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my story is about superheroes trying to learn maths from generative AI and is creating a storyboard with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Manal</a:t>
            </a:r>
          </a:p>
          <a:p>
            <a:pPr lvl="1"/>
            <a:r>
              <a:t>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