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>
      <p:cViewPr varScale="1">
        <p:scale>
          <a:sx n="80" d="100"/>
          <a:sy n="80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B5A37F-4AF9-45E4-8864-0CC5BD817D5B}" type="datetime1">
              <a:rPr lang="en-GB" smtClean="0"/>
              <a:t>09/06/2024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88B00A-848A-4ECD-9296-B4484C86DA3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07679-C931-4C2B-A161-69909595520E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B2539-38DF-4CA5-87A7-E69B9F49F297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B51CB-EB71-4D50-9CE4-F98A4C97036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30FA5-719D-4311-A994-1E32E16A1C10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3AD42A-AC6C-4A4C-8FFC-97DA4C99DC2B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CDFD9-B3EA-421A-B59B-79EE289E80ED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0BAB65-6DF3-E717-5FDB-9EB6F39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6FA884-3DD4-140F-BCD5-016A21F6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950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057AA58-070D-03AC-48D5-32210B76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D822ED-5A5C-004C-DB13-E5073B20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C50DB2-424E-602A-7BB3-8E467833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41277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F682AC-7E98-6F1D-BAA5-1E2016F2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44" y="287645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CFA9F0-87F7-4B7A-9F87-545EDF73314F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CE876B-193F-2C42-A72C-458619CF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0FEE0D-9F4F-0AB3-AD26-9679D691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07D6B1-1211-A26F-C90D-FD4CED7F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6DAB10-581A-C9E6-523D-93E09920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702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D51FD-2265-4464-99A6-D0FE7F1BE714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DF3F4-D04E-4D2D-9ABC-243A97E4C559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7A14578-F1F8-4DAB-8600-44E382B551B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1" r:id="rId4"/>
    <p:sldLayoutId id="2147483660" r:id="rId5"/>
    <p:sldLayoutId id="2147483652" r:id="rId6"/>
    <p:sldLayoutId id="214748366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2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UK Robotics Week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Story is about I want to create a superhero who is using generative AI in an ethical and effective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story is created by: </a:t>
            </a:r>
          </a:p>
          <a:p>
            <a:pPr lvl="1"/>
            <a:r>
              <a:t>John</a:t>
            </a:r>
          </a:p>
          <a:p>
            <a:pPr lvl="1"/>
            <a:r>
              <a:t>Mary</a:t>
            </a:r>
          </a:p>
          <a:p>
            <a:pPr lvl="1"/>
            <a:r>
              <a:t>Manal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93_TF03896101" id="{3BDD4395-3730-4B6C-A521-B61051B3E032}" vid="{EE435D20-B548-4B22-95E2-37D098029395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1988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Times New Roman</vt:lpstr>
      <vt:lpstr>Children Friends 16x9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Kids</dc:title>
  <dc:creator>Manal Helal</dc:creator>
  <cp:keywords/>
  <cp:lastModifiedBy>Manal Helal</cp:lastModifiedBy>
  <cp:revision>8</cp:revision>
  <dcterms:created xsi:type="dcterms:W3CDTF">2024-05-16T10:34:48Z</dcterms:created>
  <dcterms:modified xsi:type="dcterms:W3CDTF">2024-06-09T21:02:17Z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