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create a children's story for a superhero who uses generative AI in an effective and ethical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John</a:t>
            </a:r>
          </a:p>
          <a:p>
            <a:pPr lvl="1"/>
            <a:r>
              <a:t>Manal</a:t>
            </a:r>
          </a:p>
          <a:p>
            <a:pPr lvl="1"/>
            <a:r>
              <a:t>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_2_1_P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620000"/>
            <a:ext cx="5040000" cy="50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000" y="180000"/>
            <a:ext cx="11880000" cy="14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That sounds like a wonderful idea. Learning about generative AI can help you understand how it can be used for good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0" y="1620000"/>
            <a:ext cx="684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reasons in the future. It's great to be curious about technology and how it can make the world a better place.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0" y="3600000"/>
            <a:ext cx="684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Illustration of an engaging story scene from a children's book. The protagonist is a young girl of Hispanic descent, who is passionately learning about generative AI. She's seated at a traditional wooden desk, surrounded by books and a vintage computer system. She has a look of determination and curiosity on her face as she interacts with the computer. Glowing holograms of AI models and algorithms surround her, symbolizing her growing knowledge. The setting is a warm, cozy room, showcasing the balance of old and new. This image should depict the noble theme of harnessing technology for good.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