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
  </p:notesMasterIdLst>
  <p:handoutMasterIdLst>
    <p:handoutMasterId r:id="rId6"/>
  </p:handoutMasterIdLst>
  <p:sldIdLst>
    <p:sldId id="256" r:id="rId11"/>
    <p:sldId id="257" r:id="rId12"/>
    <p:sldId id="258" r:id="rId13"/>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3" autoAdjust="0"/>
    <p:restoredTop sz="94660"/>
  </p:normalViewPr>
  <p:slideViewPr>
    <p:cSldViewPr>
      <p:cViewPr varScale="1">
        <p:scale>
          <a:sx n="80" d="100"/>
          <a:sy n="80" d="100"/>
        </p:scale>
        <p:origin x="686" y="48"/>
      </p:cViewPr>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9" d="100"/>
          <a:sy n="99" d="100"/>
        </p:scale>
        <p:origin x="3570" y="7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7B5A37F-4AF9-45E4-8864-0CC5BD817D5B}" type="datetime1">
              <a:rPr lang="en-GB" smtClean="0"/>
              <a:t>09/06/2024</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50AD62A-9EE1-43E3-A7E5-D268F71DF3EB}" type="slidenum">
              <a:rPr lang="en-GB" smtClean="0"/>
              <a:t>‹#›</a:t>
            </a:fld>
            <a:endParaRPr lang="en-GB" dirty="0"/>
          </a:p>
        </p:txBody>
      </p:sp>
    </p:spTree>
    <p:extLst>
      <p:ext uri="{BB962C8B-B14F-4D97-AF65-F5344CB8AC3E}">
        <p14:creationId xmlns:p14="http://schemas.microsoft.com/office/powerpoint/2010/main" val="1436448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B88B00A-848A-4ECD-9296-B4484C86DA35}" type="datetime1">
              <a:rPr lang="en-GB" noProof="0" smtClean="0"/>
              <a:t>09/06/2024</a:t>
            </a:fld>
            <a:endParaRPr lang="en-GB"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534C2EF-8A97-4DAF-B099-E567883644D6}" type="slidenum">
              <a:rPr lang="en-GB" noProof="0" smtClean="0"/>
              <a:t>‹#›</a:t>
            </a:fld>
            <a:endParaRPr lang="en-GB" noProof="0" dirty="0"/>
          </a:p>
        </p:txBody>
      </p:sp>
    </p:spTree>
    <p:extLst>
      <p:ext uri="{BB962C8B-B14F-4D97-AF65-F5344CB8AC3E}">
        <p14:creationId xmlns:p14="http://schemas.microsoft.com/office/powerpoint/2010/main" val="718091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124" r="323" b="422"/>
          <a:stretch/>
        </p:blipFill>
        <p:spPr>
          <a:xfrm>
            <a:off x="1524" y="1"/>
            <a:ext cx="12188952" cy="6858000"/>
          </a:xfrm>
          <a:prstGeom prst="rect">
            <a:avLst/>
          </a:prstGeom>
        </p:spPr>
      </p:pic>
      <p:sp>
        <p:nvSpPr>
          <p:cNvPr id="2" name="Title 1"/>
          <p:cNvSpPr>
            <a:spLocks noGrp="1"/>
          </p:cNvSpPr>
          <p:nvPr>
            <p:ph type="ctrTitle"/>
          </p:nvPr>
        </p:nvSpPr>
        <p:spPr>
          <a:xfrm>
            <a:off x="838200" y="533400"/>
            <a:ext cx="8458200" cy="1828800"/>
          </a:xfrm>
        </p:spPr>
        <p:txBody>
          <a:bodyPr rtlCol="0" anchor="b">
            <a:normAutofit/>
          </a:bodyPr>
          <a:lstStyle>
            <a:lvl1pPr algn="l">
              <a:defRPr sz="4400"/>
            </a:lvl1pPr>
          </a:lstStyle>
          <a:p>
            <a:pPr rtl="0"/>
            <a:r>
              <a:rPr lang="en-US" noProof="0"/>
              <a:t>Click to edit Master title style</a:t>
            </a:r>
            <a:endParaRPr lang="en-GB" noProof="0" dirty="0"/>
          </a:p>
        </p:txBody>
      </p:sp>
      <p:sp>
        <p:nvSpPr>
          <p:cNvPr id="3" name="Subtitle 2"/>
          <p:cNvSpPr>
            <a:spLocks noGrp="1"/>
          </p:cNvSpPr>
          <p:nvPr>
            <p:ph type="subTitle" idx="1"/>
          </p:nvPr>
        </p:nvSpPr>
        <p:spPr>
          <a:xfrm>
            <a:off x="838200" y="2438400"/>
            <a:ext cx="7086600" cy="914400"/>
          </a:xfrm>
        </p:spPr>
        <p:txBody>
          <a:bodyPr rtlCol="0">
            <a:normAutofit/>
          </a:bodyPr>
          <a:lstStyle>
            <a:lvl1pPr marL="0" indent="0" algn="l">
              <a:spcBef>
                <a:spcPts val="1200"/>
              </a:spcBef>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dirty="0"/>
          </a:p>
        </p:txBody>
      </p:sp>
    </p:spTree>
    <p:extLst>
      <p:ext uri="{BB962C8B-B14F-4D97-AF65-F5344CB8AC3E}">
        <p14:creationId xmlns:p14="http://schemas.microsoft.com/office/powerpoint/2010/main" val="415445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rtlCol="0"/>
          <a:lstStyle/>
          <a:p>
            <a:pPr rtl="0"/>
            <a:r>
              <a:rPr lang="en-GB" noProof="0" dirty="0"/>
              <a:t>Add a footer</a:t>
            </a:r>
          </a:p>
        </p:txBody>
      </p:sp>
      <p:sp>
        <p:nvSpPr>
          <p:cNvPr id="2" name="Date Placeholder 1"/>
          <p:cNvSpPr>
            <a:spLocks noGrp="1"/>
          </p:cNvSpPr>
          <p:nvPr>
            <p:ph type="dt" sz="half" idx="10"/>
          </p:nvPr>
        </p:nvSpPr>
        <p:spPr/>
        <p:txBody>
          <a:bodyPr rtlCol="0"/>
          <a:lstStyle/>
          <a:p>
            <a:pPr rtl="0"/>
            <a:fld id="{D7507679-C931-4C2B-A161-69909595520E}" type="datetime1">
              <a:rPr lang="en-GB" noProof="0" smtClean="0"/>
              <a:t>09/06/2024</a:t>
            </a:fld>
            <a:endParaRPr lang="en-GB" noProof="0" dirty="0"/>
          </a:p>
        </p:txBody>
      </p:sp>
      <p:sp>
        <p:nvSpPr>
          <p:cNvPr id="4" name="Slide Number Placeholder 3"/>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3580071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chor="b"/>
          <a:lstStyle>
            <a:lvl1pPr>
              <a:defRPr sz="3200"/>
            </a:lvl1pPr>
          </a:lstStyle>
          <a:p>
            <a:pPr rtl="0"/>
            <a:r>
              <a:rPr lang="en-US" noProof="0"/>
              <a:t>Click to edit Master title style</a:t>
            </a:r>
            <a:endParaRPr lang="en-GB" noProof="0" dirty="0"/>
          </a:p>
        </p:txBody>
      </p:sp>
      <p:sp>
        <p:nvSpPr>
          <p:cNvPr id="3" name="Content Placeholder 2"/>
          <p:cNvSpPr>
            <a:spLocks noGrp="1"/>
          </p:cNvSpPr>
          <p:nvPr>
            <p:ph idx="1"/>
          </p:nvPr>
        </p:nvSpPr>
        <p:spPr>
          <a:xfrm>
            <a:off x="4724400" y="1828800"/>
            <a:ext cx="5943600" cy="3476625"/>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Text Placeholder 3"/>
          <p:cNvSpPr>
            <a:spLocks noGrp="1"/>
          </p:cNvSpPr>
          <p:nvPr>
            <p:ph type="body" sz="half" idx="2"/>
          </p:nvPr>
        </p:nvSpPr>
        <p:spPr>
          <a:xfrm>
            <a:off x="1523999" y="1828800"/>
            <a:ext cx="2926080" cy="3476625"/>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B2AB2539-38DF-4CA5-87A7-E69B9F49F297}" type="datetime1">
              <a:rPr lang="en-GB" noProof="0" smtClean="0"/>
              <a:t>09/06/2024</a:t>
            </a:fld>
            <a:endParaRPr lang="en-GB" noProof="0" dirty="0"/>
          </a:p>
        </p:txBody>
      </p:sp>
      <p:sp>
        <p:nvSpPr>
          <p:cNvPr id="7" name="Slide Number Placeholder 6"/>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807354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Freeform 5"/>
          <p:cNvSpPr>
            <a:spLocks/>
          </p:cNvSpPr>
          <p:nvPr/>
        </p:nvSpPr>
        <p:spPr bwMode="gray">
          <a:xfrm>
            <a:off x="804333" y="1695450"/>
            <a:ext cx="5596467" cy="3295650"/>
          </a:xfrm>
          <a:custGeom>
            <a:avLst/>
            <a:gdLst>
              <a:gd name="T0" fmla="*/ 1279 w 1347"/>
              <a:gd name="T1" fmla="*/ 919 h 986"/>
              <a:gd name="T2" fmla="*/ 65 w 1347"/>
              <a:gd name="T3" fmla="*/ 919 h 986"/>
              <a:gd name="T4" fmla="*/ 65 w 1347"/>
              <a:gd name="T5" fmla="*/ 64 h 986"/>
              <a:gd name="T6" fmla="*/ 1279 w 1347"/>
              <a:gd name="T7" fmla="*/ 64 h 986"/>
              <a:gd name="T8" fmla="*/ 1279 w 1347"/>
              <a:gd name="T9" fmla="*/ 919 h 986"/>
            </a:gdLst>
            <a:ahLst/>
            <a:cxnLst>
              <a:cxn ang="0">
                <a:pos x="T0" y="T1"/>
              </a:cxn>
              <a:cxn ang="0">
                <a:pos x="T2" y="T3"/>
              </a:cxn>
              <a:cxn ang="0">
                <a:pos x="T4" y="T5"/>
              </a:cxn>
              <a:cxn ang="0">
                <a:pos x="T6" y="T7"/>
              </a:cxn>
              <a:cxn ang="0">
                <a:pos x="T8" y="T9"/>
              </a:cxn>
            </a:cxnLst>
            <a:rect l="0" t="0" r="r" b="b"/>
            <a:pathLst>
              <a:path w="1347" h="986">
                <a:moveTo>
                  <a:pt x="1279" y="919"/>
                </a:moveTo>
                <a:cubicBezTo>
                  <a:pt x="1211" y="986"/>
                  <a:pt x="121" y="974"/>
                  <a:pt x="65" y="919"/>
                </a:cubicBezTo>
                <a:cubicBezTo>
                  <a:pt x="9" y="863"/>
                  <a:pt x="0" y="128"/>
                  <a:pt x="65" y="64"/>
                </a:cubicBezTo>
                <a:cubicBezTo>
                  <a:pt x="130" y="0"/>
                  <a:pt x="1217" y="3"/>
                  <a:pt x="1279" y="64"/>
                </a:cubicBezTo>
                <a:cubicBezTo>
                  <a:pt x="1341" y="125"/>
                  <a:pt x="1347" y="852"/>
                  <a:pt x="1279" y="919"/>
                </a:cubicBezTo>
                <a:close/>
              </a:path>
            </a:pathLst>
          </a:custGeom>
          <a:solidFill>
            <a:srgbClr val="FFFFFF"/>
          </a:solidFill>
          <a:ln>
            <a:noFill/>
          </a:ln>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 name="Title 1"/>
          <p:cNvSpPr>
            <a:spLocks noGrp="1"/>
          </p:cNvSpPr>
          <p:nvPr>
            <p:ph type="title"/>
          </p:nvPr>
        </p:nvSpPr>
        <p:spPr/>
        <p:txBody>
          <a:bodyPr rtlCol="0" anchor="b"/>
          <a:lstStyle>
            <a:lvl1pPr>
              <a:defRPr sz="3200"/>
            </a:lvl1pPr>
          </a:lstStyle>
          <a:p>
            <a:pPr rtl="0"/>
            <a:r>
              <a:rPr lang="en-US" noProof="0"/>
              <a:t>Click to edit Master title style</a:t>
            </a:r>
            <a:endParaRPr lang="en-GB" noProof="0" dirty="0"/>
          </a:p>
        </p:txBody>
      </p:sp>
      <p:sp>
        <p:nvSpPr>
          <p:cNvPr id="12" name="Picture Placeholder 11" descr="An empty placeholder to add an image. Click on the placeholder and select the image that you wish to add"/>
          <p:cNvSpPr>
            <a:spLocks noGrp="1"/>
          </p:cNvSpPr>
          <p:nvPr>
            <p:ph type="pic" idx="1"/>
          </p:nvPr>
        </p:nvSpPr>
        <p:spPr>
          <a:xfrm>
            <a:off x="1006022" y="1874520"/>
            <a:ext cx="5193089" cy="2937510"/>
          </a:xfrm>
          <a:custGeom>
            <a:avLst/>
            <a:gdLst>
              <a:gd name="connsiteX0" fmla="*/ 2531359 w 5066932"/>
              <a:gd name="connsiteY0" fmla="*/ 21 h 2945784"/>
              <a:gd name="connsiteX1" fmla="*/ 4878015 w 5066932"/>
              <a:gd name="connsiteY1" fmla="*/ 145719 h 2945784"/>
              <a:gd name="connsiteX2" fmla="*/ 4878015 w 5066932"/>
              <a:gd name="connsiteY2" fmla="*/ 2803241 h 2945784"/>
              <a:gd name="connsiteX3" fmla="*/ 175988 w 5066932"/>
              <a:gd name="connsiteY3" fmla="*/ 2803241 h 2945784"/>
              <a:gd name="connsiteX4" fmla="*/ 175988 w 5066932"/>
              <a:gd name="connsiteY4" fmla="*/ 145719 h 2945784"/>
              <a:gd name="connsiteX5" fmla="*/ 2531359 w 5066932"/>
              <a:gd name="connsiteY5" fmla="*/ 21 h 2945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66932" h="2945784">
                <a:moveTo>
                  <a:pt x="2531359" y="21"/>
                </a:moveTo>
                <a:cubicBezTo>
                  <a:pt x="3645379" y="1187"/>
                  <a:pt x="4757946" y="50918"/>
                  <a:pt x="4878015" y="145719"/>
                </a:cubicBezTo>
                <a:cubicBezTo>
                  <a:pt x="5118151" y="335320"/>
                  <a:pt x="5141390" y="2594991"/>
                  <a:pt x="4878015" y="2803241"/>
                </a:cubicBezTo>
                <a:cubicBezTo>
                  <a:pt x="4614639" y="3011491"/>
                  <a:pt x="392886" y="2974193"/>
                  <a:pt x="175988" y="2803241"/>
                </a:cubicBezTo>
                <a:cubicBezTo>
                  <a:pt x="-40909" y="2629181"/>
                  <a:pt x="-75768" y="344644"/>
                  <a:pt x="175988" y="145719"/>
                </a:cubicBezTo>
                <a:cubicBezTo>
                  <a:pt x="301866" y="46256"/>
                  <a:pt x="1417339" y="-1144"/>
                  <a:pt x="2531359" y="21"/>
                </a:cubicBezTo>
                <a:close/>
              </a:path>
            </a:pathLst>
          </a:custGeom>
          <a:solidFill>
            <a:schemeClr val="accent2">
              <a:lumMod val="20000"/>
              <a:lumOff val="80000"/>
            </a:schemeClr>
          </a:solidFill>
        </p:spPr>
        <p:txBody>
          <a:bodyPr wrap="square" tIns="365760" rtlCol="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dirty="0"/>
          </a:p>
        </p:txBody>
      </p:sp>
      <p:sp>
        <p:nvSpPr>
          <p:cNvPr id="4" name="Text Placeholder 3"/>
          <p:cNvSpPr>
            <a:spLocks noGrp="1"/>
          </p:cNvSpPr>
          <p:nvPr>
            <p:ph type="body" sz="half" idx="2"/>
          </p:nvPr>
        </p:nvSpPr>
        <p:spPr>
          <a:xfrm>
            <a:off x="7010400" y="2245995"/>
            <a:ext cx="3657600" cy="2194560"/>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5C6B51CB-EB71-4D50-9CE4-F98A4C970365}" type="datetime1">
              <a:rPr lang="en-GB" noProof="0" smtClean="0"/>
              <a:t>09/06/2024</a:t>
            </a:fld>
            <a:endParaRPr lang="en-GB" noProof="0" dirty="0"/>
          </a:p>
        </p:txBody>
      </p:sp>
      <p:sp>
        <p:nvSpPr>
          <p:cNvPr id="7" name="Slide Number Placeholder 6"/>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65131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hree Pictures with Caption">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 y="1716"/>
            <a:ext cx="12188952" cy="6856284"/>
          </a:xfrm>
          <a:prstGeom prst="rect">
            <a:avLst/>
          </a:prstGeom>
        </p:spPr>
      </p:pic>
      <p:sp>
        <p:nvSpPr>
          <p:cNvPr id="2" name="Title 1"/>
          <p:cNvSpPr>
            <a:spLocks noGrp="1"/>
          </p:cNvSpPr>
          <p:nvPr>
            <p:ph type="title"/>
          </p:nvPr>
        </p:nvSpPr>
        <p:spPr>
          <a:xfrm>
            <a:off x="1028580" y="5305424"/>
            <a:ext cx="8104083" cy="579921"/>
          </a:xfrm>
        </p:spPr>
        <p:txBody>
          <a:bodyPr rtlCol="0">
            <a:normAutofit/>
          </a:bodyPr>
          <a:lstStyle>
            <a:lvl1pPr>
              <a:defRPr sz="2400">
                <a:solidFill>
                  <a:schemeClr val="accent1"/>
                </a:solidFill>
              </a:defRPr>
            </a:lvl1pPr>
          </a:lstStyle>
          <a:p>
            <a:pPr rtl="0"/>
            <a:r>
              <a:rPr lang="en-US" noProof="0"/>
              <a:t>Click to edit Master title style</a:t>
            </a:r>
            <a:endParaRPr lang="en-GB" noProof="0" dirty="0"/>
          </a:p>
        </p:txBody>
      </p:sp>
      <p:sp>
        <p:nvSpPr>
          <p:cNvPr id="7" name="Freeform 5"/>
          <p:cNvSpPr>
            <a:spLocks/>
          </p:cNvSpPr>
          <p:nvPr/>
        </p:nvSpPr>
        <p:spPr bwMode="gray">
          <a:xfrm>
            <a:off x="762000" y="933449"/>
            <a:ext cx="5334000" cy="4109465"/>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5" name="Picture Placeholder 14" descr="An empty placeholder to add an image. Click on the placeholder and select the image that you wish to add"/>
          <p:cNvSpPr>
            <a:spLocks noGrp="1"/>
          </p:cNvSpPr>
          <p:nvPr>
            <p:ph type="pic" sz="quarter" idx="13"/>
          </p:nvPr>
        </p:nvSpPr>
        <p:spPr>
          <a:xfrm>
            <a:off x="991888" y="1113022"/>
            <a:ext cx="4874224" cy="3750319"/>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rtlCol="0">
            <a:noAutofit/>
          </a:bodyPr>
          <a:lstStyle>
            <a:lvl1pPr marL="0" indent="0" algn="ctr">
              <a:buNone/>
              <a:defRPr/>
            </a:lvl1pPr>
          </a:lstStyle>
          <a:p>
            <a:pPr rtl="0"/>
            <a:r>
              <a:rPr lang="en-US" noProof="0"/>
              <a:t>Click icon to add picture</a:t>
            </a:r>
            <a:endParaRPr lang="en-GB" noProof="0" dirty="0"/>
          </a:p>
        </p:txBody>
      </p:sp>
      <p:sp>
        <p:nvSpPr>
          <p:cNvPr id="18" name="Freeform 5"/>
          <p:cNvSpPr>
            <a:spLocks/>
          </p:cNvSpPr>
          <p:nvPr/>
        </p:nvSpPr>
        <p:spPr bwMode="gray">
          <a:xfrm>
            <a:off x="6323873" y="967316"/>
            <a:ext cx="2990942" cy="1934384"/>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9" name="Picture Placeholder 18" descr="An empty placeholder to add an image. Click on the placeholder and select the image that you wish to add"/>
          <p:cNvSpPr>
            <a:spLocks noGrp="1"/>
          </p:cNvSpPr>
          <p:nvPr>
            <p:ph type="pic" sz="quarter" idx="15"/>
          </p:nvPr>
        </p:nvSpPr>
        <p:spPr>
          <a:xfrm>
            <a:off x="6506025" y="1109743"/>
            <a:ext cx="2626638" cy="1649530"/>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rtlCol="0">
            <a:noAutofit/>
          </a:bodyPr>
          <a:lstStyle>
            <a:lvl1pPr marL="0" indent="0" algn="ctr">
              <a:buNone/>
              <a:defRPr/>
            </a:lvl1pPr>
          </a:lstStyle>
          <a:p>
            <a:pPr rtl="0"/>
            <a:r>
              <a:rPr lang="en-US" noProof="0"/>
              <a:t>Click icon to add picture</a:t>
            </a:r>
            <a:endParaRPr lang="en-GB" noProof="0" dirty="0"/>
          </a:p>
        </p:txBody>
      </p:sp>
      <p:sp>
        <p:nvSpPr>
          <p:cNvPr id="12" name="Freeform 5"/>
          <p:cNvSpPr>
            <a:spLocks/>
          </p:cNvSpPr>
          <p:nvPr/>
        </p:nvSpPr>
        <p:spPr bwMode="gray">
          <a:xfrm>
            <a:off x="6323873" y="3060954"/>
            <a:ext cx="2990942" cy="1934384"/>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3" name="Picture Placeholder 12" descr="An empty placeholder to add an image. Click on the placeholder and select the image that you wish to add"/>
          <p:cNvSpPr>
            <a:spLocks noGrp="1"/>
          </p:cNvSpPr>
          <p:nvPr>
            <p:ph type="pic" sz="quarter" idx="16"/>
          </p:nvPr>
        </p:nvSpPr>
        <p:spPr>
          <a:xfrm>
            <a:off x="6506025" y="3203381"/>
            <a:ext cx="2626638" cy="1649530"/>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rtlCol="0">
            <a:noAutofit/>
          </a:bodyPr>
          <a:lstStyle>
            <a:lvl1pPr marL="0" indent="0" algn="ctr">
              <a:buNone/>
              <a:defRPr/>
            </a:lvl1pPr>
          </a:lstStyle>
          <a:p>
            <a:pPr rtl="0"/>
            <a:r>
              <a:rPr lang="en-US" noProof="0"/>
              <a:t>Click icon to add picture</a:t>
            </a:r>
            <a:endParaRPr lang="en-GB" noProof="0" dirty="0"/>
          </a:p>
        </p:txBody>
      </p:sp>
      <p:sp>
        <p:nvSpPr>
          <p:cNvPr id="17" name="Text Placeholder 16"/>
          <p:cNvSpPr>
            <a:spLocks noGrp="1"/>
          </p:cNvSpPr>
          <p:nvPr>
            <p:ph type="body" sz="quarter" idx="14"/>
          </p:nvPr>
        </p:nvSpPr>
        <p:spPr>
          <a:xfrm>
            <a:off x="1028581" y="5919255"/>
            <a:ext cx="8104082" cy="497420"/>
          </a:xfrm>
        </p:spPr>
        <p:txBody>
          <a:bodyPr rtlCol="0">
            <a:normAutofit/>
          </a:bodyPr>
          <a:lstStyle>
            <a:lvl1pPr marL="0" indent="0">
              <a:spcBef>
                <a:spcPts val="0"/>
              </a:spcBef>
              <a:buNone/>
              <a:defRPr sz="1600"/>
            </a:lvl1pPr>
            <a:lvl2pPr marL="0" indent="0">
              <a:spcBef>
                <a:spcPts val="1200"/>
              </a:spcBef>
              <a:buNone/>
              <a:defRPr sz="1800"/>
            </a:lvl2pPr>
            <a:lvl3pPr marL="0" indent="0">
              <a:spcBef>
                <a:spcPts val="1200"/>
              </a:spcBef>
              <a:buNone/>
              <a:defRPr sz="1800"/>
            </a:lvl3pPr>
            <a:lvl4pPr marL="0" indent="0">
              <a:spcBef>
                <a:spcPts val="1200"/>
              </a:spcBef>
              <a:buNone/>
              <a:defRPr sz="1800"/>
            </a:lvl4pPr>
            <a:lvl5pPr marL="0" indent="0">
              <a:spcBef>
                <a:spcPts val="1200"/>
              </a:spcBef>
              <a:buNone/>
              <a:defRPr sz="1800"/>
            </a:lvl5pPr>
          </a:lstStyle>
          <a:p>
            <a:pPr lvl="0" rtl="0"/>
            <a:r>
              <a:rPr lang="en-US" noProof="0"/>
              <a:t>Click to edit Master text styles</a:t>
            </a:r>
          </a:p>
        </p:txBody>
      </p:sp>
    </p:spTree>
    <p:extLst>
      <p:ext uri="{BB962C8B-B14F-4D97-AF65-F5344CB8AC3E}">
        <p14:creationId xmlns:p14="http://schemas.microsoft.com/office/powerpoint/2010/main" val="101779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ACA30FA5-719D-4311-A994-1E32E16A1C10}" type="datetime1">
              <a:rPr lang="en-GB" noProof="0" smtClean="0"/>
              <a:t>09/06/2024</a:t>
            </a:fld>
            <a:endParaRPr lang="en-GB" noProof="0" dirty="0"/>
          </a:p>
        </p:txBody>
      </p:sp>
      <p:sp>
        <p:nvSpPr>
          <p:cNvPr id="6" name="Slide Number Placeholder 5"/>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1443261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365125"/>
            <a:ext cx="1828799" cy="4940300"/>
          </a:xfrm>
        </p:spPr>
        <p:txBody>
          <a:bodyPr vert="eaVert" rtlCol="0"/>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a:xfrm>
            <a:off x="1524000" y="365125"/>
            <a:ext cx="6858000" cy="4940300"/>
          </a:xfrm>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DD3AD42A-AC6C-4A4C-8FFC-97DA4C99DC2B}" type="datetime1">
              <a:rPr lang="en-GB" noProof="0" smtClean="0"/>
              <a:t>09/06/2024</a:t>
            </a:fld>
            <a:endParaRPr lang="en-GB" noProof="0" dirty="0"/>
          </a:p>
        </p:txBody>
      </p:sp>
      <p:sp>
        <p:nvSpPr>
          <p:cNvPr id="6" name="Slide Number Placeholder 5"/>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392624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dirty="0"/>
              <a:t>Click to edit Master title style</a:t>
            </a:r>
            <a:endParaRPr lang="en-GB" noProof="0" dirty="0"/>
          </a:p>
        </p:txBody>
      </p:sp>
      <p:sp>
        <p:nvSpPr>
          <p:cNvPr id="3" name="Content Placeholder 2"/>
          <p:cNvSpPr>
            <a:spLocks noGrp="1"/>
          </p:cNvSpPr>
          <p:nvPr>
            <p:ph idx="1"/>
          </p:nvPr>
        </p:nvSpPr>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2B4CDFD9-B3EA-421A-B59B-79EE289E80ED}" type="datetime1">
              <a:rPr lang="en-GB" noProof="0" smtClean="0"/>
              <a:t>09/06/2024</a:t>
            </a:fld>
            <a:endParaRPr lang="en-GB" noProof="0" dirty="0"/>
          </a:p>
        </p:txBody>
      </p:sp>
      <p:sp>
        <p:nvSpPr>
          <p:cNvPr id="6" name="Slide Number Placeholder 5"/>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10357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2124" r="323" b="422"/>
          <a:stretch/>
        </p:blipFill>
        <p:spPr>
          <a:xfrm>
            <a:off x="1524" y="1"/>
            <a:ext cx="12188952" cy="6858000"/>
          </a:xfrm>
          <a:prstGeom prst="rect">
            <a:avLst/>
          </a:prstGeom>
        </p:spPr>
      </p:pic>
      <p:sp>
        <p:nvSpPr>
          <p:cNvPr id="4" name="Title 1">
            <a:extLst>
              <a:ext uri="{FF2B5EF4-FFF2-40B4-BE49-F238E27FC236}">
                <a16:creationId xmlns:a16="http://schemas.microsoft.com/office/drawing/2014/main" id="{7D0BAB65-6DF3-E717-5FDB-9EB6F3914D89}"/>
              </a:ext>
            </a:extLst>
          </p:cNvPr>
          <p:cNvSpPr>
            <a:spLocks noGrp="1"/>
          </p:cNvSpPr>
          <p:nvPr>
            <p:ph type="title"/>
          </p:nvPr>
        </p:nvSpPr>
        <p:spPr>
          <a:xfrm>
            <a:off x="838200" y="365126"/>
            <a:ext cx="9829800" cy="1082674"/>
          </a:xfrm>
        </p:spPr>
        <p:txBody>
          <a:bodyPr rtlCol="0"/>
          <a:lstStyle/>
          <a:p>
            <a:pPr rtl="0"/>
            <a:r>
              <a:rPr lang="en-US" noProof="0" dirty="0"/>
              <a:t>Click to edit Master title style</a:t>
            </a:r>
            <a:endParaRPr lang="en-GB" noProof="0" dirty="0"/>
          </a:p>
        </p:txBody>
      </p:sp>
      <p:sp>
        <p:nvSpPr>
          <p:cNvPr id="5" name="Content Placeholder 2">
            <a:extLst>
              <a:ext uri="{FF2B5EF4-FFF2-40B4-BE49-F238E27FC236}">
                <a16:creationId xmlns:a16="http://schemas.microsoft.com/office/drawing/2014/main" id="{6E6FA884-3DD4-140F-BCD5-016A21F6CEC8}"/>
              </a:ext>
            </a:extLst>
          </p:cNvPr>
          <p:cNvSpPr>
            <a:spLocks noGrp="1"/>
          </p:cNvSpPr>
          <p:nvPr>
            <p:ph idx="1"/>
          </p:nvPr>
        </p:nvSpPr>
        <p:spPr>
          <a:xfrm>
            <a:off x="1524000" y="1828800"/>
            <a:ext cx="9144000" cy="3474720"/>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Tree>
    <p:extLst>
      <p:ext uri="{BB962C8B-B14F-4D97-AF65-F5344CB8AC3E}">
        <p14:creationId xmlns:p14="http://schemas.microsoft.com/office/powerpoint/2010/main" val="3195007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434" t="422"/>
          <a:stretch/>
        </p:blipFill>
        <p:spPr>
          <a:xfrm>
            <a:off x="0" y="0"/>
            <a:ext cx="12188952" cy="6857176"/>
          </a:xfrm>
          <a:prstGeom prst="rect">
            <a:avLst/>
          </a:prstGeom>
        </p:spPr>
      </p:pic>
      <p:sp>
        <p:nvSpPr>
          <p:cNvPr id="4" name="Title 1">
            <a:extLst>
              <a:ext uri="{FF2B5EF4-FFF2-40B4-BE49-F238E27FC236}">
                <a16:creationId xmlns:a16="http://schemas.microsoft.com/office/drawing/2014/main" id="{A057AA58-070D-03AC-48D5-32210B76A701}"/>
              </a:ext>
            </a:extLst>
          </p:cNvPr>
          <p:cNvSpPr>
            <a:spLocks noGrp="1"/>
          </p:cNvSpPr>
          <p:nvPr>
            <p:ph type="title"/>
          </p:nvPr>
        </p:nvSpPr>
        <p:spPr>
          <a:xfrm>
            <a:off x="838200" y="365126"/>
            <a:ext cx="9829800" cy="1082674"/>
          </a:xfrm>
        </p:spPr>
        <p:txBody>
          <a:bodyPr rtlCol="0"/>
          <a:lstStyle/>
          <a:p>
            <a:pPr rtl="0"/>
            <a:r>
              <a:rPr lang="en-US" noProof="0" dirty="0"/>
              <a:t>Click to edit Master title style</a:t>
            </a:r>
            <a:endParaRPr lang="en-GB" noProof="0" dirty="0"/>
          </a:p>
        </p:txBody>
      </p:sp>
      <p:sp>
        <p:nvSpPr>
          <p:cNvPr id="5" name="Content Placeholder 2">
            <a:extLst>
              <a:ext uri="{FF2B5EF4-FFF2-40B4-BE49-F238E27FC236}">
                <a16:creationId xmlns:a16="http://schemas.microsoft.com/office/drawing/2014/main" id="{45D822ED-5A5C-004C-DB13-E5073B206DF3}"/>
              </a:ext>
            </a:extLst>
          </p:cNvPr>
          <p:cNvSpPr>
            <a:spLocks noGrp="1"/>
          </p:cNvSpPr>
          <p:nvPr>
            <p:ph idx="1"/>
          </p:nvPr>
        </p:nvSpPr>
        <p:spPr>
          <a:xfrm>
            <a:off x="1524000" y="1828800"/>
            <a:ext cx="9144000" cy="3474720"/>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Tree>
    <p:extLst>
      <p:ext uri="{BB962C8B-B14F-4D97-AF65-F5344CB8AC3E}">
        <p14:creationId xmlns:p14="http://schemas.microsoft.com/office/powerpoint/2010/main" val="2279508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Pictures with Captions">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 y="1716"/>
            <a:ext cx="12188952" cy="6856284"/>
          </a:xfrm>
          <a:prstGeom prst="rect">
            <a:avLst/>
          </a:prstGeom>
        </p:spPr>
      </p:pic>
      <p:sp>
        <p:nvSpPr>
          <p:cNvPr id="3" name="Title 1">
            <a:extLst>
              <a:ext uri="{FF2B5EF4-FFF2-40B4-BE49-F238E27FC236}">
                <a16:creationId xmlns:a16="http://schemas.microsoft.com/office/drawing/2014/main" id="{1DC50DB2-424E-602A-7BB3-8E4678330967}"/>
              </a:ext>
            </a:extLst>
          </p:cNvPr>
          <p:cNvSpPr>
            <a:spLocks noGrp="1"/>
          </p:cNvSpPr>
          <p:nvPr>
            <p:ph type="title"/>
          </p:nvPr>
        </p:nvSpPr>
        <p:spPr>
          <a:xfrm>
            <a:off x="191344" y="1412776"/>
            <a:ext cx="9829800" cy="1082674"/>
          </a:xfrm>
        </p:spPr>
        <p:txBody>
          <a:bodyPr rtlCol="0"/>
          <a:lstStyle/>
          <a:p>
            <a:pPr rtl="0"/>
            <a:r>
              <a:rPr lang="en-US" noProof="0" dirty="0"/>
              <a:t>Click to edit Master title style</a:t>
            </a:r>
            <a:endParaRPr lang="en-GB" noProof="0" dirty="0"/>
          </a:p>
        </p:txBody>
      </p:sp>
      <p:sp>
        <p:nvSpPr>
          <p:cNvPr id="4" name="Content Placeholder 2">
            <a:extLst>
              <a:ext uri="{FF2B5EF4-FFF2-40B4-BE49-F238E27FC236}">
                <a16:creationId xmlns:a16="http://schemas.microsoft.com/office/drawing/2014/main" id="{89F682AC-7E98-6F1D-BAA5-1E2016F217BF}"/>
              </a:ext>
            </a:extLst>
          </p:cNvPr>
          <p:cNvSpPr>
            <a:spLocks noGrp="1"/>
          </p:cNvSpPr>
          <p:nvPr>
            <p:ph idx="1"/>
          </p:nvPr>
        </p:nvSpPr>
        <p:spPr>
          <a:xfrm>
            <a:off x="877144" y="2876450"/>
            <a:ext cx="9144000" cy="3474720"/>
          </a:xfrm>
        </p:spPr>
        <p:txBody>
          <a:bodyPr rtlCol="0"/>
          <a:lstStyle/>
          <a:p>
            <a:pPr lvl="0" rtl="0"/>
            <a:r>
              <a:rPr lang="en-US" noProof="0" dirty="0"/>
              <a:t>Click to edit Master text styles</a:t>
            </a:r>
          </a:p>
          <a:p>
            <a:pPr lvl="1" rtl="0"/>
            <a:r>
              <a:rPr lang="en-US" noProof="0" dirty="0"/>
              <a:t>Second level</a:t>
            </a:r>
          </a:p>
          <a:p>
            <a:pPr lvl="2" rtl="0"/>
            <a:r>
              <a:rPr lang="en-US" noProof="0" dirty="0"/>
              <a:t>Third level</a:t>
            </a:r>
          </a:p>
          <a:p>
            <a:pPr lvl="3" rtl="0"/>
            <a:r>
              <a:rPr lang="en-US" noProof="0" dirty="0"/>
              <a:t>Fourth level</a:t>
            </a:r>
          </a:p>
          <a:p>
            <a:pPr lvl="4" rtl="0"/>
            <a:r>
              <a:rPr lang="en-US" noProof="0" dirty="0"/>
              <a:t>Fifth level</a:t>
            </a:r>
            <a:endParaRPr lang="en-GB" noProof="0" dirty="0"/>
          </a:p>
        </p:txBody>
      </p:sp>
    </p:spTree>
    <p:extLst>
      <p:ext uri="{BB962C8B-B14F-4D97-AF65-F5344CB8AC3E}">
        <p14:creationId xmlns:p14="http://schemas.microsoft.com/office/powerpoint/2010/main" val="203777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25CFA9F0-87F7-4B7A-9F87-545EDF73314F}" type="datetime1">
              <a:rPr lang="en-GB" noProof="0" smtClean="0"/>
              <a:t>09/06/2024</a:t>
            </a:fld>
            <a:endParaRPr lang="en-GB" noProof="0" dirty="0"/>
          </a:p>
        </p:txBody>
      </p:sp>
      <p:sp>
        <p:nvSpPr>
          <p:cNvPr id="7" name="Slide Number Placeholder 6"/>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
        <p:nvSpPr>
          <p:cNvPr id="10" name="Title 1">
            <a:extLst>
              <a:ext uri="{FF2B5EF4-FFF2-40B4-BE49-F238E27FC236}">
                <a16:creationId xmlns:a16="http://schemas.microsoft.com/office/drawing/2014/main" id="{A2CE876B-193F-2C42-A72C-458619CFB98B}"/>
              </a:ext>
            </a:extLst>
          </p:cNvPr>
          <p:cNvSpPr>
            <a:spLocks noGrp="1"/>
          </p:cNvSpPr>
          <p:nvPr>
            <p:ph type="title"/>
          </p:nvPr>
        </p:nvSpPr>
        <p:spPr>
          <a:xfrm>
            <a:off x="838200" y="365126"/>
            <a:ext cx="9829800" cy="1082674"/>
          </a:xfrm>
        </p:spPr>
        <p:txBody>
          <a:bodyPr rtlCol="0"/>
          <a:lstStyle/>
          <a:p>
            <a:pPr rtl="0"/>
            <a:r>
              <a:rPr lang="en-US" noProof="0" dirty="0"/>
              <a:t>Click to edit Master title style</a:t>
            </a:r>
            <a:endParaRPr lang="en-GB" noProof="0" dirty="0"/>
          </a:p>
        </p:txBody>
      </p:sp>
      <p:sp>
        <p:nvSpPr>
          <p:cNvPr id="11" name="Content Placeholder 2">
            <a:extLst>
              <a:ext uri="{FF2B5EF4-FFF2-40B4-BE49-F238E27FC236}">
                <a16:creationId xmlns:a16="http://schemas.microsoft.com/office/drawing/2014/main" id="{960FEE0D-9F4F-0AB3-AD26-9679D69156C9}"/>
              </a:ext>
            </a:extLst>
          </p:cNvPr>
          <p:cNvSpPr>
            <a:spLocks noGrp="1"/>
          </p:cNvSpPr>
          <p:nvPr>
            <p:ph idx="1"/>
          </p:nvPr>
        </p:nvSpPr>
        <p:spPr>
          <a:xfrm>
            <a:off x="1524000" y="1828800"/>
            <a:ext cx="9144000" cy="3474720"/>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Tree>
    <p:extLst>
      <p:ext uri="{BB962C8B-B14F-4D97-AF65-F5344CB8AC3E}">
        <p14:creationId xmlns:p14="http://schemas.microsoft.com/office/powerpoint/2010/main" val="162530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ve Pictures">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3" y="283"/>
            <a:ext cx="12188952" cy="6859715"/>
          </a:xfrm>
          <a:prstGeom prst="rect">
            <a:avLst/>
          </a:prstGeom>
        </p:spPr>
      </p:pic>
      <p:sp>
        <p:nvSpPr>
          <p:cNvPr id="3" name="Title 1">
            <a:extLst>
              <a:ext uri="{FF2B5EF4-FFF2-40B4-BE49-F238E27FC236}">
                <a16:creationId xmlns:a16="http://schemas.microsoft.com/office/drawing/2014/main" id="{9307D6B1-1211-A26F-C90D-FD4CED7F6637}"/>
              </a:ext>
            </a:extLst>
          </p:cNvPr>
          <p:cNvSpPr>
            <a:spLocks noGrp="1"/>
          </p:cNvSpPr>
          <p:nvPr>
            <p:ph type="title"/>
          </p:nvPr>
        </p:nvSpPr>
        <p:spPr>
          <a:xfrm>
            <a:off x="838200" y="365126"/>
            <a:ext cx="9829800" cy="1082674"/>
          </a:xfrm>
        </p:spPr>
        <p:txBody>
          <a:bodyPr rtlCol="0"/>
          <a:lstStyle/>
          <a:p>
            <a:pPr rtl="0"/>
            <a:r>
              <a:rPr lang="en-US" noProof="0" dirty="0"/>
              <a:t>Click to edit Master title style</a:t>
            </a:r>
            <a:endParaRPr lang="en-GB" noProof="0" dirty="0"/>
          </a:p>
        </p:txBody>
      </p:sp>
      <p:sp>
        <p:nvSpPr>
          <p:cNvPr id="4" name="Content Placeholder 2">
            <a:extLst>
              <a:ext uri="{FF2B5EF4-FFF2-40B4-BE49-F238E27FC236}">
                <a16:creationId xmlns:a16="http://schemas.microsoft.com/office/drawing/2014/main" id="{CF6DAB10-581A-C9E6-523D-93E099207FB3}"/>
              </a:ext>
            </a:extLst>
          </p:cNvPr>
          <p:cNvSpPr>
            <a:spLocks noGrp="1"/>
          </p:cNvSpPr>
          <p:nvPr>
            <p:ph idx="1"/>
          </p:nvPr>
        </p:nvSpPr>
        <p:spPr>
          <a:xfrm>
            <a:off x="838200" y="1819702"/>
            <a:ext cx="9144000" cy="3474720"/>
          </a:xfrm>
        </p:spPr>
        <p:txBody>
          <a:bodyPr rtlCol="0"/>
          <a:lstStyle/>
          <a:p>
            <a:pPr lvl="0" rtl="0"/>
            <a:r>
              <a:rPr lang="en-US" noProof="0" dirty="0"/>
              <a:t>Click to edit Master text styles</a:t>
            </a:r>
          </a:p>
          <a:p>
            <a:pPr lvl="1" rtl="0"/>
            <a:r>
              <a:rPr lang="en-US" noProof="0" dirty="0"/>
              <a:t>Second level</a:t>
            </a:r>
          </a:p>
          <a:p>
            <a:pPr lvl="2" rtl="0"/>
            <a:r>
              <a:rPr lang="en-US" noProof="0" dirty="0"/>
              <a:t>Third level</a:t>
            </a:r>
          </a:p>
          <a:p>
            <a:pPr lvl="3" rtl="0"/>
            <a:r>
              <a:rPr lang="en-US" noProof="0" dirty="0"/>
              <a:t>Fourth level</a:t>
            </a:r>
          </a:p>
          <a:p>
            <a:pPr lvl="4" rtl="0"/>
            <a:r>
              <a:rPr lang="en-US" noProof="0" dirty="0"/>
              <a:t>Fifth level</a:t>
            </a:r>
            <a:endParaRPr lang="en-GB" noProof="0" dirty="0"/>
          </a:p>
        </p:txBody>
      </p:sp>
    </p:spTree>
    <p:extLst>
      <p:ext uri="{BB962C8B-B14F-4D97-AF65-F5344CB8AC3E}">
        <p14:creationId xmlns:p14="http://schemas.microsoft.com/office/powerpoint/2010/main" val="864672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Text Placeholder 2"/>
          <p:cNvSpPr>
            <a:spLocks noGrp="1"/>
          </p:cNvSpPr>
          <p:nvPr>
            <p:ph type="body" idx="1"/>
          </p:nvPr>
        </p:nvSpPr>
        <p:spPr>
          <a:xfrm>
            <a:off x="1524000" y="1828799"/>
            <a:ext cx="4389120" cy="795867"/>
          </a:xfrm>
        </p:spPr>
        <p:txBody>
          <a:bodyPr rtlCol="0" anchor="ctr">
            <a:normAutofit/>
          </a:bodyPr>
          <a:lstStyle>
            <a:lvl1pPr marL="0" indent="0">
              <a:spcBef>
                <a:spcPts val="0"/>
              </a:spcBef>
              <a:buNone/>
              <a:defRPr sz="2400" b="0">
                <a:solidFill>
                  <a:schemeClr val="accent4">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p:cNvSpPr>
            <a:spLocks noGrp="1"/>
          </p:cNvSpPr>
          <p:nvPr>
            <p:ph sz="half" idx="2"/>
          </p:nvPr>
        </p:nvSpPr>
        <p:spPr>
          <a:xfrm>
            <a:off x="1524000" y="2624666"/>
            <a:ext cx="4389120" cy="2675467"/>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Text Placeholder 4"/>
          <p:cNvSpPr>
            <a:spLocks noGrp="1"/>
          </p:cNvSpPr>
          <p:nvPr>
            <p:ph type="body" sz="quarter" idx="3"/>
          </p:nvPr>
        </p:nvSpPr>
        <p:spPr>
          <a:xfrm>
            <a:off x="6278880" y="1828799"/>
            <a:ext cx="4389120" cy="795867"/>
          </a:xfrm>
        </p:spPr>
        <p:txBody>
          <a:bodyPr rtlCol="0" anchor="ctr">
            <a:normAutofit/>
          </a:bodyPr>
          <a:lstStyle>
            <a:lvl1pPr marL="0" indent="0">
              <a:spcBef>
                <a:spcPts val="0"/>
              </a:spcBef>
              <a:buNone/>
              <a:defRPr sz="2400" b="0">
                <a:solidFill>
                  <a:schemeClr val="accent4">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p:cNvSpPr>
            <a:spLocks noGrp="1"/>
          </p:cNvSpPr>
          <p:nvPr>
            <p:ph sz="quarter" idx="4"/>
          </p:nvPr>
        </p:nvSpPr>
        <p:spPr>
          <a:xfrm>
            <a:off x="6278880" y="2624666"/>
            <a:ext cx="4389120" cy="2675467"/>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8" name="Footer Placeholder 7"/>
          <p:cNvSpPr>
            <a:spLocks noGrp="1"/>
          </p:cNvSpPr>
          <p:nvPr>
            <p:ph type="ftr" sz="quarter" idx="11"/>
          </p:nvPr>
        </p:nvSpPr>
        <p:spPr/>
        <p:txBody>
          <a:bodyPr rtlCol="0"/>
          <a:lstStyle/>
          <a:p>
            <a:pPr rtl="0"/>
            <a:r>
              <a:rPr lang="en-GB" noProof="0" dirty="0"/>
              <a:t>Add a footer</a:t>
            </a:r>
          </a:p>
        </p:txBody>
      </p:sp>
      <p:sp>
        <p:nvSpPr>
          <p:cNvPr id="7" name="Date Placeholder 6"/>
          <p:cNvSpPr>
            <a:spLocks noGrp="1"/>
          </p:cNvSpPr>
          <p:nvPr>
            <p:ph type="dt" sz="half" idx="10"/>
          </p:nvPr>
        </p:nvSpPr>
        <p:spPr/>
        <p:txBody>
          <a:bodyPr rtlCol="0"/>
          <a:lstStyle/>
          <a:p>
            <a:pPr rtl="0"/>
            <a:fld id="{FFAD51FD-2265-4464-99A6-D0FE7F1BE714}" type="datetime1">
              <a:rPr lang="en-GB" noProof="0" smtClean="0"/>
              <a:t>09/06/2024</a:t>
            </a:fld>
            <a:endParaRPr lang="en-GB" noProof="0" dirty="0"/>
          </a:p>
        </p:txBody>
      </p:sp>
      <p:sp>
        <p:nvSpPr>
          <p:cNvPr id="9" name="Slide Number Placeholder 8"/>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2900086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4" name="Footer Placeholder 3"/>
          <p:cNvSpPr>
            <a:spLocks noGrp="1"/>
          </p:cNvSpPr>
          <p:nvPr>
            <p:ph type="ftr" sz="quarter" idx="11"/>
          </p:nvPr>
        </p:nvSpPr>
        <p:spPr/>
        <p:txBody>
          <a:bodyPr rtlCol="0"/>
          <a:lstStyle/>
          <a:p>
            <a:pPr rtl="0"/>
            <a:r>
              <a:rPr lang="en-GB" noProof="0" dirty="0"/>
              <a:t>Add a footer</a:t>
            </a:r>
          </a:p>
        </p:txBody>
      </p:sp>
      <p:sp>
        <p:nvSpPr>
          <p:cNvPr id="3" name="Date Placeholder 2"/>
          <p:cNvSpPr>
            <a:spLocks noGrp="1"/>
          </p:cNvSpPr>
          <p:nvPr>
            <p:ph type="dt" sz="half" idx="10"/>
          </p:nvPr>
        </p:nvSpPr>
        <p:spPr/>
        <p:txBody>
          <a:bodyPr rtlCol="0"/>
          <a:lstStyle/>
          <a:p>
            <a:pPr rtl="0"/>
            <a:fld id="{F5CDF3F4-D04E-4D2D-9ABC-243A97E4C559}" type="datetime1">
              <a:rPr lang="en-GB" noProof="0" smtClean="0"/>
              <a:t>09/06/2024</a:t>
            </a:fld>
            <a:endParaRPr lang="en-GB" noProof="0" dirty="0"/>
          </a:p>
        </p:txBody>
      </p:sp>
      <p:sp>
        <p:nvSpPr>
          <p:cNvPr id="5" name="Slide Number Placeholder 4"/>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64502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17" cstate="print">
            <a:extLst>
              <a:ext uri="{28A0092B-C50C-407E-A947-70E740481C1C}">
                <a14:useLocalDpi xmlns:a14="http://schemas.microsoft.com/office/drawing/2010/main" val="0"/>
              </a:ext>
            </a:extLst>
          </a:blip>
          <a:srcRect l="525" t="511" r="525" b="2999"/>
          <a:stretch/>
        </p:blipFill>
        <p:spPr>
          <a:xfrm>
            <a:off x="0" y="0"/>
            <a:ext cx="12188826" cy="6858000"/>
          </a:xfrm>
          <a:prstGeom prst="rect">
            <a:avLst/>
          </a:prstGeom>
        </p:spPr>
      </p:pic>
      <p:sp>
        <p:nvSpPr>
          <p:cNvPr id="2" name="Title Placeholder 1"/>
          <p:cNvSpPr>
            <a:spLocks noGrp="1"/>
          </p:cNvSpPr>
          <p:nvPr>
            <p:ph type="title"/>
          </p:nvPr>
        </p:nvSpPr>
        <p:spPr>
          <a:xfrm>
            <a:off x="838200" y="365126"/>
            <a:ext cx="9829800" cy="1082674"/>
          </a:xfrm>
          <a:prstGeom prst="rect">
            <a:avLst/>
          </a:prstGeom>
        </p:spPr>
        <p:txBody>
          <a:bodyPr vert="horz" lIns="91440" tIns="45720" rIns="91440" bIns="45720" rtlCol="0" anchor="b">
            <a:normAutofit/>
          </a:body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524000" y="1828800"/>
            <a:ext cx="9144000" cy="3474720"/>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3"/>
          </p:nvPr>
        </p:nvSpPr>
        <p:spPr>
          <a:xfrm>
            <a:off x="2209800" y="6416675"/>
            <a:ext cx="4572000" cy="365125"/>
          </a:xfrm>
          <a:prstGeom prst="rect">
            <a:avLst/>
          </a:prstGeom>
        </p:spPr>
        <p:txBody>
          <a:bodyPr vert="horz" lIns="91440" tIns="45720" rIns="91440" bIns="45720" rtlCol="0" anchor="ctr"/>
          <a:lstStyle>
            <a:lvl1pPr algn="l">
              <a:defRPr sz="1100">
                <a:solidFill>
                  <a:schemeClr val="tx1"/>
                </a:solidFill>
              </a:defRPr>
            </a:lvl1pPr>
          </a:lstStyle>
          <a:p>
            <a:pPr rtl="0"/>
            <a:r>
              <a:rPr lang="en-GB" noProof="0" dirty="0"/>
              <a:t>Add a footer</a:t>
            </a:r>
          </a:p>
        </p:txBody>
      </p:sp>
      <p:sp>
        <p:nvSpPr>
          <p:cNvPr id="4" name="Date Placeholder 3"/>
          <p:cNvSpPr>
            <a:spLocks noGrp="1"/>
          </p:cNvSpPr>
          <p:nvPr>
            <p:ph type="dt" sz="half" idx="2"/>
          </p:nvPr>
        </p:nvSpPr>
        <p:spPr>
          <a:xfrm>
            <a:off x="7010400" y="6416675"/>
            <a:ext cx="1371600" cy="365125"/>
          </a:xfrm>
          <a:prstGeom prst="rect">
            <a:avLst/>
          </a:prstGeom>
        </p:spPr>
        <p:txBody>
          <a:bodyPr vert="horz" lIns="91440" tIns="45720" rIns="91440" bIns="45720" rtlCol="0" anchor="ctr"/>
          <a:lstStyle>
            <a:lvl1pPr algn="r">
              <a:defRPr sz="1100">
                <a:solidFill>
                  <a:schemeClr val="tx1"/>
                </a:solidFill>
              </a:defRPr>
            </a:lvl1pPr>
          </a:lstStyle>
          <a:p>
            <a:pPr rtl="0"/>
            <a:fld id="{D7A14578-F1F8-4DAB-8600-44E382B551B5}" type="datetime1">
              <a:rPr lang="en-GB" noProof="0" smtClean="0"/>
              <a:t>09/06/2024</a:t>
            </a:fld>
            <a:endParaRPr lang="en-GB" noProof="0" dirty="0"/>
          </a:p>
        </p:txBody>
      </p:sp>
      <p:sp>
        <p:nvSpPr>
          <p:cNvPr id="6" name="Slide Number Placeholder 5"/>
          <p:cNvSpPr>
            <a:spLocks noGrp="1"/>
          </p:cNvSpPr>
          <p:nvPr>
            <p:ph type="sldNum" sz="quarter" idx="4"/>
          </p:nvPr>
        </p:nvSpPr>
        <p:spPr>
          <a:xfrm>
            <a:off x="8610600" y="6416675"/>
            <a:ext cx="838200" cy="365125"/>
          </a:xfrm>
          <a:prstGeom prst="rect">
            <a:avLst/>
          </a:prstGeom>
        </p:spPr>
        <p:txBody>
          <a:bodyPr vert="horz" lIns="91440" tIns="45720" rIns="91440" bIns="45720" rtlCol="0" anchor="ctr"/>
          <a:lstStyle>
            <a:lvl1pPr algn="r">
              <a:defRPr sz="1100">
                <a:solidFill>
                  <a:schemeClr val="tx1"/>
                </a:solidFill>
              </a:defRPr>
            </a:lvl1pPr>
          </a:lstStyle>
          <a:p>
            <a:pPr rtl="0"/>
            <a:fld id="{289D71E3-7D81-4C24-B9D8-6B108755C64C}" type="slidenum">
              <a:rPr lang="en-GB" noProof="0" smtClean="0"/>
              <a:pPr/>
              <a:t>‹#›</a:t>
            </a:fld>
            <a:endParaRPr lang="en-GB" noProof="0" dirty="0"/>
          </a:p>
        </p:txBody>
      </p:sp>
    </p:spTree>
    <p:extLst>
      <p:ext uri="{BB962C8B-B14F-4D97-AF65-F5344CB8AC3E}">
        <p14:creationId xmlns:p14="http://schemas.microsoft.com/office/powerpoint/2010/main" val="361654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1" r:id="rId4"/>
    <p:sldLayoutId id="2147483660" r:id="rId5"/>
    <p:sldLayoutId id="2147483652" r:id="rId6"/>
    <p:sldLayoutId id="2147483661" r:id="rId7"/>
    <p:sldLayoutId id="2147483653" r:id="rId8"/>
    <p:sldLayoutId id="2147483654" r:id="rId9"/>
    <p:sldLayoutId id="2147483655" r:id="rId10"/>
    <p:sldLayoutId id="2147483656" r:id="rId11"/>
    <p:sldLayoutId id="2147483657" r:id="rId12"/>
    <p:sldLayoutId id="2147483662" r:id="rId13"/>
    <p:sldLayoutId id="2147483658" r:id="rId14"/>
    <p:sldLayoutId id="2147483659"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AI for Kids</a:t>
            </a:r>
          </a:p>
        </p:txBody>
      </p:sp>
      <p:sp>
        <p:nvSpPr>
          <p:cNvPr id="3" name="Subtitle 2"/>
          <p:cNvSpPr>
            <a:spLocks noGrp="1"/>
          </p:cNvSpPr>
          <p:nvPr>
            <p:ph type="subTitle" idx="1"/>
          </p:nvPr>
        </p:nvSpPr>
        <p:spPr/>
        <p:txBody>
          <a:bodyPr/>
          <a:lstStyle/>
          <a:p>
            <a:r>
              <a:t>UK Robotics Week 2024</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This Story is about about superhero in primary school using generative AI effectively and ethically</a:t>
            </a:r>
          </a:p>
        </p:txBody>
      </p:sp>
      <p:sp>
        <p:nvSpPr>
          <p:cNvPr id="3" name="Content Placeholder 2"/>
          <p:cNvSpPr>
            <a:spLocks noGrp="1"/>
          </p:cNvSpPr>
          <p:nvPr>
            <p:ph idx="1"/>
          </p:nvPr>
        </p:nvSpPr>
        <p:spPr/>
        <p:txBody>
          <a:bodyPr/>
          <a:lstStyle/>
          <a:p>
            <a:r>
              <a:t>This story is created by: </a:t>
            </a:r>
          </a:p>
          <a:p>
            <a:pPr lvl="1"/>
            <a:r>
              <a:t>John</a:t>
            </a:r>
          </a:p>
          <a:p>
            <a:pPr lvl="1"/>
            <a:r>
              <a:t>Mary</a:t>
            </a:r>
          </a:p>
          <a:p>
            <a:pPr lvl="1"/>
            <a:r>
              <a:t>Manal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pic>
        <p:nvPicPr>
          <p:cNvPr id="4" name="Picture 3" descr="image_4_1_P7.png"/>
          <p:cNvPicPr>
            <a:picLocks noChangeAspect="1"/>
          </p:cNvPicPr>
          <p:nvPr/>
        </p:nvPicPr>
        <p:blipFill>
          <a:blip r:embed="rId2"/>
          <a:stretch>
            <a:fillRect/>
          </a:stretch>
        </p:blipFill>
        <p:spPr>
          <a:xfrm>
            <a:off x="180000" y="1620000"/>
            <a:ext cx="5040000" cy="5040000"/>
          </a:xfrm>
          <a:prstGeom prst="rect">
            <a:avLst/>
          </a:prstGeom>
        </p:spPr>
      </p:pic>
      <p:sp>
        <p:nvSpPr>
          <p:cNvPr id="5" name="TextBox 4"/>
          <p:cNvSpPr txBox="1"/>
          <p:nvPr/>
        </p:nvSpPr>
        <p:spPr>
          <a:xfrm>
            <a:off x="180000" y="180000"/>
            <a:ext cx="11880000" cy="1440000"/>
          </a:xfrm>
          <a:prstGeom prst="rect">
            <a:avLst/>
          </a:prstGeom>
          <a:noFill/>
        </p:spPr>
        <p:txBody>
          <a:bodyPr wrap="square">
            <a:spAutoFit/>
          </a:bodyPr>
          <a:lstStyle/>
          <a:p>
            <a:r>
              <a:t>In this children's storybook, we can show how the superhero utilizes generative AI to assist in their daily tasks, from waking up to going to school and completing homework. The story</a:t>
            </a:r>
          </a:p>
        </p:txBody>
      </p:sp>
      <p:sp>
        <p:nvSpPr>
          <p:cNvPr id="6" name="TextBox 5"/>
          <p:cNvSpPr txBox="1"/>
          <p:nvPr/>
        </p:nvSpPr>
        <p:spPr>
          <a:xfrm>
            <a:off x="5400000" y="1620000"/>
            <a:ext cx="6840000" cy="1800000"/>
          </a:xfrm>
          <a:prstGeom prst="rect">
            <a:avLst/>
          </a:prstGeom>
          <a:noFill/>
        </p:spPr>
        <p:txBody>
          <a:bodyPr wrap="square">
            <a:spAutoFit/>
          </a:bodyPr>
          <a:lstStyle/>
          <a:p>
            <a:r>
              <a:t>can portray the superhero as a role model for using AI for productive and positive reasons. Let's highlight the superhero's problem-solving skills and creativity in incorporating AI into their daily routine.</a:t>
            </a:r>
          </a:p>
        </p:txBody>
      </p:sp>
      <p:sp>
        <p:nvSpPr>
          <p:cNvPr id="7" name="TextBox 6"/>
          <p:cNvSpPr txBox="1"/>
          <p:nvPr/>
        </p:nvSpPr>
        <p:spPr>
          <a:xfrm>
            <a:off x="5400000" y="3600000"/>
            <a:ext cx="6840000" cy="1800000"/>
          </a:xfrm>
          <a:prstGeom prst="rect">
            <a:avLst/>
          </a:prstGeom>
          <a:noFill/>
        </p:spPr>
        <p:txBody>
          <a:bodyPr wrap="square">
            <a:spAutoFit/>
          </a:bodyPr>
          <a:lstStyle/>
          <a:p>
            <a:r>
              <a:t>Imagine a child superhero in a primary school setting. This kid is unique: not only are they academically brilliant, but they also possess an unparalleled aptitude for using generative AI. They incorporate AI into all their activities, be it solving complex math problems, analyzing literature, or devising solutions for real-life situations. Indeed, the child's intelligence coupled with their mastery of AI makes them a force to reckon with. Their attire should hint at their superhero status, subtly intertwining with their every-day school attire. Their surroundings are a vibrant, colorful classroom filled with learning materials related to artificial intelligence.</a:t>
            </a:r>
          </a:p>
        </p:txBody>
      </p:sp>
    </p:spTree>
  </p:cSld>
  <p:clrMapOvr>
    <a:masterClrMapping/>
  </p:clrMapOvr>
</p:sld>
</file>

<file path=ppt/theme/theme1.xml><?xml version="1.0" encoding="utf-8"?>
<a:theme xmlns:a="http://schemas.openxmlformats.org/drawingml/2006/main" name="Children Friends 16x9">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3247193_TF03896101" id="{3BDD4395-3730-4B6C-A521-B61051B3E032}" vid="{EE435D20-B548-4B22-95E2-37D098029395}"/>
    </a:ext>
  </a:extLst>
</a:theme>
</file>

<file path=ppt/theme/theme2.xml><?xml version="1.0" encoding="utf-8"?>
<a:theme xmlns:a="http://schemas.openxmlformats.org/drawingml/2006/main" name="Office Theme">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A15C6C-6BB6-4DB6-B7D6-7F14EAB2CC5C}">
  <ds:schemaRef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40262f94-9f35-4ac3-9a90-690165a166b7"/>
    <ds:schemaRef ds:uri="a4f35948-e619-41b3-aa29-22878b09cfd2"/>
    <ds:schemaRef ds:uri="http://www.w3.org/XML/1998/namespace"/>
  </ds:schemaRefs>
</ds:datastoreItem>
</file>

<file path=customXml/itemProps2.xml><?xml version="1.0" encoding="utf-8"?>
<ds:datastoreItem xmlns:ds="http://schemas.openxmlformats.org/officeDocument/2006/customXml" ds:itemID="{9EDF6667-B669-49A4-BBE6-2132BA71C0C7}">
  <ds:schemaRefs>
    <ds:schemaRef ds:uri="http://schemas.microsoft.com/sharepoint/v3/contenttype/forms"/>
  </ds:schemaRefs>
</ds:datastoreItem>
</file>

<file path=customXml/itemProps3.xml><?xml version="1.0" encoding="utf-8"?>
<ds:datastoreItem xmlns:ds="http://schemas.openxmlformats.org/officeDocument/2006/customXml" ds:itemID="{4A369AEE-D726-45B1-ACA9-0D6048C368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Schoolyard kids education presentation, album (widescreen)</Template>
  <TotalTime>1988</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Times New Roman</vt:lpstr>
      <vt:lpstr>Children Friends 16x9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for Kids</dc:title>
  <dc:creator>Manal Helal</dc:creator>
  <cp:keywords/>
  <cp:lastModifiedBy>Manal Helal</cp:lastModifiedBy>
  <cp:revision>8</cp:revision>
  <dcterms:created xsi:type="dcterms:W3CDTF">2024-05-16T10:34:48Z</dcterms:created>
  <dcterms:modified xsi:type="dcterms:W3CDTF">2024-06-09T21:02:17Z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TC038961019991</vt:lpwstr>
  </property>
  <property fmtid="{D5CDD505-2E9C-101B-9397-08002B2CF9AE}" pid="3" name="ContentTypeId">
    <vt:lpwstr>0x010100AA3F7D94069FF64A86F7DFF56D60E3BE</vt:lpwstr>
  </property>
</Properties>
</file>