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
  </p:notesMasterIdLst>
  <p:handoutMasterIdLst>
    <p:handoutMasterId r:id="rId6"/>
  </p:handoutMasterIdLst>
  <p:sldIdLst>
    <p:sldId id="256" r:id="rId11"/>
    <p:sldId id="257" r:id="rId12"/>
    <p:sldId id="258" r:id="rId13"/>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3" autoAdjust="0"/>
    <p:restoredTop sz="94660"/>
  </p:normalViewPr>
  <p:slideViewPr>
    <p:cSldViewPr>
      <p:cViewPr varScale="1">
        <p:scale>
          <a:sx n="80" d="100"/>
          <a:sy n="80" d="100"/>
        </p:scale>
        <p:origin x="686" y="48"/>
      </p:cViewPr>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9" d="100"/>
          <a:sy n="99" d="100"/>
        </p:scale>
        <p:origin x="3570" y="7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7B5A37F-4AF9-45E4-8864-0CC5BD817D5B}" type="datetime1">
              <a:rPr lang="en-GB" smtClean="0"/>
              <a:t>09/06/2024</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50AD62A-9EE1-43E3-A7E5-D268F71DF3EB}" type="slidenum">
              <a:rPr lang="en-GB" smtClean="0"/>
              <a:t>‹#›</a:t>
            </a:fld>
            <a:endParaRPr lang="en-GB" dirty="0"/>
          </a:p>
        </p:txBody>
      </p:sp>
    </p:spTree>
    <p:extLst>
      <p:ext uri="{BB962C8B-B14F-4D97-AF65-F5344CB8AC3E}">
        <p14:creationId xmlns:p14="http://schemas.microsoft.com/office/powerpoint/2010/main" val="1436448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B88B00A-848A-4ECD-9296-B4484C86DA35}" type="datetime1">
              <a:rPr lang="en-GB" noProof="0" smtClean="0"/>
              <a:t>09/06/2024</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534C2EF-8A97-4DAF-B099-E567883644D6}" type="slidenum">
              <a:rPr lang="en-GB" noProof="0" smtClean="0"/>
              <a:t>‹#›</a:t>
            </a:fld>
            <a:endParaRPr lang="en-GB" noProof="0" dirty="0"/>
          </a:p>
        </p:txBody>
      </p:sp>
    </p:spTree>
    <p:extLst>
      <p:ext uri="{BB962C8B-B14F-4D97-AF65-F5344CB8AC3E}">
        <p14:creationId xmlns:p14="http://schemas.microsoft.com/office/powerpoint/2010/main" val="718091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124" r="323" b="422"/>
          <a:stretch/>
        </p:blipFill>
        <p:spPr>
          <a:xfrm>
            <a:off x="1524" y="1"/>
            <a:ext cx="12188952" cy="6858000"/>
          </a:xfrm>
          <a:prstGeom prst="rect">
            <a:avLst/>
          </a:prstGeom>
        </p:spPr>
      </p:pic>
      <p:sp>
        <p:nvSpPr>
          <p:cNvPr id="2" name="Title 1"/>
          <p:cNvSpPr>
            <a:spLocks noGrp="1"/>
          </p:cNvSpPr>
          <p:nvPr>
            <p:ph type="ctrTitle"/>
          </p:nvPr>
        </p:nvSpPr>
        <p:spPr>
          <a:xfrm>
            <a:off x="838200" y="533400"/>
            <a:ext cx="8458200" cy="1828800"/>
          </a:xfrm>
        </p:spPr>
        <p:txBody>
          <a:bodyPr rtlCol="0" anchor="b">
            <a:normAutofit/>
          </a:bodyPr>
          <a:lstStyle>
            <a:lvl1pPr algn="l">
              <a:defRPr sz="4400"/>
            </a:lvl1pPr>
          </a:lstStyle>
          <a:p>
            <a:pPr rtl="0"/>
            <a:r>
              <a:rPr lang="en-US" noProof="0"/>
              <a:t>Click to edit Master title style</a:t>
            </a:r>
            <a:endParaRPr lang="en-GB" noProof="0" dirty="0"/>
          </a:p>
        </p:txBody>
      </p:sp>
      <p:sp>
        <p:nvSpPr>
          <p:cNvPr id="3" name="Subtitle 2"/>
          <p:cNvSpPr>
            <a:spLocks noGrp="1"/>
          </p:cNvSpPr>
          <p:nvPr>
            <p:ph type="subTitle" idx="1"/>
          </p:nvPr>
        </p:nvSpPr>
        <p:spPr>
          <a:xfrm>
            <a:off x="838200" y="2438400"/>
            <a:ext cx="7086600" cy="914400"/>
          </a:xfrm>
        </p:spPr>
        <p:txBody>
          <a:bodyPr rtlCol="0">
            <a:normAutofit/>
          </a:bodyPr>
          <a:lstStyle>
            <a:lvl1pPr marL="0" indent="0" algn="l">
              <a:spcBef>
                <a:spcPts val="1200"/>
              </a:spcBef>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spTree>
    <p:extLst>
      <p:ext uri="{BB962C8B-B14F-4D97-AF65-F5344CB8AC3E}">
        <p14:creationId xmlns:p14="http://schemas.microsoft.com/office/powerpoint/2010/main" val="415445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rtlCol="0"/>
          <a:lstStyle/>
          <a:p>
            <a:pPr rtl="0"/>
            <a:r>
              <a:rPr lang="en-GB" noProof="0" dirty="0"/>
              <a:t>Add a footer</a:t>
            </a:r>
          </a:p>
        </p:txBody>
      </p:sp>
      <p:sp>
        <p:nvSpPr>
          <p:cNvPr id="2" name="Date Placeholder 1"/>
          <p:cNvSpPr>
            <a:spLocks noGrp="1"/>
          </p:cNvSpPr>
          <p:nvPr>
            <p:ph type="dt" sz="half" idx="10"/>
          </p:nvPr>
        </p:nvSpPr>
        <p:spPr/>
        <p:txBody>
          <a:bodyPr rtlCol="0"/>
          <a:lstStyle/>
          <a:p>
            <a:pPr rtl="0"/>
            <a:fld id="{D7507679-C931-4C2B-A161-69909595520E}" type="datetime1">
              <a:rPr lang="en-GB" noProof="0" smtClean="0"/>
              <a:t>09/06/2024</a:t>
            </a:fld>
            <a:endParaRPr lang="en-GB" noProof="0" dirty="0"/>
          </a:p>
        </p:txBody>
      </p:sp>
      <p:sp>
        <p:nvSpPr>
          <p:cNvPr id="4" name="Slide Number Placeholder 3"/>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358007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chor="b"/>
          <a:lstStyle>
            <a:lvl1pPr>
              <a:defRPr sz="3200"/>
            </a:lvl1pPr>
          </a:lstStyle>
          <a:p>
            <a:pPr rtl="0"/>
            <a:r>
              <a:rPr lang="en-US" noProof="0"/>
              <a:t>Click to edit Master title style</a:t>
            </a:r>
            <a:endParaRPr lang="en-GB" noProof="0" dirty="0"/>
          </a:p>
        </p:txBody>
      </p:sp>
      <p:sp>
        <p:nvSpPr>
          <p:cNvPr id="3" name="Content Placeholder 2"/>
          <p:cNvSpPr>
            <a:spLocks noGrp="1"/>
          </p:cNvSpPr>
          <p:nvPr>
            <p:ph idx="1"/>
          </p:nvPr>
        </p:nvSpPr>
        <p:spPr>
          <a:xfrm>
            <a:off x="4724400" y="1828800"/>
            <a:ext cx="5943600" cy="3476625"/>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Text Placeholder 3"/>
          <p:cNvSpPr>
            <a:spLocks noGrp="1"/>
          </p:cNvSpPr>
          <p:nvPr>
            <p:ph type="body" sz="half" idx="2"/>
          </p:nvPr>
        </p:nvSpPr>
        <p:spPr>
          <a:xfrm>
            <a:off x="1523999" y="1828800"/>
            <a:ext cx="2926080" cy="3476625"/>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B2AB2539-38DF-4CA5-87A7-E69B9F49F297}" type="datetime1">
              <a:rPr lang="en-GB" noProof="0" smtClean="0"/>
              <a:t>09/06/2024</a:t>
            </a:fld>
            <a:endParaRPr lang="en-GB" noProof="0" dirty="0"/>
          </a:p>
        </p:txBody>
      </p:sp>
      <p:sp>
        <p:nvSpPr>
          <p:cNvPr id="7" name="Slide Number Placeholder 6"/>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807354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Freeform 5"/>
          <p:cNvSpPr>
            <a:spLocks/>
          </p:cNvSpPr>
          <p:nvPr/>
        </p:nvSpPr>
        <p:spPr bwMode="gray">
          <a:xfrm>
            <a:off x="804333" y="1695450"/>
            <a:ext cx="5596467" cy="3295650"/>
          </a:xfrm>
          <a:custGeom>
            <a:avLst/>
            <a:gdLst>
              <a:gd name="T0" fmla="*/ 1279 w 1347"/>
              <a:gd name="T1" fmla="*/ 919 h 986"/>
              <a:gd name="T2" fmla="*/ 65 w 1347"/>
              <a:gd name="T3" fmla="*/ 919 h 986"/>
              <a:gd name="T4" fmla="*/ 65 w 1347"/>
              <a:gd name="T5" fmla="*/ 64 h 986"/>
              <a:gd name="T6" fmla="*/ 1279 w 1347"/>
              <a:gd name="T7" fmla="*/ 64 h 986"/>
              <a:gd name="T8" fmla="*/ 1279 w 1347"/>
              <a:gd name="T9" fmla="*/ 919 h 986"/>
            </a:gdLst>
            <a:ahLst/>
            <a:cxnLst>
              <a:cxn ang="0">
                <a:pos x="T0" y="T1"/>
              </a:cxn>
              <a:cxn ang="0">
                <a:pos x="T2" y="T3"/>
              </a:cxn>
              <a:cxn ang="0">
                <a:pos x="T4" y="T5"/>
              </a:cxn>
              <a:cxn ang="0">
                <a:pos x="T6" y="T7"/>
              </a:cxn>
              <a:cxn ang="0">
                <a:pos x="T8" y="T9"/>
              </a:cxn>
            </a:cxnLst>
            <a:rect l="0" t="0" r="r" b="b"/>
            <a:pathLst>
              <a:path w="1347" h="986">
                <a:moveTo>
                  <a:pt x="1279" y="919"/>
                </a:moveTo>
                <a:cubicBezTo>
                  <a:pt x="1211" y="986"/>
                  <a:pt x="121" y="974"/>
                  <a:pt x="65" y="919"/>
                </a:cubicBezTo>
                <a:cubicBezTo>
                  <a:pt x="9" y="863"/>
                  <a:pt x="0" y="128"/>
                  <a:pt x="65" y="64"/>
                </a:cubicBezTo>
                <a:cubicBezTo>
                  <a:pt x="130" y="0"/>
                  <a:pt x="1217" y="3"/>
                  <a:pt x="1279" y="64"/>
                </a:cubicBezTo>
                <a:cubicBezTo>
                  <a:pt x="1341" y="125"/>
                  <a:pt x="1347" y="852"/>
                  <a:pt x="1279" y="919"/>
                </a:cubicBezTo>
                <a:close/>
              </a:path>
            </a:pathLst>
          </a:custGeom>
          <a:solidFill>
            <a:srgbClr val="FFFFFF"/>
          </a:solidFill>
          <a:ln>
            <a:noFill/>
          </a:ln>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 name="Title 1"/>
          <p:cNvSpPr>
            <a:spLocks noGrp="1"/>
          </p:cNvSpPr>
          <p:nvPr>
            <p:ph type="title"/>
          </p:nvPr>
        </p:nvSpPr>
        <p:spPr/>
        <p:txBody>
          <a:bodyPr rtlCol="0" anchor="b"/>
          <a:lstStyle>
            <a:lvl1pPr>
              <a:defRPr sz="3200"/>
            </a:lvl1pPr>
          </a:lstStyle>
          <a:p>
            <a:pPr rtl="0"/>
            <a:r>
              <a:rPr lang="en-US" noProof="0"/>
              <a:t>Click to edit Master title style</a:t>
            </a:r>
            <a:endParaRPr lang="en-GB" noProof="0" dirty="0"/>
          </a:p>
        </p:txBody>
      </p:sp>
      <p:sp>
        <p:nvSpPr>
          <p:cNvPr id="12" name="Picture Placeholder 11" descr="An empty placeholder to add an image. Click on the placeholder and select the image that you wish to add"/>
          <p:cNvSpPr>
            <a:spLocks noGrp="1"/>
          </p:cNvSpPr>
          <p:nvPr>
            <p:ph type="pic" idx="1"/>
          </p:nvPr>
        </p:nvSpPr>
        <p:spPr>
          <a:xfrm>
            <a:off x="1006022" y="1874520"/>
            <a:ext cx="5193089" cy="2937510"/>
          </a:xfrm>
          <a:custGeom>
            <a:avLst/>
            <a:gdLst>
              <a:gd name="connsiteX0" fmla="*/ 2531359 w 5066932"/>
              <a:gd name="connsiteY0" fmla="*/ 21 h 2945784"/>
              <a:gd name="connsiteX1" fmla="*/ 4878015 w 5066932"/>
              <a:gd name="connsiteY1" fmla="*/ 145719 h 2945784"/>
              <a:gd name="connsiteX2" fmla="*/ 4878015 w 5066932"/>
              <a:gd name="connsiteY2" fmla="*/ 2803241 h 2945784"/>
              <a:gd name="connsiteX3" fmla="*/ 175988 w 5066932"/>
              <a:gd name="connsiteY3" fmla="*/ 2803241 h 2945784"/>
              <a:gd name="connsiteX4" fmla="*/ 175988 w 5066932"/>
              <a:gd name="connsiteY4" fmla="*/ 145719 h 2945784"/>
              <a:gd name="connsiteX5" fmla="*/ 2531359 w 5066932"/>
              <a:gd name="connsiteY5" fmla="*/ 21 h 2945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66932" h="2945784">
                <a:moveTo>
                  <a:pt x="2531359" y="21"/>
                </a:moveTo>
                <a:cubicBezTo>
                  <a:pt x="3645379" y="1187"/>
                  <a:pt x="4757946" y="50918"/>
                  <a:pt x="4878015" y="145719"/>
                </a:cubicBezTo>
                <a:cubicBezTo>
                  <a:pt x="5118151" y="335320"/>
                  <a:pt x="5141390" y="2594991"/>
                  <a:pt x="4878015" y="2803241"/>
                </a:cubicBezTo>
                <a:cubicBezTo>
                  <a:pt x="4614639" y="3011491"/>
                  <a:pt x="392886" y="2974193"/>
                  <a:pt x="175988" y="2803241"/>
                </a:cubicBezTo>
                <a:cubicBezTo>
                  <a:pt x="-40909" y="2629181"/>
                  <a:pt x="-75768" y="344644"/>
                  <a:pt x="175988" y="145719"/>
                </a:cubicBezTo>
                <a:cubicBezTo>
                  <a:pt x="301866" y="46256"/>
                  <a:pt x="1417339" y="-1144"/>
                  <a:pt x="2531359" y="21"/>
                </a:cubicBezTo>
                <a:close/>
              </a:path>
            </a:pathLst>
          </a:custGeom>
          <a:solidFill>
            <a:schemeClr val="accent2">
              <a:lumMod val="20000"/>
              <a:lumOff val="80000"/>
            </a:schemeClr>
          </a:solidFill>
        </p:spPr>
        <p:txBody>
          <a:bodyPr wrap="square" tIns="365760" rtlCol="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dirty="0"/>
          </a:p>
        </p:txBody>
      </p:sp>
      <p:sp>
        <p:nvSpPr>
          <p:cNvPr id="4" name="Text Placeholder 3"/>
          <p:cNvSpPr>
            <a:spLocks noGrp="1"/>
          </p:cNvSpPr>
          <p:nvPr>
            <p:ph type="body" sz="half" idx="2"/>
          </p:nvPr>
        </p:nvSpPr>
        <p:spPr>
          <a:xfrm>
            <a:off x="7010400" y="2245995"/>
            <a:ext cx="3657600" cy="219456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5C6B51CB-EB71-4D50-9CE4-F98A4C970365}" type="datetime1">
              <a:rPr lang="en-GB" noProof="0" smtClean="0"/>
              <a:t>09/06/2024</a:t>
            </a:fld>
            <a:endParaRPr lang="en-GB" noProof="0" dirty="0"/>
          </a:p>
        </p:txBody>
      </p:sp>
      <p:sp>
        <p:nvSpPr>
          <p:cNvPr id="7" name="Slide Number Placeholder 6"/>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65131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hree Pictures with Caption">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 y="1716"/>
            <a:ext cx="12188952" cy="6856284"/>
          </a:xfrm>
          <a:prstGeom prst="rect">
            <a:avLst/>
          </a:prstGeom>
        </p:spPr>
      </p:pic>
      <p:sp>
        <p:nvSpPr>
          <p:cNvPr id="2" name="Title 1"/>
          <p:cNvSpPr>
            <a:spLocks noGrp="1"/>
          </p:cNvSpPr>
          <p:nvPr>
            <p:ph type="title"/>
          </p:nvPr>
        </p:nvSpPr>
        <p:spPr>
          <a:xfrm>
            <a:off x="1028580" y="5305424"/>
            <a:ext cx="8104083" cy="579921"/>
          </a:xfrm>
        </p:spPr>
        <p:txBody>
          <a:bodyPr rtlCol="0">
            <a:normAutofit/>
          </a:bodyPr>
          <a:lstStyle>
            <a:lvl1pPr>
              <a:defRPr sz="2400">
                <a:solidFill>
                  <a:schemeClr val="accent1"/>
                </a:solidFill>
              </a:defRPr>
            </a:lvl1pPr>
          </a:lstStyle>
          <a:p>
            <a:pPr rtl="0"/>
            <a:r>
              <a:rPr lang="en-US" noProof="0"/>
              <a:t>Click to edit Master title style</a:t>
            </a:r>
            <a:endParaRPr lang="en-GB" noProof="0" dirty="0"/>
          </a:p>
        </p:txBody>
      </p:sp>
      <p:sp>
        <p:nvSpPr>
          <p:cNvPr id="7" name="Freeform 5"/>
          <p:cNvSpPr>
            <a:spLocks/>
          </p:cNvSpPr>
          <p:nvPr/>
        </p:nvSpPr>
        <p:spPr bwMode="gray">
          <a:xfrm>
            <a:off x="762000" y="933449"/>
            <a:ext cx="5334000" cy="4109465"/>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5" name="Picture Placeholder 14" descr="An empty placeholder to add an image. Click on the placeholder and select the image that you wish to add"/>
          <p:cNvSpPr>
            <a:spLocks noGrp="1"/>
          </p:cNvSpPr>
          <p:nvPr>
            <p:ph type="pic" sz="quarter" idx="13"/>
          </p:nvPr>
        </p:nvSpPr>
        <p:spPr>
          <a:xfrm>
            <a:off x="991888" y="1113022"/>
            <a:ext cx="4874224" cy="375031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rtlCol="0">
            <a:noAutofit/>
          </a:bodyPr>
          <a:lstStyle>
            <a:lvl1pPr marL="0" indent="0" algn="ctr">
              <a:buNone/>
              <a:defRPr/>
            </a:lvl1pPr>
          </a:lstStyle>
          <a:p>
            <a:pPr rtl="0"/>
            <a:r>
              <a:rPr lang="en-US" noProof="0"/>
              <a:t>Click icon to add picture</a:t>
            </a:r>
            <a:endParaRPr lang="en-GB" noProof="0" dirty="0"/>
          </a:p>
        </p:txBody>
      </p:sp>
      <p:sp>
        <p:nvSpPr>
          <p:cNvPr id="18" name="Freeform 5"/>
          <p:cNvSpPr>
            <a:spLocks/>
          </p:cNvSpPr>
          <p:nvPr/>
        </p:nvSpPr>
        <p:spPr bwMode="gray">
          <a:xfrm>
            <a:off x="6323873" y="967316"/>
            <a:ext cx="2990942" cy="1934384"/>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9" name="Picture Placeholder 18" descr="An empty placeholder to add an image. Click on the placeholder and select the image that you wish to add"/>
          <p:cNvSpPr>
            <a:spLocks noGrp="1"/>
          </p:cNvSpPr>
          <p:nvPr>
            <p:ph type="pic" sz="quarter" idx="15"/>
          </p:nvPr>
        </p:nvSpPr>
        <p:spPr>
          <a:xfrm>
            <a:off x="6506025" y="1109743"/>
            <a:ext cx="2626638" cy="1649530"/>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rtlCol="0">
            <a:noAutofit/>
          </a:bodyPr>
          <a:lstStyle>
            <a:lvl1pPr marL="0" indent="0" algn="ctr">
              <a:buNone/>
              <a:defRPr/>
            </a:lvl1pPr>
          </a:lstStyle>
          <a:p>
            <a:pPr rtl="0"/>
            <a:r>
              <a:rPr lang="en-US" noProof="0"/>
              <a:t>Click icon to add picture</a:t>
            </a:r>
            <a:endParaRPr lang="en-GB" noProof="0" dirty="0"/>
          </a:p>
        </p:txBody>
      </p:sp>
      <p:sp>
        <p:nvSpPr>
          <p:cNvPr id="12" name="Freeform 5"/>
          <p:cNvSpPr>
            <a:spLocks/>
          </p:cNvSpPr>
          <p:nvPr/>
        </p:nvSpPr>
        <p:spPr bwMode="gray">
          <a:xfrm>
            <a:off x="6323873" y="3060954"/>
            <a:ext cx="2990942" cy="1934384"/>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3" name="Picture Placeholder 12" descr="An empty placeholder to add an image. Click on the placeholder and select the image that you wish to add"/>
          <p:cNvSpPr>
            <a:spLocks noGrp="1"/>
          </p:cNvSpPr>
          <p:nvPr>
            <p:ph type="pic" sz="quarter" idx="16"/>
          </p:nvPr>
        </p:nvSpPr>
        <p:spPr>
          <a:xfrm>
            <a:off x="6506025" y="3203381"/>
            <a:ext cx="2626638" cy="1649530"/>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rtlCol="0">
            <a:noAutofit/>
          </a:bodyPr>
          <a:lstStyle>
            <a:lvl1pPr marL="0" indent="0" algn="ctr">
              <a:buNone/>
              <a:defRPr/>
            </a:lvl1pPr>
          </a:lstStyle>
          <a:p>
            <a:pPr rtl="0"/>
            <a:r>
              <a:rPr lang="en-US" noProof="0"/>
              <a:t>Click icon to add picture</a:t>
            </a:r>
            <a:endParaRPr lang="en-GB" noProof="0" dirty="0"/>
          </a:p>
        </p:txBody>
      </p:sp>
      <p:sp>
        <p:nvSpPr>
          <p:cNvPr id="17" name="Text Placeholder 16"/>
          <p:cNvSpPr>
            <a:spLocks noGrp="1"/>
          </p:cNvSpPr>
          <p:nvPr>
            <p:ph type="body" sz="quarter" idx="14"/>
          </p:nvPr>
        </p:nvSpPr>
        <p:spPr>
          <a:xfrm>
            <a:off x="1028581" y="5919255"/>
            <a:ext cx="8104082" cy="497420"/>
          </a:xfrm>
        </p:spPr>
        <p:txBody>
          <a:bodyPr rtlCol="0">
            <a:normAutofit/>
          </a:bodyPr>
          <a:lstStyle>
            <a:lvl1pPr marL="0" indent="0">
              <a:spcBef>
                <a:spcPts val="0"/>
              </a:spcBef>
              <a:buNone/>
              <a:defRPr sz="1600"/>
            </a:lvl1pPr>
            <a:lvl2pPr marL="0" indent="0">
              <a:spcBef>
                <a:spcPts val="1200"/>
              </a:spcBef>
              <a:buNone/>
              <a:defRPr sz="1800"/>
            </a:lvl2pPr>
            <a:lvl3pPr marL="0" indent="0">
              <a:spcBef>
                <a:spcPts val="1200"/>
              </a:spcBef>
              <a:buNone/>
              <a:defRPr sz="1800"/>
            </a:lvl3pPr>
            <a:lvl4pPr marL="0" indent="0">
              <a:spcBef>
                <a:spcPts val="1200"/>
              </a:spcBef>
              <a:buNone/>
              <a:defRPr sz="1800"/>
            </a:lvl4pPr>
            <a:lvl5pPr marL="0" indent="0">
              <a:spcBef>
                <a:spcPts val="1200"/>
              </a:spcBef>
              <a:buNone/>
              <a:defRPr sz="1800"/>
            </a:lvl5pPr>
          </a:lstStyle>
          <a:p>
            <a:pPr lvl="0" rtl="0"/>
            <a:r>
              <a:rPr lang="en-US" noProof="0"/>
              <a:t>Click to edit Master text styles</a:t>
            </a:r>
          </a:p>
        </p:txBody>
      </p:sp>
    </p:spTree>
    <p:extLst>
      <p:ext uri="{BB962C8B-B14F-4D97-AF65-F5344CB8AC3E}">
        <p14:creationId xmlns:p14="http://schemas.microsoft.com/office/powerpoint/2010/main" val="101779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ACA30FA5-719D-4311-A994-1E32E16A1C10}" type="datetime1">
              <a:rPr lang="en-GB" noProof="0" smtClean="0"/>
              <a:t>09/06/2024</a:t>
            </a:fld>
            <a:endParaRPr lang="en-GB" noProof="0" dirty="0"/>
          </a:p>
        </p:txBody>
      </p:sp>
      <p:sp>
        <p:nvSpPr>
          <p:cNvPr id="6" name="Slide Number Placeholder 5"/>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1443261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365125"/>
            <a:ext cx="1828799" cy="4940300"/>
          </a:xfrm>
        </p:spPr>
        <p:txBody>
          <a:bodyPr vert="eaVert"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a:xfrm>
            <a:off x="1524000" y="365125"/>
            <a:ext cx="6858000" cy="4940300"/>
          </a:xfrm>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DD3AD42A-AC6C-4A4C-8FFC-97DA4C99DC2B}" type="datetime1">
              <a:rPr lang="en-GB" noProof="0" smtClean="0"/>
              <a:t>09/06/2024</a:t>
            </a:fld>
            <a:endParaRPr lang="en-GB" noProof="0" dirty="0"/>
          </a:p>
        </p:txBody>
      </p:sp>
      <p:sp>
        <p:nvSpPr>
          <p:cNvPr id="6" name="Slide Number Placeholder 5"/>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392624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dirty="0"/>
              <a:t>Click to edit Master title style</a:t>
            </a:r>
            <a:endParaRPr lang="en-GB" noProof="0" dirty="0"/>
          </a:p>
        </p:txBody>
      </p:sp>
      <p:sp>
        <p:nvSpPr>
          <p:cNvPr id="3" name="Content Placeholder 2"/>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2B4CDFD9-B3EA-421A-B59B-79EE289E80ED}" type="datetime1">
              <a:rPr lang="en-GB" noProof="0" smtClean="0"/>
              <a:t>09/06/2024</a:t>
            </a:fld>
            <a:endParaRPr lang="en-GB" noProof="0" dirty="0"/>
          </a:p>
        </p:txBody>
      </p:sp>
      <p:sp>
        <p:nvSpPr>
          <p:cNvPr id="6" name="Slide Number Placeholder 5"/>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10357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2124" r="323" b="422"/>
          <a:stretch/>
        </p:blipFill>
        <p:spPr>
          <a:xfrm>
            <a:off x="1524" y="1"/>
            <a:ext cx="12188952" cy="6858000"/>
          </a:xfrm>
          <a:prstGeom prst="rect">
            <a:avLst/>
          </a:prstGeom>
        </p:spPr>
      </p:pic>
      <p:sp>
        <p:nvSpPr>
          <p:cNvPr id="4" name="Title 1">
            <a:extLst>
              <a:ext uri="{FF2B5EF4-FFF2-40B4-BE49-F238E27FC236}">
                <a16:creationId xmlns:a16="http://schemas.microsoft.com/office/drawing/2014/main" id="{7D0BAB65-6DF3-E717-5FDB-9EB6F3914D89}"/>
              </a:ext>
            </a:extLst>
          </p:cNvPr>
          <p:cNvSpPr>
            <a:spLocks noGrp="1"/>
          </p:cNvSpPr>
          <p:nvPr>
            <p:ph type="title"/>
          </p:nvPr>
        </p:nvSpPr>
        <p:spPr>
          <a:xfrm>
            <a:off x="838200" y="365126"/>
            <a:ext cx="9829800" cy="1082674"/>
          </a:xfrm>
        </p:spPr>
        <p:txBody>
          <a:bodyPr rtlCol="0"/>
          <a:lstStyle/>
          <a:p>
            <a:pPr rtl="0"/>
            <a:r>
              <a:rPr lang="en-US" noProof="0" dirty="0"/>
              <a:t>Click to edit Master title style</a:t>
            </a:r>
            <a:endParaRPr lang="en-GB" noProof="0" dirty="0"/>
          </a:p>
        </p:txBody>
      </p:sp>
      <p:sp>
        <p:nvSpPr>
          <p:cNvPr id="5" name="Content Placeholder 2">
            <a:extLst>
              <a:ext uri="{FF2B5EF4-FFF2-40B4-BE49-F238E27FC236}">
                <a16:creationId xmlns:a16="http://schemas.microsoft.com/office/drawing/2014/main" id="{6E6FA884-3DD4-140F-BCD5-016A21F6CEC8}"/>
              </a:ext>
            </a:extLst>
          </p:cNvPr>
          <p:cNvSpPr>
            <a:spLocks noGrp="1"/>
          </p:cNvSpPr>
          <p:nvPr>
            <p:ph idx="1"/>
          </p:nvPr>
        </p:nvSpPr>
        <p:spPr>
          <a:xfrm>
            <a:off x="1524000" y="1828800"/>
            <a:ext cx="9144000" cy="347472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Tree>
    <p:extLst>
      <p:ext uri="{BB962C8B-B14F-4D97-AF65-F5344CB8AC3E}">
        <p14:creationId xmlns:p14="http://schemas.microsoft.com/office/powerpoint/2010/main" val="3195007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434" t="422"/>
          <a:stretch/>
        </p:blipFill>
        <p:spPr>
          <a:xfrm>
            <a:off x="0" y="0"/>
            <a:ext cx="12188952" cy="6857176"/>
          </a:xfrm>
          <a:prstGeom prst="rect">
            <a:avLst/>
          </a:prstGeom>
        </p:spPr>
      </p:pic>
      <p:sp>
        <p:nvSpPr>
          <p:cNvPr id="4" name="Title 1">
            <a:extLst>
              <a:ext uri="{FF2B5EF4-FFF2-40B4-BE49-F238E27FC236}">
                <a16:creationId xmlns:a16="http://schemas.microsoft.com/office/drawing/2014/main" id="{A057AA58-070D-03AC-48D5-32210B76A701}"/>
              </a:ext>
            </a:extLst>
          </p:cNvPr>
          <p:cNvSpPr>
            <a:spLocks noGrp="1"/>
          </p:cNvSpPr>
          <p:nvPr>
            <p:ph type="title"/>
          </p:nvPr>
        </p:nvSpPr>
        <p:spPr>
          <a:xfrm>
            <a:off x="838200" y="365126"/>
            <a:ext cx="9829800" cy="1082674"/>
          </a:xfrm>
        </p:spPr>
        <p:txBody>
          <a:bodyPr rtlCol="0"/>
          <a:lstStyle/>
          <a:p>
            <a:pPr rtl="0"/>
            <a:r>
              <a:rPr lang="en-US" noProof="0" dirty="0"/>
              <a:t>Click to edit Master title style</a:t>
            </a:r>
            <a:endParaRPr lang="en-GB" noProof="0" dirty="0"/>
          </a:p>
        </p:txBody>
      </p:sp>
      <p:sp>
        <p:nvSpPr>
          <p:cNvPr id="5" name="Content Placeholder 2">
            <a:extLst>
              <a:ext uri="{FF2B5EF4-FFF2-40B4-BE49-F238E27FC236}">
                <a16:creationId xmlns:a16="http://schemas.microsoft.com/office/drawing/2014/main" id="{45D822ED-5A5C-004C-DB13-E5073B206DF3}"/>
              </a:ext>
            </a:extLst>
          </p:cNvPr>
          <p:cNvSpPr>
            <a:spLocks noGrp="1"/>
          </p:cNvSpPr>
          <p:nvPr>
            <p:ph idx="1"/>
          </p:nvPr>
        </p:nvSpPr>
        <p:spPr>
          <a:xfrm>
            <a:off x="1524000" y="1828800"/>
            <a:ext cx="9144000" cy="347472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Tree>
    <p:extLst>
      <p:ext uri="{BB962C8B-B14F-4D97-AF65-F5344CB8AC3E}">
        <p14:creationId xmlns:p14="http://schemas.microsoft.com/office/powerpoint/2010/main" val="2279508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Pictures with Captions">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 y="1716"/>
            <a:ext cx="12188952" cy="6856284"/>
          </a:xfrm>
          <a:prstGeom prst="rect">
            <a:avLst/>
          </a:prstGeom>
        </p:spPr>
      </p:pic>
      <p:sp>
        <p:nvSpPr>
          <p:cNvPr id="3" name="Title 1">
            <a:extLst>
              <a:ext uri="{FF2B5EF4-FFF2-40B4-BE49-F238E27FC236}">
                <a16:creationId xmlns:a16="http://schemas.microsoft.com/office/drawing/2014/main" id="{1DC50DB2-424E-602A-7BB3-8E4678330967}"/>
              </a:ext>
            </a:extLst>
          </p:cNvPr>
          <p:cNvSpPr>
            <a:spLocks noGrp="1"/>
          </p:cNvSpPr>
          <p:nvPr>
            <p:ph type="title"/>
          </p:nvPr>
        </p:nvSpPr>
        <p:spPr>
          <a:xfrm>
            <a:off x="191344" y="1412776"/>
            <a:ext cx="9829800" cy="1082674"/>
          </a:xfrm>
        </p:spPr>
        <p:txBody>
          <a:bodyPr rtlCol="0"/>
          <a:lstStyle/>
          <a:p>
            <a:pPr rtl="0"/>
            <a:r>
              <a:rPr lang="en-US" noProof="0" dirty="0"/>
              <a:t>Click to edit Master title style</a:t>
            </a:r>
            <a:endParaRPr lang="en-GB" noProof="0" dirty="0"/>
          </a:p>
        </p:txBody>
      </p:sp>
      <p:sp>
        <p:nvSpPr>
          <p:cNvPr id="4" name="Content Placeholder 2">
            <a:extLst>
              <a:ext uri="{FF2B5EF4-FFF2-40B4-BE49-F238E27FC236}">
                <a16:creationId xmlns:a16="http://schemas.microsoft.com/office/drawing/2014/main" id="{89F682AC-7E98-6F1D-BAA5-1E2016F217BF}"/>
              </a:ext>
            </a:extLst>
          </p:cNvPr>
          <p:cNvSpPr>
            <a:spLocks noGrp="1"/>
          </p:cNvSpPr>
          <p:nvPr>
            <p:ph idx="1"/>
          </p:nvPr>
        </p:nvSpPr>
        <p:spPr>
          <a:xfrm>
            <a:off x="877144" y="2876450"/>
            <a:ext cx="9144000" cy="3474720"/>
          </a:xfrm>
        </p:spPr>
        <p:txBody>
          <a:bodyPr rtlCol="0"/>
          <a:lstStyle/>
          <a:p>
            <a:pPr lvl="0" rtl="0"/>
            <a:r>
              <a:rPr lang="en-US" noProof="0" dirty="0"/>
              <a:t>Click to edit Master text styles</a:t>
            </a:r>
          </a:p>
          <a:p>
            <a:pPr lvl="1" rtl="0"/>
            <a:r>
              <a:rPr lang="en-US" noProof="0" dirty="0"/>
              <a:t>Second level</a:t>
            </a:r>
          </a:p>
          <a:p>
            <a:pPr lvl="2" rtl="0"/>
            <a:r>
              <a:rPr lang="en-US" noProof="0" dirty="0"/>
              <a:t>Third level</a:t>
            </a:r>
          </a:p>
          <a:p>
            <a:pPr lvl="3" rtl="0"/>
            <a:r>
              <a:rPr lang="en-US" noProof="0" dirty="0"/>
              <a:t>Fourth level</a:t>
            </a:r>
          </a:p>
          <a:p>
            <a:pPr lvl="4" rtl="0"/>
            <a:r>
              <a:rPr lang="en-US" noProof="0" dirty="0"/>
              <a:t>Fifth level</a:t>
            </a:r>
            <a:endParaRPr lang="en-GB" noProof="0" dirty="0"/>
          </a:p>
        </p:txBody>
      </p:sp>
    </p:spTree>
    <p:extLst>
      <p:ext uri="{BB962C8B-B14F-4D97-AF65-F5344CB8AC3E}">
        <p14:creationId xmlns:p14="http://schemas.microsoft.com/office/powerpoint/2010/main" val="203777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25CFA9F0-87F7-4B7A-9F87-545EDF73314F}" type="datetime1">
              <a:rPr lang="en-GB" noProof="0" smtClean="0"/>
              <a:t>09/06/2024</a:t>
            </a:fld>
            <a:endParaRPr lang="en-GB" noProof="0" dirty="0"/>
          </a:p>
        </p:txBody>
      </p:sp>
      <p:sp>
        <p:nvSpPr>
          <p:cNvPr id="7" name="Slide Number Placeholder 6"/>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
        <p:nvSpPr>
          <p:cNvPr id="10" name="Title 1">
            <a:extLst>
              <a:ext uri="{FF2B5EF4-FFF2-40B4-BE49-F238E27FC236}">
                <a16:creationId xmlns:a16="http://schemas.microsoft.com/office/drawing/2014/main" id="{A2CE876B-193F-2C42-A72C-458619CFB98B}"/>
              </a:ext>
            </a:extLst>
          </p:cNvPr>
          <p:cNvSpPr>
            <a:spLocks noGrp="1"/>
          </p:cNvSpPr>
          <p:nvPr>
            <p:ph type="title"/>
          </p:nvPr>
        </p:nvSpPr>
        <p:spPr>
          <a:xfrm>
            <a:off x="838200" y="365126"/>
            <a:ext cx="9829800" cy="1082674"/>
          </a:xfrm>
        </p:spPr>
        <p:txBody>
          <a:bodyPr rtlCol="0"/>
          <a:lstStyle/>
          <a:p>
            <a:pPr rtl="0"/>
            <a:r>
              <a:rPr lang="en-US" noProof="0" dirty="0"/>
              <a:t>Click to edit Master title style</a:t>
            </a:r>
            <a:endParaRPr lang="en-GB" noProof="0" dirty="0"/>
          </a:p>
        </p:txBody>
      </p:sp>
      <p:sp>
        <p:nvSpPr>
          <p:cNvPr id="11" name="Content Placeholder 2">
            <a:extLst>
              <a:ext uri="{FF2B5EF4-FFF2-40B4-BE49-F238E27FC236}">
                <a16:creationId xmlns:a16="http://schemas.microsoft.com/office/drawing/2014/main" id="{960FEE0D-9F4F-0AB3-AD26-9679D69156C9}"/>
              </a:ext>
            </a:extLst>
          </p:cNvPr>
          <p:cNvSpPr>
            <a:spLocks noGrp="1"/>
          </p:cNvSpPr>
          <p:nvPr>
            <p:ph idx="1"/>
          </p:nvPr>
        </p:nvSpPr>
        <p:spPr>
          <a:xfrm>
            <a:off x="1524000" y="1828800"/>
            <a:ext cx="9144000" cy="347472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Tree>
    <p:extLst>
      <p:ext uri="{BB962C8B-B14F-4D97-AF65-F5344CB8AC3E}">
        <p14:creationId xmlns:p14="http://schemas.microsoft.com/office/powerpoint/2010/main" val="162530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ve Pictures">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 y="283"/>
            <a:ext cx="12188952" cy="6859715"/>
          </a:xfrm>
          <a:prstGeom prst="rect">
            <a:avLst/>
          </a:prstGeom>
        </p:spPr>
      </p:pic>
      <p:sp>
        <p:nvSpPr>
          <p:cNvPr id="3" name="Title 1">
            <a:extLst>
              <a:ext uri="{FF2B5EF4-FFF2-40B4-BE49-F238E27FC236}">
                <a16:creationId xmlns:a16="http://schemas.microsoft.com/office/drawing/2014/main" id="{9307D6B1-1211-A26F-C90D-FD4CED7F6637}"/>
              </a:ext>
            </a:extLst>
          </p:cNvPr>
          <p:cNvSpPr>
            <a:spLocks noGrp="1"/>
          </p:cNvSpPr>
          <p:nvPr>
            <p:ph type="title"/>
          </p:nvPr>
        </p:nvSpPr>
        <p:spPr>
          <a:xfrm>
            <a:off x="838200" y="365126"/>
            <a:ext cx="9829800" cy="1082674"/>
          </a:xfrm>
        </p:spPr>
        <p:txBody>
          <a:bodyPr rtlCol="0"/>
          <a:lstStyle/>
          <a:p>
            <a:pPr rtl="0"/>
            <a:r>
              <a:rPr lang="en-US" noProof="0" dirty="0"/>
              <a:t>Click to edit Master title style</a:t>
            </a:r>
            <a:endParaRPr lang="en-GB" noProof="0" dirty="0"/>
          </a:p>
        </p:txBody>
      </p:sp>
      <p:sp>
        <p:nvSpPr>
          <p:cNvPr id="4" name="Content Placeholder 2">
            <a:extLst>
              <a:ext uri="{FF2B5EF4-FFF2-40B4-BE49-F238E27FC236}">
                <a16:creationId xmlns:a16="http://schemas.microsoft.com/office/drawing/2014/main" id="{CF6DAB10-581A-C9E6-523D-93E099207FB3}"/>
              </a:ext>
            </a:extLst>
          </p:cNvPr>
          <p:cNvSpPr>
            <a:spLocks noGrp="1"/>
          </p:cNvSpPr>
          <p:nvPr>
            <p:ph idx="1"/>
          </p:nvPr>
        </p:nvSpPr>
        <p:spPr>
          <a:xfrm>
            <a:off x="838200" y="1819702"/>
            <a:ext cx="9144000" cy="3474720"/>
          </a:xfrm>
        </p:spPr>
        <p:txBody>
          <a:bodyPr rtlCol="0"/>
          <a:lstStyle/>
          <a:p>
            <a:pPr lvl="0" rtl="0"/>
            <a:r>
              <a:rPr lang="en-US" noProof="0" dirty="0"/>
              <a:t>Click to edit Master text styles</a:t>
            </a:r>
          </a:p>
          <a:p>
            <a:pPr lvl="1" rtl="0"/>
            <a:r>
              <a:rPr lang="en-US" noProof="0" dirty="0"/>
              <a:t>Second level</a:t>
            </a:r>
          </a:p>
          <a:p>
            <a:pPr lvl="2" rtl="0"/>
            <a:r>
              <a:rPr lang="en-US" noProof="0" dirty="0"/>
              <a:t>Third level</a:t>
            </a:r>
          </a:p>
          <a:p>
            <a:pPr lvl="3" rtl="0"/>
            <a:r>
              <a:rPr lang="en-US" noProof="0" dirty="0"/>
              <a:t>Fourth level</a:t>
            </a:r>
          </a:p>
          <a:p>
            <a:pPr lvl="4" rtl="0"/>
            <a:r>
              <a:rPr lang="en-US" noProof="0" dirty="0"/>
              <a:t>Fifth level</a:t>
            </a:r>
            <a:endParaRPr lang="en-GB" noProof="0" dirty="0"/>
          </a:p>
        </p:txBody>
      </p:sp>
    </p:spTree>
    <p:extLst>
      <p:ext uri="{BB962C8B-B14F-4D97-AF65-F5344CB8AC3E}">
        <p14:creationId xmlns:p14="http://schemas.microsoft.com/office/powerpoint/2010/main" val="864672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Text Placeholder 2"/>
          <p:cNvSpPr>
            <a:spLocks noGrp="1"/>
          </p:cNvSpPr>
          <p:nvPr>
            <p:ph type="body" idx="1"/>
          </p:nvPr>
        </p:nvSpPr>
        <p:spPr>
          <a:xfrm>
            <a:off x="1524000" y="1828799"/>
            <a:ext cx="4389120" cy="795867"/>
          </a:xfrm>
        </p:spPr>
        <p:txBody>
          <a:bodyPr rtlCol="0" anchor="ctr">
            <a:normAutofit/>
          </a:bodyPr>
          <a:lstStyle>
            <a:lvl1pPr marL="0" indent="0">
              <a:spcBef>
                <a:spcPts val="0"/>
              </a:spcBef>
              <a:buNone/>
              <a:defRPr sz="2400" b="0">
                <a:solidFill>
                  <a:schemeClr val="accent4">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p:cNvSpPr>
            <a:spLocks noGrp="1"/>
          </p:cNvSpPr>
          <p:nvPr>
            <p:ph sz="half" idx="2"/>
          </p:nvPr>
        </p:nvSpPr>
        <p:spPr>
          <a:xfrm>
            <a:off x="1524000" y="2624666"/>
            <a:ext cx="4389120" cy="2675467"/>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Text Placeholder 4"/>
          <p:cNvSpPr>
            <a:spLocks noGrp="1"/>
          </p:cNvSpPr>
          <p:nvPr>
            <p:ph type="body" sz="quarter" idx="3"/>
          </p:nvPr>
        </p:nvSpPr>
        <p:spPr>
          <a:xfrm>
            <a:off x="6278880" y="1828799"/>
            <a:ext cx="4389120" cy="795867"/>
          </a:xfrm>
        </p:spPr>
        <p:txBody>
          <a:bodyPr rtlCol="0" anchor="ctr">
            <a:normAutofit/>
          </a:bodyPr>
          <a:lstStyle>
            <a:lvl1pPr marL="0" indent="0">
              <a:spcBef>
                <a:spcPts val="0"/>
              </a:spcBef>
              <a:buNone/>
              <a:defRPr sz="2400" b="0">
                <a:solidFill>
                  <a:schemeClr val="accent4">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p:cNvSpPr>
            <a:spLocks noGrp="1"/>
          </p:cNvSpPr>
          <p:nvPr>
            <p:ph sz="quarter" idx="4"/>
          </p:nvPr>
        </p:nvSpPr>
        <p:spPr>
          <a:xfrm>
            <a:off x="6278880" y="2624666"/>
            <a:ext cx="4389120" cy="2675467"/>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8" name="Footer Placeholder 7"/>
          <p:cNvSpPr>
            <a:spLocks noGrp="1"/>
          </p:cNvSpPr>
          <p:nvPr>
            <p:ph type="ftr" sz="quarter" idx="11"/>
          </p:nvPr>
        </p:nvSpPr>
        <p:spPr/>
        <p:txBody>
          <a:bodyPr rtlCol="0"/>
          <a:lstStyle/>
          <a:p>
            <a:pPr rtl="0"/>
            <a:r>
              <a:rPr lang="en-GB" noProof="0" dirty="0"/>
              <a:t>Add a footer</a:t>
            </a:r>
          </a:p>
        </p:txBody>
      </p:sp>
      <p:sp>
        <p:nvSpPr>
          <p:cNvPr id="7" name="Date Placeholder 6"/>
          <p:cNvSpPr>
            <a:spLocks noGrp="1"/>
          </p:cNvSpPr>
          <p:nvPr>
            <p:ph type="dt" sz="half" idx="10"/>
          </p:nvPr>
        </p:nvSpPr>
        <p:spPr/>
        <p:txBody>
          <a:bodyPr rtlCol="0"/>
          <a:lstStyle/>
          <a:p>
            <a:pPr rtl="0"/>
            <a:fld id="{FFAD51FD-2265-4464-99A6-D0FE7F1BE714}" type="datetime1">
              <a:rPr lang="en-GB" noProof="0" smtClean="0"/>
              <a:t>09/06/2024</a:t>
            </a:fld>
            <a:endParaRPr lang="en-GB" noProof="0" dirty="0"/>
          </a:p>
        </p:txBody>
      </p:sp>
      <p:sp>
        <p:nvSpPr>
          <p:cNvPr id="9" name="Slide Number Placeholder 8"/>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2900086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4" name="Footer Placeholder 3"/>
          <p:cNvSpPr>
            <a:spLocks noGrp="1"/>
          </p:cNvSpPr>
          <p:nvPr>
            <p:ph type="ftr" sz="quarter" idx="11"/>
          </p:nvPr>
        </p:nvSpPr>
        <p:spPr/>
        <p:txBody>
          <a:bodyPr rtlCol="0"/>
          <a:lstStyle/>
          <a:p>
            <a:pPr rtl="0"/>
            <a:r>
              <a:rPr lang="en-GB" noProof="0" dirty="0"/>
              <a:t>Add a footer</a:t>
            </a:r>
          </a:p>
        </p:txBody>
      </p:sp>
      <p:sp>
        <p:nvSpPr>
          <p:cNvPr id="3" name="Date Placeholder 2"/>
          <p:cNvSpPr>
            <a:spLocks noGrp="1"/>
          </p:cNvSpPr>
          <p:nvPr>
            <p:ph type="dt" sz="half" idx="10"/>
          </p:nvPr>
        </p:nvSpPr>
        <p:spPr/>
        <p:txBody>
          <a:bodyPr rtlCol="0"/>
          <a:lstStyle/>
          <a:p>
            <a:pPr rtl="0"/>
            <a:fld id="{F5CDF3F4-D04E-4D2D-9ABC-243A97E4C559}" type="datetime1">
              <a:rPr lang="en-GB" noProof="0" smtClean="0"/>
              <a:t>09/06/2024</a:t>
            </a:fld>
            <a:endParaRPr lang="en-GB" noProof="0" dirty="0"/>
          </a:p>
        </p:txBody>
      </p:sp>
      <p:sp>
        <p:nvSpPr>
          <p:cNvPr id="5" name="Slide Number Placeholder 4"/>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64502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17" cstate="print">
            <a:extLst>
              <a:ext uri="{28A0092B-C50C-407E-A947-70E740481C1C}">
                <a14:useLocalDpi xmlns:a14="http://schemas.microsoft.com/office/drawing/2010/main" val="0"/>
              </a:ext>
            </a:extLst>
          </a:blip>
          <a:srcRect l="525" t="511" r="525" b="2999"/>
          <a:stretch/>
        </p:blipFill>
        <p:spPr>
          <a:xfrm>
            <a:off x="0" y="0"/>
            <a:ext cx="12188826" cy="6858000"/>
          </a:xfrm>
          <a:prstGeom prst="rect">
            <a:avLst/>
          </a:prstGeom>
        </p:spPr>
      </p:pic>
      <p:sp>
        <p:nvSpPr>
          <p:cNvPr id="2" name="Title Placeholder 1"/>
          <p:cNvSpPr>
            <a:spLocks noGrp="1"/>
          </p:cNvSpPr>
          <p:nvPr>
            <p:ph type="title"/>
          </p:nvPr>
        </p:nvSpPr>
        <p:spPr>
          <a:xfrm>
            <a:off x="838200" y="365126"/>
            <a:ext cx="9829800" cy="1082674"/>
          </a:xfrm>
          <a:prstGeom prst="rect">
            <a:avLst/>
          </a:prstGeom>
        </p:spPr>
        <p:txBody>
          <a:bodyPr vert="horz" lIns="91440" tIns="45720" rIns="91440" bIns="45720" rtlCol="0" anchor="b">
            <a:normAutofit/>
          </a:body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524000" y="1828800"/>
            <a:ext cx="9144000" cy="3474720"/>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3"/>
          </p:nvPr>
        </p:nvSpPr>
        <p:spPr>
          <a:xfrm>
            <a:off x="2209800" y="6416675"/>
            <a:ext cx="4572000" cy="365125"/>
          </a:xfrm>
          <a:prstGeom prst="rect">
            <a:avLst/>
          </a:prstGeom>
        </p:spPr>
        <p:txBody>
          <a:bodyPr vert="horz" lIns="91440" tIns="45720" rIns="91440" bIns="45720" rtlCol="0" anchor="ctr"/>
          <a:lstStyle>
            <a:lvl1pPr algn="l">
              <a:defRPr sz="1100">
                <a:solidFill>
                  <a:schemeClr val="tx1"/>
                </a:solidFill>
              </a:defRPr>
            </a:lvl1pPr>
          </a:lstStyle>
          <a:p>
            <a:pPr rtl="0"/>
            <a:r>
              <a:rPr lang="en-GB" noProof="0" dirty="0"/>
              <a:t>Add a footer</a:t>
            </a:r>
          </a:p>
        </p:txBody>
      </p:sp>
      <p:sp>
        <p:nvSpPr>
          <p:cNvPr id="4" name="Date Placeholder 3"/>
          <p:cNvSpPr>
            <a:spLocks noGrp="1"/>
          </p:cNvSpPr>
          <p:nvPr>
            <p:ph type="dt" sz="half" idx="2"/>
          </p:nvPr>
        </p:nvSpPr>
        <p:spPr>
          <a:xfrm>
            <a:off x="7010400" y="6416675"/>
            <a:ext cx="1371600" cy="365125"/>
          </a:xfrm>
          <a:prstGeom prst="rect">
            <a:avLst/>
          </a:prstGeom>
        </p:spPr>
        <p:txBody>
          <a:bodyPr vert="horz" lIns="91440" tIns="45720" rIns="91440" bIns="45720" rtlCol="0" anchor="ctr"/>
          <a:lstStyle>
            <a:lvl1pPr algn="r">
              <a:defRPr sz="1100">
                <a:solidFill>
                  <a:schemeClr val="tx1"/>
                </a:solidFill>
              </a:defRPr>
            </a:lvl1pPr>
          </a:lstStyle>
          <a:p>
            <a:pPr rtl="0"/>
            <a:fld id="{D7A14578-F1F8-4DAB-8600-44E382B551B5}" type="datetime1">
              <a:rPr lang="en-GB" noProof="0" smtClean="0"/>
              <a:t>09/06/2024</a:t>
            </a:fld>
            <a:endParaRPr lang="en-GB" noProof="0" dirty="0"/>
          </a:p>
        </p:txBody>
      </p:sp>
      <p:sp>
        <p:nvSpPr>
          <p:cNvPr id="6" name="Slide Number Placeholder 5"/>
          <p:cNvSpPr>
            <a:spLocks noGrp="1"/>
          </p:cNvSpPr>
          <p:nvPr>
            <p:ph type="sldNum" sz="quarter" idx="4"/>
          </p:nvPr>
        </p:nvSpPr>
        <p:spPr>
          <a:xfrm>
            <a:off x="8610600" y="6416675"/>
            <a:ext cx="838200" cy="365125"/>
          </a:xfrm>
          <a:prstGeom prst="rect">
            <a:avLst/>
          </a:prstGeom>
        </p:spPr>
        <p:txBody>
          <a:bodyPr vert="horz" lIns="91440" tIns="45720" rIns="91440" bIns="45720" rtlCol="0" anchor="ctr"/>
          <a:lstStyle>
            <a:lvl1pPr algn="r">
              <a:defRPr sz="1100">
                <a:solidFill>
                  <a:schemeClr val="tx1"/>
                </a:solidFill>
              </a:defRPr>
            </a:lvl1pPr>
          </a:lstStyle>
          <a:p>
            <a:pPr rtl="0"/>
            <a:fld id="{289D71E3-7D81-4C24-B9D8-6B108755C64C}" type="slidenum">
              <a:rPr lang="en-GB" noProof="0" smtClean="0"/>
              <a:pPr/>
              <a:t>‹#›</a:t>
            </a:fld>
            <a:endParaRPr lang="en-GB" noProof="0" dirty="0"/>
          </a:p>
        </p:txBody>
      </p:sp>
    </p:spTree>
    <p:extLst>
      <p:ext uri="{BB962C8B-B14F-4D97-AF65-F5344CB8AC3E}">
        <p14:creationId xmlns:p14="http://schemas.microsoft.com/office/powerpoint/2010/main" val="361654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1" r:id="rId4"/>
    <p:sldLayoutId id="2147483660" r:id="rId5"/>
    <p:sldLayoutId id="2147483652" r:id="rId6"/>
    <p:sldLayoutId id="2147483661" r:id="rId7"/>
    <p:sldLayoutId id="2147483653" r:id="rId8"/>
    <p:sldLayoutId id="2147483654" r:id="rId9"/>
    <p:sldLayoutId id="2147483655" r:id="rId10"/>
    <p:sldLayoutId id="2147483656" r:id="rId11"/>
    <p:sldLayoutId id="2147483657" r:id="rId12"/>
    <p:sldLayoutId id="2147483662" r:id="rId13"/>
    <p:sldLayoutId id="2147483658" r:id="rId14"/>
    <p:sldLayoutId id="2147483659"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AI for Kids</a:t>
            </a:r>
          </a:p>
        </p:txBody>
      </p:sp>
      <p:sp>
        <p:nvSpPr>
          <p:cNvPr id="3" name="Subtitle 2"/>
          <p:cNvSpPr>
            <a:spLocks noGrp="1"/>
          </p:cNvSpPr>
          <p:nvPr>
            <p:ph type="subTitle" idx="1"/>
          </p:nvPr>
        </p:nvSpPr>
        <p:spPr/>
        <p:txBody>
          <a:bodyPr/>
          <a:lstStyle/>
          <a:p>
            <a:r>
              <a:t>UK Robotics Week 2024</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This Story is about news about the superhero who is the kitten Primary School using generative AI effectively and ethically</a:t>
            </a:r>
          </a:p>
        </p:txBody>
      </p:sp>
      <p:sp>
        <p:nvSpPr>
          <p:cNvPr id="3" name="Content Placeholder 2"/>
          <p:cNvSpPr>
            <a:spLocks noGrp="1"/>
          </p:cNvSpPr>
          <p:nvPr>
            <p:ph idx="1"/>
          </p:nvPr>
        </p:nvSpPr>
        <p:spPr/>
        <p:txBody>
          <a:bodyPr/>
          <a:lstStyle/>
          <a:p>
            <a:r>
              <a:t>This story is created by: </a:t>
            </a:r>
          </a:p>
          <a:p>
            <a:pPr lvl="1"/>
            <a:r>
              <a:t>John</a:t>
            </a:r>
          </a:p>
          <a:p>
            <a:pPr lvl="1"/>
            <a:r>
              <a:t>Mary</a:t>
            </a:r>
          </a:p>
          <a:p>
            <a:pPr lvl="1"/>
            <a:r>
              <a:t>Manal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pic>
        <p:nvPicPr>
          <p:cNvPr id="4" name="Picture 3" descr="image_6_1_P8.png"/>
          <p:cNvPicPr>
            <a:picLocks noChangeAspect="1"/>
          </p:cNvPicPr>
          <p:nvPr/>
        </p:nvPicPr>
        <p:blipFill>
          <a:blip r:embed="rId2"/>
          <a:stretch>
            <a:fillRect/>
          </a:stretch>
        </p:blipFill>
        <p:spPr>
          <a:xfrm>
            <a:off x="180000" y="1620000"/>
            <a:ext cx="5040000" cy="5040000"/>
          </a:xfrm>
          <a:prstGeom prst="rect">
            <a:avLst/>
          </a:prstGeom>
        </p:spPr>
      </p:pic>
      <p:sp>
        <p:nvSpPr>
          <p:cNvPr id="5" name="TextBox 4"/>
          <p:cNvSpPr txBox="1"/>
          <p:nvPr/>
        </p:nvSpPr>
        <p:spPr>
          <a:xfrm>
            <a:off x="180000" y="180000"/>
            <a:ext cx="11880000" cy="1440000"/>
          </a:xfrm>
          <a:prstGeom prst="rect">
            <a:avLst/>
          </a:prstGeom>
          <a:noFill/>
        </p:spPr>
        <p:txBody>
          <a:bodyPr wrap="square">
            <a:spAutoFit/>
          </a:bodyPr>
          <a:lstStyle/>
          <a:p>
            <a:r>
              <a:t>The superhero in the storybook is a child who harnesses the power of generative AI for positive purposes. From waking up to going to school, and even completing homework, this superhero seamlessly integrates AI into their daily routine.</a:t>
            </a:r>
          </a:p>
        </p:txBody>
      </p:sp>
      <p:sp>
        <p:nvSpPr>
          <p:cNvPr id="6" name="TextBox 5"/>
          <p:cNvSpPr txBox="1"/>
          <p:nvPr/>
        </p:nvSpPr>
        <p:spPr>
          <a:xfrm>
            <a:off x="5400000" y="1620000"/>
            <a:ext cx="6840000" cy="1800000"/>
          </a:xfrm>
          <a:prstGeom prst="rect">
            <a:avLst/>
          </a:prstGeom>
          <a:noFill/>
        </p:spPr>
        <p:txBody>
          <a:bodyPr wrap="square">
            <a:spAutoFit/>
          </a:bodyPr>
          <a:lstStyle/>
          <a:p>
            <a:r>
              <a:t>This character is smart enough to utilize AI effectively, showcasing the benefits of technology in our lives. By incorporating AI into everyday tasks, the superhero demonstrates innovation and resourcefulness, providing inspiration for young readers to embrace technology responsibly.</a:t>
            </a:r>
          </a:p>
        </p:txBody>
      </p:sp>
      <p:sp>
        <p:nvSpPr>
          <p:cNvPr id="7" name="TextBox 6"/>
          <p:cNvSpPr txBox="1"/>
          <p:nvPr/>
        </p:nvSpPr>
        <p:spPr>
          <a:xfrm>
            <a:off x="5400000" y="3600000"/>
            <a:ext cx="6840000" cy="1800000"/>
          </a:xfrm>
          <a:prstGeom prst="rect">
            <a:avLst/>
          </a:prstGeom>
          <a:noFill/>
        </p:spPr>
        <p:txBody>
          <a:bodyPr wrap="square">
            <a:spAutoFit/>
          </a:bodyPr>
          <a:lstStyle/>
          <a:p>
            <a:r>
              <a:t>An illustrated page from a children's storybook. The scene reveals an intelligent young character proficient in using advanced technology for various tasks. In this depiction, they are engaging with a futuristic device that represents generative artificial intelligence. Captions on the illustration describe the character's actions, reinforcing the theme of smart usage of AI. The style of illustration is vibrant, colorful, and child-friendly.</a:t>
            </a:r>
          </a:p>
        </p:txBody>
      </p:sp>
    </p:spTree>
  </p:cSld>
  <p:clrMapOvr>
    <a:masterClrMapping/>
  </p:clrMapOvr>
</p:sld>
</file>

<file path=ppt/theme/theme1.xml><?xml version="1.0" encoding="utf-8"?>
<a:theme xmlns:a="http://schemas.openxmlformats.org/drawingml/2006/main" name="Children Friends 16x9">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3247193_TF03896101" id="{3BDD4395-3730-4B6C-A521-B61051B3E032}" vid="{EE435D20-B548-4B22-95E2-37D098029395}"/>
    </a:ext>
  </a:extLst>
</a:theme>
</file>

<file path=ppt/theme/theme2.xml><?xml version="1.0" encoding="utf-8"?>
<a:theme xmlns:a="http://schemas.openxmlformats.org/drawingml/2006/main" name="Office Theme">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A15C6C-6BB6-4DB6-B7D6-7F14EAB2CC5C}">
  <ds:schemaRef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s>
</ds:datastoreItem>
</file>

<file path=customXml/itemProps2.xml><?xml version="1.0" encoding="utf-8"?>
<ds:datastoreItem xmlns:ds="http://schemas.openxmlformats.org/officeDocument/2006/customXml" ds:itemID="{9EDF6667-B669-49A4-BBE6-2132BA71C0C7}">
  <ds:schemaRefs>
    <ds:schemaRef ds:uri="http://schemas.microsoft.com/sharepoint/v3/contenttype/forms"/>
  </ds:schemaRefs>
</ds:datastoreItem>
</file>

<file path=customXml/itemProps3.xml><?xml version="1.0" encoding="utf-8"?>
<ds:datastoreItem xmlns:ds="http://schemas.openxmlformats.org/officeDocument/2006/customXml" ds:itemID="{4A369AEE-D726-45B1-ACA9-0D6048C368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Schoolyard kids education presentation, album (widescreen)</Template>
  <TotalTime>1988</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Times New Roman</vt:lpstr>
      <vt:lpstr>Children Friends 16x9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for Kids</dc:title>
  <dc:creator>Manal Helal</dc:creator>
  <cp:keywords/>
  <cp:lastModifiedBy>Manal Helal</cp:lastModifiedBy>
  <cp:revision>8</cp:revision>
  <dcterms:created xsi:type="dcterms:W3CDTF">2024-05-16T10:34:48Z</dcterms:created>
  <dcterms:modified xsi:type="dcterms:W3CDTF">2024-06-09T21:02:17Z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TC038961019991</vt:lpwstr>
  </property>
  <property fmtid="{D5CDD505-2E9C-101B-9397-08002B2CF9AE}" pid="3" name="ContentTypeId">
    <vt:lpwstr>0x010100AA3F7D94069FF64A86F7DFF56D60E3BE</vt:lpwstr>
  </property>
</Properties>
</file>