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my story is about primary school children who are resisting education don't want to study programming yet and they're 8 years old and they need to be disciplined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Zeinah</a:t>
            </a:r>
          </a:p>
          <a:p>
            <a:pPr lvl="1"/>
            <a:r>
              <a:t>Hana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620000"/>
            <a:ext cx="5040000" cy="50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000" y="180000"/>
            <a:ext cx="11880000" cy="14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Zana and Hannah can start using generative AI in small steps like helping with homework or learning new things. Encourage them to ask questions and explore how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0" y="1620000"/>
            <a:ext cx="684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AI can assist them. It's important to monitor their usage and guide them on using AI ethically and effectively. Gradually introduce more complex tasks to expand their skills.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0" y="3600000"/>
            <a:ext cx="684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Create an illustrated page from a children's story book. Show two sisters, Zana, an 8-years old, and Hannah, a 5-year-old, standing together in colourful superhero attire, their unique emblems proudly displayed. They are curious with bright eyes, open to learning and adventures. On the page include a cleverly designed gadget that represents generative AI, which should be kid-friendly and interesting. The setting is their bedroom which is filled with books and toys, symbolizing a nurturing and educational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