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 id="259"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my story is about primary school children who are resisting education don't want to study programming yet and they're 8 years old and they need to be disciplined</a:t>
            </a:r>
          </a:p>
        </p:txBody>
      </p:sp>
      <p:sp>
        <p:nvSpPr>
          <p:cNvPr id="3" name="Content Placeholder 2"/>
          <p:cNvSpPr>
            <a:spLocks noGrp="1"/>
          </p:cNvSpPr>
          <p:nvPr>
            <p:ph idx="1"/>
          </p:nvPr>
        </p:nvSpPr>
        <p:spPr/>
        <p:txBody>
          <a:bodyPr/>
          <a:lstStyle/>
          <a:p>
            <a:r>
              <a:t>This story is created by: </a:t>
            </a:r>
          </a:p>
          <a:p>
            <a:pPr lvl="1"/>
            <a:r>
              <a:t>Zeinah</a:t>
            </a:r>
          </a:p>
          <a:p>
            <a:pPr lvl="1"/>
            <a:r>
              <a:t>Hana</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Zana and Hannah can start using generative AI in small steps like helping with homework or learning new things. Encourage them to ask questions and explore how</a:t>
            </a:r>
          </a:p>
        </p:txBody>
      </p:sp>
      <p:sp>
        <p:nvSpPr>
          <p:cNvPr id="6" name="TextBox 5"/>
          <p:cNvSpPr txBox="1"/>
          <p:nvPr/>
        </p:nvSpPr>
        <p:spPr>
          <a:xfrm>
            <a:off x="5400000" y="1620000"/>
            <a:ext cx="6840000" cy="1800000"/>
          </a:xfrm>
          <a:prstGeom prst="rect">
            <a:avLst/>
          </a:prstGeom>
          <a:noFill/>
        </p:spPr>
        <p:txBody>
          <a:bodyPr wrap="square">
            <a:spAutoFit/>
          </a:bodyPr>
          <a:lstStyle/>
          <a:p>
            <a:r>
              <a:t>AI can assist them. It's important to monitor their usage and guide them on using AI ethically and effectively. Gradually introduce more complex tasks to expand their skills.</a:t>
            </a:r>
          </a:p>
        </p:txBody>
      </p:sp>
      <p:sp>
        <p:nvSpPr>
          <p:cNvPr id="7" name="TextBox 6"/>
          <p:cNvSpPr txBox="1"/>
          <p:nvPr/>
        </p:nvSpPr>
        <p:spPr>
          <a:xfrm>
            <a:off x="5400000" y="3600000"/>
            <a:ext cx="6840000" cy="1800000"/>
          </a:xfrm>
          <a:prstGeom prst="rect">
            <a:avLst/>
          </a:prstGeom>
          <a:noFill/>
        </p:spPr>
        <p:txBody>
          <a:bodyPr wrap="square">
            <a:spAutoFit/>
          </a:bodyPr>
          <a:lstStyle/>
          <a:p>
            <a:r>
              <a:t>Create an illustrated page from a children's story book. Show two sisters, Zana, an 8-years old, and Hannah, a 5-year-old, standing together in colourful superhero attire, their unique emblems proudly displayed. They are curious with bright eyes, open to learning and adventures. On the page include a cleverly designed gadget that represents generative AI, which should be kid-friendly and interesting. The setting is their bedroom which is filled with books and toys, symbolizing a nurturing and educational environment.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1.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In the early morning, the superhero uses generative AI to plan a healthy breakfast, go to school, engage with teachers and colleagues, and study. The superhero also advises their family on leisure activities. The superhero is interested in studying history and using generative AI to learn efficiently. As the</a:t>
            </a:r>
          </a:p>
        </p:txBody>
      </p:sp>
      <p:sp>
        <p:nvSpPr>
          <p:cNvPr id="6" name="TextBox 5"/>
          <p:cNvSpPr txBox="1"/>
          <p:nvPr/>
        </p:nvSpPr>
        <p:spPr>
          <a:xfrm>
            <a:off x="5400000" y="1620000"/>
            <a:ext cx="6840000" cy="1800000"/>
          </a:xfrm>
          <a:prstGeom prst="rect">
            <a:avLst/>
          </a:prstGeom>
          <a:noFill/>
        </p:spPr>
        <p:txBody>
          <a:bodyPr wrap="square">
            <a:spAutoFit/>
          </a:bodyPr>
          <a:lstStyle/>
          <a:p>
            <a:r>
              <a:t>superhero advances in education, they explore ancient civilizations and comparative history studies. Finally, the superhero transitions to university, focusing on geography studies with the help of generative AI. From primary school to a PhD program, generative AI proves to be a valuable tool for learning and research for the superhero.</a:t>
            </a:r>
          </a:p>
        </p:txBody>
      </p:sp>
      <p:sp>
        <p:nvSpPr>
          <p:cNvPr id="7" name="TextBox 6"/>
          <p:cNvSpPr txBox="1"/>
          <p:nvPr/>
        </p:nvSpPr>
        <p:spPr>
          <a:xfrm>
            <a:off x="5400000" y="3600000"/>
            <a:ext cx="6840000" cy="1800000"/>
          </a:xfrm>
          <a:prstGeom prst="rect">
            <a:avLst/>
          </a:prstGeom>
          <a:noFill/>
        </p:spPr>
        <p:txBody>
          <a:bodyPr wrap="square">
            <a:spAutoFit/>
          </a:bodyPr>
          <a:lstStyle/>
          <a:p>
            <a:r>
              <a:t>A children's book illustration is required. The scene in focus is Xena, a young girl exhibiting her graceful karate moves. This needs to be detailed, showcasing jumps, turns, and strikes. Another character needed is Hannah, a girl of the same age, eager to explore new sports. Display a series of different sports around her; like swimming, basketball, and dance, to suggest her interest in picking up a new sport. Both girls are getting assistance from a gentle generative AI helper, shown as a friendly holographic figure offering advice. The output needs to spark curiosity and love for sports.</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