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5"/>
  </p:notesMasterIdLst>
  <p:handoutMasterIdLst>
    <p:handoutMasterId r:id="rId6"/>
  </p:handoutMasterIdLst>
  <p:sldIdLst>
    <p:sldId id="256" r:id="rId11"/>
    <p:sldId id="257" r:id="rId12"/>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3" autoAdjust="0"/>
    <p:restoredTop sz="94660"/>
  </p:normalViewPr>
  <p:slideViewPr>
    <p:cSldViewPr>
      <p:cViewPr varScale="1">
        <p:scale>
          <a:sx n="80" d="100"/>
          <a:sy n="80" d="100"/>
        </p:scale>
        <p:origin x="686" y="48"/>
      </p:cViewPr>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99" d="100"/>
          <a:sy n="99" d="100"/>
        </p:scale>
        <p:origin x="3570" y="78"/>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1" Type="http://schemas.openxmlformats.org/officeDocument/2006/relationships/slide" Target="slides/slide1.xml"/><Relationship Id="rId12"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B7B5A37F-4AF9-45E4-8864-0CC5BD817D5B}" type="datetime1">
              <a:rPr lang="en-GB" smtClean="0"/>
              <a:t>09/06/2024</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50AD62A-9EE1-43E3-A7E5-D268F71DF3EB}" type="slidenum">
              <a:rPr lang="en-GB" smtClean="0"/>
              <a:t>‹#›</a:t>
            </a:fld>
            <a:endParaRPr lang="en-GB" dirty="0"/>
          </a:p>
        </p:txBody>
      </p:sp>
    </p:spTree>
    <p:extLst>
      <p:ext uri="{BB962C8B-B14F-4D97-AF65-F5344CB8AC3E}">
        <p14:creationId xmlns:p14="http://schemas.microsoft.com/office/powerpoint/2010/main" val="14364482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8B88B00A-848A-4ECD-9296-B4484C86DA35}" type="datetime1">
              <a:rPr lang="en-GB" noProof="0" smtClean="0"/>
              <a:t>09/06/2024</a:t>
            </a:fld>
            <a:endParaRPr lang="en-GB"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dirty="0"/>
              <a:t>Click to edit Master text styles</a:t>
            </a:r>
          </a:p>
          <a:p>
            <a:pPr lvl="1" rtl="0"/>
            <a:r>
              <a:rPr lang="en-GB" noProof="0" dirty="0"/>
              <a:t>Second level</a:t>
            </a:r>
          </a:p>
          <a:p>
            <a:pPr lvl="2" rtl="0"/>
            <a:r>
              <a:rPr lang="en-GB" noProof="0" dirty="0"/>
              <a:t>Third level</a:t>
            </a:r>
          </a:p>
          <a:p>
            <a:pPr lvl="3" rtl="0"/>
            <a:r>
              <a:rPr lang="en-GB" noProof="0" dirty="0"/>
              <a:t>Fourth level</a:t>
            </a:r>
          </a:p>
          <a:p>
            <a:pPr lvl="4" rtl="0"/>
            <a:r>
              <a:rPr lang="en-GB" noProof="0"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5534C2EF-8A97-4DAF-B099-E567883644D6}" type="slidenum">
              <a:rPr lang="en-GB" noProof="0" smtClean="0"/>
              <a:t>‹#›</a:t>
            </a:fld>
            <a:endParaRPr lang="en-GB" noProof="0" dirty="0"/>
          </a:p>
        </p:txBody>
      </p:sp>
    </p:spTree>
    <p:extLst>
      <p:ext uri="{BB962C8B-B14F-4D97-AF65-F5344CB8AC3E}">
        <p14:creationId xmlns:p14="http://schemas.microsoft.com/office/powerpoint/2010/main" val="7180911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2124" r="323" b="422"/>
          <a:stretch/>
        </p:blipFill>
        <p:spPr>
          <a:xfrm>
            <a:off x="1524" y="1"/>
            <a:ext cx="12188952" cy="6858000"/>
          </a:xfrm>
          <a:prstGeom prst="rect">
            <a:avLst/>
          </a:prstGeom>
        </p:spPr>
      </p:pic>
      <p:sp>
        <p:nvSpPr>
          <p:cNvPr id="2" name="Title 1"/>
          <p:cNvSpPr>
            <a:spLocks noGrp="1"/>
          </p:cNvSpPr>
          <p:nvPr>
            <p:ph type="ctrTitle"/>
          </p:nvPr>
        </p:nvSpPr>
        <p:spPr>
          <a:xfrm>
            <a:off x="838200" y="533400"/>
            <a:ext cx="8458200" cy="1828800"/>
          </a:xfrm>
        </p:spPr>
        <p:txBody>
          <a:bodyPr rtlCol="0" anchor="b">
            <a:normAutofit/>
          </a:bodyPr>
          <a:lstStyle>
            <a:lvl1pPr algn="l">
              <a:defRPr sz="4400"/>
            </a:lvl1pPr>
          </a:lstStyle>
          <a:p>
            <a:pPr rtl="0"/>
            <a:r>
              <a:rPr lang="en-US" noProof="0"/>
              <a:t>Click to edit Master title style</a:t>
            </a:r>
            <a:endParaRPr lang="en-GB" noProof="0" dirty="0"/>
          </a:p>
        </p:txBody>
      </p:sp>
      <p:sp>
        <p:nvSpPr>
          <p:cNvPr id="3" name="Subtitle 2"/>
          <p:cNvSpPr>
            <a:spLocks noGrp="1"/>
          </p:cNvSpPr>
          <p:nvPr>
            <p:ph type="subTitle" idx="1"/>
          </p:nvPr>
        </p:nvSpPr>
        <p:spPr>
          <a:xfrm>
            <a:off x="838200" y="2438400"/>
            <a:ext cx="7086600" cy="914400"/>
          </a:xfrm>
        </p:spPr>
        <p:txBody>
          <a:bodyPr rtlCol="0">
            <a:normAutofit/>
          </a:bodyPr>
          <a:lstStyle>
            <a:lvl1pPr marL="0" indent="0" algn="l">
              <a:spcBef>
                <a:spcPts val="1200"/>
              </a:spcBef>
              <a:buNone/>
              <a:defRPr sz="24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dirty="0"/>
          </a:p>
        </p:txBody>
      </p:sp>
    </p:spTree>
    <p:extLst>
      <p:ext uri="{BB962C8B-B14F-4D97-AF65-F5344CB8AC3E}">
        <p14:creationId xmlns:p14="http://schemas.microsoft.com/office/powerpoint/2010/main" val="4154451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rtlCol="0"/>
          <a:lstStyle/>
          <a:p>
            <a:pPr rtl="0"/>
            <a:r>
              <a:rPr lang="en-GB" noProof="0" dirty="0"/>
              <a:t>Add a footer</a:t>
            </a:r>
          </a:p>
        </p:txBody>
      </p:sp>
      <p:sp>
        <p:nvSpPr>
          <p:cNvPr id="2" name="Date Placeholder 1"/>
          <p:cNvSpPr>
            <a:spLocks noGrp="1"/>
          </p:cNvSpPr>
          <p:nvPr>
            <p:ph type="dt" sz="half" idx="10"/>
          </p:nvPr>
        </p:nvSpPr>
        <p:spPr/>
        <p:txBody>
          <a:bodyPr rtlCol="0"/>
          <a:lstStyle/>
          <a:p>
            <a:pPr rtl="0"/>
            <a:fld id="{D7507679-C931-4C2B-A161-69909595520E}" type="datetime1">
              <a:rPr lang="en-GB" noProof="0" smtClean="0"/>
              <a:t>09/06/2024</a:t>
            </a:fld>
            <a:endParaRPr lang="en-GB" noProof="0" dirty="0"/>
          </a:p>
        </p:txBody>
      </p:sp>
      <p:sp>
        <p:nvSpPr>
          <p:cNvPr id="4" name="Slide Number Placeholder 3"/>
          <p:cNvSpPr>
            <a:spLocks noGrp="1"/>
          </p:cNvSpPr>
          <p:nvPr>
            <p:ph type="sldNum" sz="quarter" idx="12"/>
          </p:nvPr>
        </p:nvSpPr>
        <p:spPr/>
        <p:txBody>
          <a:bodyPr rtlCol="0"/>
          <a:lstStyle/>
          <a:p>
            <a:pPr rtl="0"/>
            <a:fld id="{289D71E3-7D81-4C24-B9D8-6B108755C64C}" type="slidenum">
              <a:rPr lang="en-GB" noProof="0" smtClean="0"/>
              <a:t>‹#›</a:t>
            </a:fld>
            <a:endParaRPr lang="en-GB" noProof="0" dirty="0"/>
          </a:p>
        </p:txBody>
      </p:sp>
    </p:spTree>
    <p:extLst>
      <p:ext uri="{BB962C8B-B14F-4D97-AF65-F5344CB8AC3E}">
        <p14:creationId xmlns:p14="http://schemas.microsoft.com/office/powerpoint/2010/main" val="3580071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chor="b"/>
          <a:lstStyle>
            <a:lvl1pPr>
              <a:defRPr sz="3200"/>
            </a:lvl1pPr>
          </a:lstStyle>
          <a:p>
            <a:pPr rtl="0"/>
            <a:r>
              <a:rPr lang="en-US" noProof="0"/>
              <a:t>Click to edit Master title style</a:t>
            </a:r>
            <a:endParaRPr lang="en-GB" noProof="0" dirty="0"/>
          </a:p>
        </p:txBody>
      </p:sp>
      <p:sp>
        <p:nvSpPr>
          <p:cNvPr id="3" name="Content Placeholder 2"/>
          <p:cNvSpPr>
            <a:spLocks noGrp="1"/>
          </p:cNvSpPr>
          <p:nvPr>
            <p:ph idx="1"/>
          </p:nvPr>
        </p:nvSpPr>
        <p:spPr>
          <a:xfrm>
            <a:off x="4724400" y="1828800"/>
            <a:ext cx="5943600" cy="3476625"/>
          </a:xfrm>
        </p:spPr>
        <p:txBody>
          <a:bodyPr rtlCol="0">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4" name="Text Placeholder 3"/>
          <p:cNvSpPr>
            <a:spLocks noGrp="1"/>
          </p:cNvSpPr>
          <p:nvPr>
            <p:ph type="body" sz="half" idx="2"/>
          </p:nvPr>
        </p:nvSpPr>
        <p:spPr>
          <a:xfrm>
            <a:off x="1523999" y="1828800"/>
            <a:ext cx="2926080" cy="3476625"/>
          </a:xfrm>
        </p:spPr>
        <p:txBody>
          <a:bodyPr rtlCol="0">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6" name="Footer Placeholder 5"/>
          <p:cNvSpPr>
            <a:spLocks noGrp="1"/>
          </p:cNvSpPr>
          <p:nvPr>
            <p:ph type="ftr" sz="quarter" idx="11"/>
          </p:nvPr>
        </p:nvSpPr>
        <p:spPr/>
        <p:txBody>
          <a:bodyPr rtlCol="0"/>
          <a:lstStyle/>
          <a:p>
            <a:pPr rtl="0"/>
            <a:r>
              <a:rPr lang="en-GB" noProof="0" dirty="0"/>
              <a:t>Add a footer</a:t>
            </a:r>
          </a:p>
        </p:txBody>
      </p:sp>
      <p:sp>
        <p:nvSpPr>
          <p:cNvPr id="5" name="Date Placeholder 4"/>
          <p:cNvSpPr>
            <a:spLocks noGrp="1"/>
          </p:cNvSpPr>
          <p:nvPr>
            <p:ph type="dt" sz="half" idx="10"/>
          </p:nvPr>
        </p:nvSpPr>
        <p:spPr/>
        <p:txBody>
          <a:bodyPr rtlCol="0"/>
          <a:lstStyle/>
          <a:p>
            <a:pPr rtl="0"/>
            <a:fld id="{B2AB2539-38DF-4CA5-87A7-E69B9F49F297}" type="datetime1">
              <a:rPr lang="en-GB" noProof="0" smtClean="0"/>
              <a:t>09/06/2024</a:t>
            </a:fld>
            <a:endParaRPr lang="en-GB" noProof="0" dirty="0"/>
          </a:p>
        </p:txBody>
      </p:sp>
      <p:sp>
        <p:nvSpPr>
          <p:cNvPr id="7" name="Slide Number Placeholder 6"/>
          <p:cNvSpPr>
            <a:spLocks noGrp="1"/>
          </p:cNvSpPr>
          <p:nvPr>
            <p:ph type="sldNum" sz="quarter" idx="12"/>
          </p:nvPr>
        </p:nvSpPr>
        <p:spPr/>
        <p:txBody>
          <a:bodyPr rtlCol="0"/>
          <a:lstStyle/>
          <a:p>
            <a:pPr rtl="0"/>
            <a:fld id="{289D71E3-7D81-4C24-B9D8-6B108755C64C}" type="slidenum">
              <a:rPr lang="en-GB" noProof="0" smtClean="0"/>
              <a:t>‹#›</a:t>
            </a:fld>
            <a:endParaRPr lang="en-GB" noProof="0" dirty="0"/>
          </a:p>
        </p:txBody>
      </p:sp>
    </p:spTree>
    <p:extLst>
      <p:ext uri="{BB962C8B-B14F-4D97-AF65-F5344CB8AC3E}">
        <p14:creationId xmlns:p14="http://schemas.microsoft.com/office/powerpoint/2010/main" val="807354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Freeform 5"/>
          <p:cNvSpPr>
            <a:spLocks/>
          </p:cNvSpPr>
          <p:nvPr/>
        </p:nvSpPr>
        <p:spPr bwMode="gray">
          <a:xfrm>
            <a:off x="804333" y="1695450"/>
            <a:ext cx="5596467" cy="3295650"/>
          </a:xfrm>
          <a:custGeom>
            <a:avLst/>
            <a:gdLst>
              <a:gd name="T0" fmla="*/ 1279 w 1347"/>
              <a:gd name="T1" fmla="*/ 919 h 986"/>
              <a:gd name="T2" fmla="*/ 65 w 1347"/>
              <a:gd name="T3" fmla="*/ 919 h 986"/>
              <a:gd name="T4" fmla="*/ 65 w 1347"/>
              <a:gd name="T5" fmla="*/ 64 h 986"/>
              <a:gd name="T6" fmla="*/ 1279 w 1347"/>
              <a:gd name="T7" fmla="*/ 64 h 986"/>
              <a:gd name="T8" fmla="*/ 1279 w 1347"/>
              <a:gd name="T9" fmla="*/ 919 h 986"/>
            </a:gdLst>
            <a:ahLst/>
            <a:cxnLst>
              <a:cxn ang="0">
                <a:pos x="T0" y="T1"/>
              </a:cxn>
              <a:cxn ang="0">
                <a:pos x="T2" y="T3"/>
              </a:cxn>
              <a:cxn ang="0">
                <a:pos x="T4" y="T5"/>
              </a:cxn>
              <a:cxn ang="0">
                <a:pos x="T6" y="T7"/>
              </a:cxn>
              <a:cxn ang="0">
                <a:pos x="T8" y="T9"/>
              </a:cxn>
            </a:cxnLst>
            <a:rect l="0" t="0" r="r" b="b"/>
            <a:pathLst>
              <a:path w="1347" h="986">
                <a:moveTo>
                  <a:pt x="1279" y="919"/>
                </a:moveTo>
                <a:cubicBezTo>
                  <a:pt x="1211" y="986"/>
                  <a:pt x="121" y="974"/>
                  <a:pt x="65" y="919"/>
                </a:cubicBezTo>
                <a:cubicBezTo>
                  <a:pt x="9" y="863"/>
                  <a:pt x="0" y="128"/>
                  <a:pt x="65" y="64"/>
                </a:cubicBezTo>
                <a:cubicBezTo>
                  <a:pt x="130" y="0"/>
                  <a:pt x="1217" y="3"/>
                  <a:pt x="1279" y="64"/>
                </a:cubicBezTo>
                <a:cubicBezTo>
                  <a:pt x="1341" y="125"/>
                  <a:pt x="1347" y="852"/>
                  <a:pt x="1279" y="919"/>
                </a:cubicBezTo>
                <a:close/>
              </a:path>
            </a:pathLst>
          </a:custGeom>
          <a:solidFill>
            <a:srgbClr val="FFFFFF"/>
          </a:solidFill>
          <a:ln>
            <a:noFill/>
          </a:ln>
          <a:effectLst>
            <a:outerShdw blurRad="317500" dist="63500" dir="2700000" algn="tl" rotWithShape="0">
              <a:prstClr val="black">
                <a:alpha val="30000"/>
              </a:prstClr>
            </a:outerShdw>
          </a:effec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 name="Title 1"/>
          <p:cNvSpPr>
            <a:spLocks noGrp="1"/>
          </p:cNvSpPr>
          <p:nvPr>
            <p:ph type="title"/>
          </p:nvPr>
        </p:nvSpPr>
        <p:spPr/>
        <p:txBody>
          <a:bodyPr rtlCol="0" anchor="b"/>
          <a:lstStyle>
            <a:lvl1pPr>
              <a:defRPr sz="3200"/>
            </a:lvl1pPr>
          </a:lstStyle>
          <a:p>
            <a:pPr rtl="0"/>
            <a:r>
              <a:rPr lang="en-US" noProof="0"/>
              <a:t>Click to edit Master title style</a:t>
            </a:r>
            <a:endParaRPr lang="en-GB" noProof="0" dirty="0"/>
          </a:p>
        </p:txBody>
      </p:sp>
      <p:sp>
        <p:nvSpPr>
          <p:cNvPr id="12" name="Picture Placeholder 11" descr="An empty placeholder to add an image. Click on the placeholder and select the image that you wish to add"/>
          <p:cNvSpPr>
            <a:spLocks noGrp="1"/>
          </p:cNvSpPr>
          <p:nvPr>
            <p:ph type="pic" idx="1"/>
          </p:nvPr>
        </p:nvSpPr>
        <p:spPr>
          <a:xfrm>
            <a:off x="1006022" y="1874520"/>
            <a:ext cx="5193089" cy="2937510"/>
          </a:xfrm>
          <a:custGeom>
            <a:avLst/>
            <a:gdLst>
              <a:gd name="connsiteX0" fmla="*/ 2531359 w 5066932"/>
              <a:gd name="connsiteY0" fmla="*/ 21 h 2945784"/>
              <a:gd name="connsiteX1" fmla="*/ 4878015 w 5066932"/>
              <a:gd name="connsiteY1" fmla="*/ 145719 h 2945784"/>
              <a:gd name="connsiteX2" fmla="*/ 4878015 w 5066932"/>
              <a:gd name="connsiteY2" fmla="*/ 2803241 h 2945784"/>
              <a:gd name="connsiteX3" fmla="*/ 175988 w 5066932"/>
              <a:gd name="connsiteY3" fmla="*/ 2803241 h 2945784"/>
              <a:gd name="connsiteX4" fmla="*/ 175988 w 5066932"/>
              <a:gd name="connsiteY4" fmla="*/ 145719 h 2945784"/>
              <a:gd name="connsiteX5" fmla="*/ 2531359 w 5066932"/>
              <a:gd name="connsiteY5" fmla="*/ 21 h 2945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66932" h="2945784">
                <a:moveTo>
                  <a:pt x="2531359" y="21"/>
                </a:moveTo>
                <a:cubicBezTo>
                  <a:pt x="3645379" y="1187"/>
                  <a:pt x="4757946" y="50918"/>
                  <a:pt x="4878015" y="145719"/>
                </a:cubicBezTo>
                <a:cubicBezTo>
                  <a:pt x="5118151" y="335320"/>
                  <a:pt x="5141390" y="2594991"/>
                  <a:pt x="4878015" y="2803241"/>
                </a:cubicBezTo>
                <a:cubicBezTo>
                  <a:pt x="4614639" y="3011491"/>
                  <a:pt x="392886" y="2974193"/>
                  <a:pt x="175988" y="2803241"/>
                </a:cubicBezTo>
                <a:cubicBezTo>
                  <a:pt x="-40909" y="2629181"/>
                  <a:pt x="-75768" y="344644"/>
                  <a:pt x="175988" y="145719"/>
                </a:cubicBezTo>
                <a:cubicBezTo>
                  <a:pt x="301866" y="46256"/>
                  <a:pt x="1417339" y="-1144"/>
                  <a:pt x="2531359" y="21"/>
                </a:cubicBezTo>
                <a:close/>
              </a:path>
            </a:pathLst>
          </a:custGeom>
          <a:solidFill>
            <a:schemeClr val="accent2">
              <a:lumMod val="20000"/>
              <a:lumOff val="80000"/>
            </a:schemeClr>
          </a:solidFill>
        </p:spPr>
        <p:txBody>
          <a:bodyPr wrap="square" tIns="365760" rtlCol="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noProof="0"/>
              <a:t>Click icon to add picture</a:t>
            </a:r>
            <a:endParaRPr lang="en-GB" noProof="0" dirty="0"/>
          </a:p>
        </p:txBody>
      </p:sp>
      <p:sp>
        <p:nvSpPr>
          <p:cNvPr id="4" name="Text Placeholder 3"/>
          <p:cNvSpPr>
            <a:spLocks noGrp="1"/>
          </p:cNvSpPr>
          <p:nvPr>
            <p:ph type="body" sz="half" idx="2"/>
          </p:nvPr>
        </p:nvSpPr>
        <p:spPr>
          <a:xfrm>
            <a:off x="7010400" y="2245995"/>
            <a:ext cx="3657600" cy="2194560"/>
          </a:xfrm>
        </p:spPr>
        <p:txBody>
          <a:bodyPr rtlCol="0">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6" name="Footer Placeholder 5"/>
          <p:cNvSpPr>
            <a:spLocks noGrp="1"/>
          </p:cNvSpPr>
          <p:nvPr>
            <p:ph type="ftr" sz="quarter" idx="11"/>
          </p:nvPr>
        </p:nvSpPr>
        <p:spPr/>
        <p:txBody>
          <a:bodyPr rtlCol="0"/>
          <a:lstStyle/>
          <a:p>
            <a:pPr rtl="0"/>
            <a:r>
              <a:rPr lang="en-GB" noProof="0" dirty="0"/>
              <a:t>Add a footer</a:t>
            </a:r>
          </a:p>
        </p:txBody>
      </p:sp>
      <p:sp>
        <p:nvSpPr>
          <p:cNvPr id="5" name="Date Placeholder 4"/>
          <p:cNvSpPr>
            <a:spLocks noGrp="1"/>
          </p:cNvSpPr>
          <p:nvPr>
            <p:ph type="dt" sz="half" idx="10"/>
          </p:nvPr>
        </p:nvSpPr>
        <p:spPr/>
        <p:txBody>
          <a:bodyPr rtlCol="0"/>
          <a:lstStyle/>
          <a:p>
            <a:pPr rtl="0"/>
            <a:fld id="{5C6B51CB-EB71-4D50-9CE4-F98A4C970365}" type="datetime1">
              <a:rPr lang="en-GB" noProof="0" smtClean="0"/>
              <a:t>09/06/2024</a:t>
            </a:fld>
            <a:endParaRPr lang="en-GB" noProof="0" dirty="0"/>
          </a:p>
        </p:txBody>
      </p:sp>
      <p:sp>
        <p:nvSpPr>
          <p:cNvPr id="7" name="Slide Number Placeholder 6"/>
          <p:cNvSpPr>
            <a:spLocks noGrp="1"/>
          </p:cNvSpPr>
          <p:nvPr>
            <p:ph type="sldNum" sz="quarter" idx="12"/>
          </p:nvPr>
        </p:nvSpPr>
        <p:spPr/>
        <p:txBody>
          <a:bodyPr rtlCol="0"/>
          <a:lstStyle/>
          <a:p>
            <a:pPr rtl="0"/>
            <a:fld id="{289D71E3-7D81-4C24-B9D8-6B108755C64C}" type="slidenum">
              <a:rPr lang="en-GB" noProof="0" smtClean="0"/>
              <a:t>‹#›</a:t>
            </a:fld>
            <a:endParaRPr lang="en-GB" noProof="0" dirty="0"/>
          </a:p>
        </p:txBody>
      </p:sp>
    </p:spTree>
    <p:extLst>
      <p:ext uri="{BB962C8B-B14F-4D97-AF65-F5344CB8AC3E}">
        <p14:creationId xmlns:p14="http://schemas.microsoft.com/office/powerpoint/2010/main" val="651318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hree Pictures with Caption">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5" y="1716"/>
            <a:ext cx="12188952" cy="6856284"/>
          </a:xfrm>
          <a:prstGeom prst="rect">
            <a:avLst/>
          </a:prstGeom>
        </p:spPr>
      </p:pic>
      <p:sp>
        <p:nvSpPr>
          <p:cNvPr id="2" name="Title 1"/>
          <p:cNvSpPr>
            <a:spLocks noGrp="1"/>
          </p:cNvSpPr>
          <p:nvPr>
            <p:ph type="title"/>
          </p:nvPr>
        </p:nvSpPr>
        <p:spPr>
          <a:xfrm>
            <a:off x="1028580" y="5305424"/>
            <a:ext cx="8104083" cy="579921"/>
          </a:xfrm>
        </p:spPr>
        <p:txBody>
          <a:bodyPr rtlCol="0">
            <a:normAutofit/>
          </a:bodyPr>
          <a:lstStyle>
            <a:lvl1pPr>
              <a:defRPr sz="2400">
                <a:solidFill>
                  <a:schemeClr val="accent1"/>
                </a:solidFill>
              </a:defRPr>
            </a:lvl1pPr>
          </a:lstStyle>
          <a:p>
            <a:pPr rtl="0"/>
            <a:r>
              <a:rPr lang="en-US" noProof="0"/>
              <a:t>Click to edit Master title style</a:t>
            </a:r>
            <a:endParaRPr lang="en-GB" noProof="0" dirty="0"/>
          </a:p>
        </p:txBody>
      </p:sp>
      <p:sp>
        <p:nvSpPr>
          <p:cNvPr id="7" name="Freeform 5"/>
          <p:cNvSpPr>
            <a:spLocks/>
          </p:cNvSpPr>
          <p:nvPr/>
        </p:nvSpPr>
        <p:spPr bwMode="gray">
          <a:xfrm>
            <a:off x="762000" y="933449"/>
            <a:ext cx="5334000" cy="4109465"/>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5" name="Picture Placeholder 14" descr="An empty placeholder to add an image. Click on the placeholder and select the image that you wish to add"/>
          <p:cNvSpPr>
            <a:spLocks noGrp="1"/>
          </p:cNvSpPr>
          <p:nvPr>
            <p:ph type="pic" sz="quarter" idx="13"/>
          </p:nvPr>
        </p:nvSpPr>
        <p:spPr>
          <a:xfrm>
            <a:off x="991888" y="1113022"/>
            <a:ext cx="4874224" cy="3750319"/>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365760" rtlCol="0">
            <a:noAutofit/>
          </a:bodyPr>
          <a:lstStyle>
            <a:lvl1pPr marL="0" indent="0" algn="ctr">
              <a:buNone/>
              <a:defRPr/>
            </a:lvl1pPr>
          </a:lstStyle>
          <a:p>
            <a:pPr rtl="0"/>
            <a:r>
              <a:rPr lang="en-US" noProof="0"/>
              <a:t>Click icon to add picture</a:t>
            </a:r>
            <a:endParaRPr lang="en-GB" noProof="0" dirty="0"/>
          </a:p>
        </p:txBody>
      </p:sp>
      <p:sp>
        <p:nvSpPr>
          <p:cNvPr id="18" name="Freeform 5"/>
          <p:cNvSpPr>
            <a:spLocks/>
          </p:cNvSpPr>
          <p:nvPr/>
        </p:nvSpPr>
        <p:spPr bwMode="gray">
          <a:xfrm>
            <a:off x="6323873" y="967316"/>
            <a:ext cx="2990942" cy="1934384"/>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9" name="Picture Placeholder 18" descr="An empty placeholder to add an image. Click on the placeholder and select the image that you wish to add"/>
          <p:cNvSpPr>
            <a:spLocks noGrp="1"/>
          </p:cNvSpPr>
          <p:nvPr>
            <p:ph type="pic" sz="quarter" idx="15"/>
          </p:nvPr>
        </p:nvSpPr>
        <p:spPr>
          <a:xfrm>
            <a:off x="6506025" y="1109743"/>
            <a:ext cx="2626638" cy="1649530"/>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182880" rtlCol="0">
            <a:noAutofit/>
          </a:bodyPr>
          <a:lstStyle>
            <a:lvl1pPr marL="0" indent="0" algn="ctr">
              <a:buNone/>
              <a:defRPr/>
            </a:lvl1pPr>
          </a:lstStyle>
          <a:p>
            <a:pPr rtl="0"/>
            <a:r>
              <a:rPr lang="en-US" noProof="0"/>
              <a:t>Click icon to add picture</a:t>
            </a:r>
            <a:endParaRPr lang="en-GB" noProof="0" dirty="0"/>
          </a:p>
        </p:txBody>
      </p:sp>
      <p:sp>
        <p:nvSpPr>
          <p:cNvPr id="12" name="Freeform 5"/>
          <p:cNvSpPr>
            <a:spLocks/>
          </p:cNvSpPr>
          <p:nvPr/>
        </p:nvSpPr>
        <p:spPr bwMode="gray">
          <a:xfrm>
            <a:off x="6323873" y="3060954"/>
            <a:ext cx="2990942" cy="1934384"/>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3" name="Picture Placeholder 12" descr="An empty placeholder to add an image. Click on the placeholder and select the image that you wish to add"/>
          <p:cNvSpPr>
            <a:spLocks noGrp="1"/>
          </p:cNvSpPr>
          <p:nvPr>
            <p:ph type="pic" sz="quarter" idx="16"/>
          </p:nvPr>
        </p:nvSpPr>
        <p:spPr>
          <a:xfrm>
            <a:off x="6506025" y="3203381"/>
            <a:ext cx="2626638" cy="1649530"/>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182880" rtlCol="0">
            <a:noAutofit/>
          </a:bodyPr>
          <a:lstStyle>
            <a:lvl1pPr marL="0" indent="0" algn="ctr">
              <a:buNone/>
              <a:defRPr/>
            </a:lvl1pPr>
          </a:lstStyle>
          <a:p>
            <a:pPr rtl="0"/>
            <a:r>
              <a:rPr lang="en-US" noProof="0"/>
              <a:t>Click icon to add picture</a:t>
            </a:r>
            <a:endParaRPr lang="en-GB" noProof="0" dirty="0"/>
          </a:p>
        </p:txBody>
      </p:sp>
      <p:sp>
        <p:nvSpPr>
          <p:cNvPr id="17" name="Text Placeholder 16"/>
          <p:cNvSpPr>
            <a:spLocks noGrp="1"/>
          </p:cNvSpPr>
          <p:nvPr>
            <p:ph type="body" sz="quarter" idx="14"/>
          </p:nvPr>
        </p:nvSpPr>
        <p:spPr>
          <a:xfrm>
            <a:off x="1028581" y="5919255"/>
            <a:ext cx="8104082" cy="497420"/>
          </a:xfrm>
        </p:spPr>
        <p:txBody>
          <a:bodyPr rtlCol="0">
            <a:normAutofit/>
          </a:bodyPr>
          <a:lstStyle>
            <a:lvl1pPr marL="0" indent="0">
              <a:spcBef>
                <a:spcPts val="0"/>
              </a:spcBef>
              <a:buNone/>
              <a:defRPr sz="1600"/>
            </a:lvl1pPr>
            <a:lvl2pPr marL="0" indent="0">
              <a:spcBef>
                <a:spcPts val="1200"/>
              </a:spcBef>
              <a:buNone/>
              <a:defRPr sz="1800"/>
            </a:lvl2pPr>
            <a:lvl3pPr marL="0" indent="0">
              <a:spcBef>
                <a:spcPts val="1200"/>
              </a:spcBef>
              <a:buNone/>
              <a:defRPr sz="1800"/>
            </a:lvl3pPr>
            <a:lvl4pPr marL="0" indent="0">
              <a:spcBef>
                <a:spcPts val="1200"/>
              </a:spcBef>
              <a:buNone/>
              <a:defRPr sz="1800"/>
            </a:lvl4pPr>
            <a:lvl5pPr marL="0" indent="0">
              <a:spcBef>
                <a:spcPts val="1200"/>
              </a:spcBef>
              <a:buNone/>
              <a:defRPr sz="1800"/>
            </a:lvl5pPr>
          </a:lstStyle>
          <a:p>
            <a:pPr lvl="0" rtl="0"/>
            <a:r>
              <a:rPr lang="en-US" noProof="0"/>
              <a:t>Click to edit Master text styles</a:t>
            </a:r>
          </a:p>
        </p:txBody>
      </p:sp>
    </p:spTree>
    <p:extLst>
      <p:ext uri="{BB962C8B-B14F-4D97-AF65-F5344CB8AC3E}">
        <p14:creationId xmlns:p14="http://schemas.microsoft.com/office/powerpoint/2010/main" val="1017792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dirty="0"/>
          </a:p>
        </p:txBody>
      </p:sp>
      <p:sp>
        <p:nvSpPr>
          <p:cNvPr id="3" name="Vertical Text Placeholder 2"/>
          <p:cNvSpPr>
            <a:spLocks noGrp="1"/>
          </p:cNvSpPr>
          <p:nvPr>
            <p:ph type="body" orient="vert" idx="1"/>
          </p:nvPr>
        </p:nvSpPr>
        <p:spPr/>
        <p:txBody>
          <a:bodyPr vert="eaVert"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5" name="Footer Placeholder 4"/>
          <p:cNvSpPr>
            <a:spLocks noGrp="1"/>
          </p:cNvSpPr>
          <p:nvPr>
            <p:ph type="ftr" sz="quarter" idx="11"/>
          </p:nvPr>
        </p:nvSpPr>
        <p:spPr/>
        <p:txBody>
          <a:bodyPr rtlCol="0"/>
          <a:lstStyle/>
          <a:p>
            <a:pPr rtl="0"/>
            <a:r>
              <a:rPr lang="en-GB" noProof="0" dirty="0"/>
              <a:t>Add a footer</a:t>
            </a:r>
          </a:p>
        </p:txBody>
      </p:sp>
      <p:sp>
        <p:nvSpPr>
          <p:cNvPr id="4" name="Date Placeholder 3"/>
          <p:cNvSpPr>
            <a:spLocks noGrp="1"/>
          </p:cNvSpPr>
          <p:nvPr>
            <p:ph type="dt" sz="half" idx="10"/>
          </p:nvPr>
        </p:nvSpPr>
        <p:spPr/>
        <p:txBody>
          <a:bodyPr rtlCol="0"/>
          <a:lstStyle/>
          <a:p>
            <a:pPr rtl="0"/>
            <a:fld id="{ACA30FA5-719D-4311-A994-1E32E16A1C10}" type="datetime1">
              <a:rPr lang="en-GB" noProof="0" smtClean="0"/>
              <a:t>09/06/2024</a:t>
            </a:fld>
            <a:endParaRPr lang="en-GB" noProof="0" dirty="0"/>
          </a:p>
        </p:txBody>
      </p:sp>
      <p:sp>
        <p:nvSpPr>
          <p:cNvPr id="6" name="Slide Number Placeholder 5"/>
          <p:cNvSpPr>
            <a:spLocks noGrp="1"/>
          </p:cNvSpPr>
          <p:nvPr>
            <p:ph type="sldNum" sz="quarter" idx="12"/>
          </p:nvPr>
        </p:nvSpPr>
        <p:spPr/>
        <p:txBody>
          <a:bodyPr rtlCol="0"/>
          <a:lstStyle/>
          <a:p>
            <a:pPr rtl="0"/>
            <a:fld id="{289D71E3-7D81-4C24-B9D8-6B108755C64C}" type="slidenum">
              <a:rPr lang="en-GB" noProof="0" smtClean="0"/>
              <a:t>‹#›</a:t>
            </a:fld>
            <a:endParaRPr lang="en-GB" noProof="0" dirty="0"/>
          </a:p>
        </p:txBody>
      </p:sp>
    </p:spTree>
    <p:extLst>
      <p:ext uri="{BB962C8B-B14F-4D97-AF65-F5344CB8AC3E}">
        <p14:creationId xmlns:p14="http://schemas.microsoft.com/office/powerpoint/2010/main" val="1443261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365125"/>
            <a:ext cx="1828799" cy="4940300"/>
          </a:xfrm>
        </p:spPr>
        <p:txBody>
          <a:bodyPr vert="eaVert" rtlCol="0"/>
          <a:lstStyle/>
          <a:p>
            <a:pPr rtl="0"/>
            <a:r>
              <a:rPr lang="en-US" noProof="0"/>
              <a:t>Click to edit Master title style</a:t>
            </a:r>
            <a:endParaRPr lang="en-GB" noProof="0" dirty="0"/>
          </a:p>
        </p:txBody>
      </p:sp>
      <p:sp>
        <p:nvSpPr>
          <p:cNvPr id="3" name="Vertical Text Placeholder 2"/>
          <p:cNvSpPr>
            <a:spLocks noGrp="1"/>
          </p:cNvSpPr>
          <p:nvPr>
            <p:ph type="body" orient="vert" idx="1"/>
          </p:nvPr>
        </p:nvSpPr>
        <p:spPr>
          <a:xfrm>
            <a:off x="1524000" y="365125"/>
            <a:ext cx="6858000" cy="4940300"/>
          </a:xfrm>
        </p:spPr>
        <p:txBody>
          <a:bodyPr vert="eaVert"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5" name="Footer Placeholder 4"/>
          <p:cNvSpPr>
            <a:spLocks noGrp="1"/>
          </p:cNvSpPr>
          <p:nvPr>
            <p:ph type="ftr" sz="quarter" idx="11"/>
          </p:nvPr>
        </p:nvSpPr>
        <p:spPr/>
        <p:txBody>
          <a:bodyPr rtlCol="0"/>
          <a:lstStyle/>
          <a:p>
            <a:pPr rtl="0"/>
            <a:r>
              <a:rPr lang="en-GB" noProof="0" dirty="0"/>
              <a:t>Add a footer</a:t>
            </a:r>
          </a:p>
        </p:txBody>
      </p:sp>
      <p:sp>
        <p:nvSpPr>
          <p:cNvPr id="4" name="Date Placeholder 3"/>
          <p:cNvSpPr>
            <a:spLocks noGrp="1"/>
          </p:cNvSpPr>
          <p:nvPr>
            <p:ph type="dt" sz="half" idx="10"/>
          </p:nvPr>
        </p:nvSpPr>
        <p:spPr/>
        <p:txBody>
          <a:bodyPr rtlCol="0"/>
          <a:lstStyle/>
          <a:p>
            <a:pPr rtl="0"/>
            <a:fld id="{DD3AD42A-AC6C-4A4C-8FFC-97DA4C99DC2B}" type="datetime1">
              <a:rPr lang="en-GB" noProof="0" smtClean="0"/>
              <a:t>09/06/2024</a:t>
            </a:fld>
            <a:endParaRPr lang="en-GB" noProof="0" dirty="0"/>
          </a:p>
        </p:txBody>
      </p:sp>
      <p:sp>
        <p:nvSpPr>
          <p:cNvPr id="6" name="Slide Number Placeholder 5"/>
          <p:cNvSpPr>
            <a:spLocks noGrp="1"/>
          </p:cNvSpPr>
          <p:nvPr>
            <p:ph type="sldNum" sz="quarter" idx="12"/>
          </p:nvPr>
        </p:nvSpPr>
        <p:spPr/>
        <p:txBody>
          <a:bodyPr rtlCol="0"/>
          <a:lstStyle/>
          <a:p>
            <a:pPr rtl="0"/>
            <a:fld id="{289D71E3-7D81-4C24-B9D8-6B108755C64C}" type="slidenum">
              <a:rPr lang="en-GB" noProof="0" smtClean="0"/>
              <a:t>‹#›</a:t>
            </a:fld>
            <a:endParaRPr lang="en-GB" noProof="0" dirty="0"/>
          </a:p>
        </p:txBody>
      </p:sp>
    </p:spTree>
    <p:extLst>
      <p:ext uri="{BB962C8B-B14F-4D97-AF65-F5344CB8AC3E}">
        <p14:creationId xmlns:p14="http://schemas.microsoft.com/office/powerpoint/2010/main" val="3926244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dirty="0"/>
              <a:t>Click to edit Master title style</a:t>
            </a:r>
            <a:endParaRPr lang="en-GB" noProof="0" dirty="0"/>
          </a:p>
        </p:txBody>
      </p:sp>
      <p:sp>
        <p:nvSpPr>
          <p:cNvPr id="3" name="Content Placeholder 2"/>
          <p:cNvSpPr>
            <a:spLocks noGrp="1"/>
          </p:cNvSpPr>
          <p:nvPr>
            <p:ph idx="1"/>
          </p:nvPr>
        </p:nvSpPr>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5" name="Footer Placeholder 4"/>
          <p:cNvSpPr>
            <a:spLocks noGrp="1"/>
          </p:cNvSpPr>
          <p:nvPr>
            <p:ph type="ftr" sz="quarter" idx="11"/>
          </p:nvPr>
        </p:nvSpPr>
        <p:spPr/>
        <p:txBody>
          <a:bodyPr rtlCol="0"/>
          <a:lstStyle/>
          <a:p>
            <a:pPr rtl="0"/>
            <a:r>
              <a:rPr lang="en-GB" noProof="0" dirty="0"/>
              <a:t>Add a footer</a:t>
            </a:r>
          </a:p>
        </p:txBody>
      </p:sp>
      <p:sp>
        <p:nvSpPr>
          <p:cNvPr id="4" name="Date Placeholder 3"/>
          <p:cNvSpPr>
            <a:spLocks noGrp="1"/>
          </p:cNvSpPr>
          <p:nvPr>
            <p:ph type="dt" sz="half" idx="10"/>
          </p:nvPr>
        </p:nvSpPr>
        <p:spPr/>
        <p:txBody>
          <a:bodyPr rtlCol="0"/>
          <a:lstStyle/>
          <a:p>
            <a:pPr rtl="0"/>
            <a:fld id="{2B4CDFD9-B3EA-421A-B59B-79EE289E80ED}" type="datetime1">
              <a:rPr lang="en-GB" noProof="0" smtClean="0"/>
              <a:t>09/06/2024</a:t>
            </a:fld>
            <a:endParaRPr lang="en-GB" noProof="0" dirty="0"/>
          </a:p>
        </p:txBody>
      </p:sp>
      <p:sp>
        <p:nvSpPr>
          <p:cNvPr id="6" name="Slide Number Placeholder 5"/>
          <p:cNvSpPr>
            <a:spLocks noGrp="1"/>
          </p:cNvSpPr>
          <p:nvPr>
            <p:ph type="sldNum" sz="quarter" idx="12"/>
          </p:nvPr>
        </p:nvSpPr>
        <p:spPr/>
        <p:txBody>
          <a:bodyPr rtlCol="0"/>
          <a:lstStyle/>
          <a:p>
            <a:pPr rtl="0"/>
            <a:fld id="{289D71E3-7D81-4C24-B9D8-6B108755C64C}" type="slidenum">
              <a:rPr lang="en-GB" noProof="0" smtClean="0"/>
              <a:t>‹#›</a:t>
            </a:fld>
            <a:endParaRPr lang="en-GB" noProof="0" dirty="0"/>
          </a:p>
        </p:txBody>
      </p:sp>
    </p:spTree>
    <p:extLst>
      <p:ext uri="{BB962C8B-B14F-4D97-AF65-F5344CB8AC3E}">
        <p14:creationId xmlns:p14="http://schemas.microsoft.com/office/powerpoint/2010/main" val="1035739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2124" r="323" b="422"/>
          <a:stretch/>
        </p:blipFill>
        <p:spPr>
          <a:xfrm>
            <a:off x="1524" y="1"/>
            <a:ext cx="12188952" cy="6858000"/>
          </a:xfrm>
          <a:prstGeom prst="rect">
            <a:avLst/>
          </a:prstGeom>
        </p:spPr>
      </p:pic>
      <p:sp>
        <p:nvSpPr>
          <p:cNvPr id="4" name="Title 1">
            <a:extLst>
              <a:ext uri="{FF2B5EF4-FFF2-40B4-BE49-F238E27FC236}">
                <a16:creationId xmlns:a16="http://schemas.microsoft.com/office/drawing/2014/main" id="{7D0BAB65-6DF3-E717-5FDB-9EB6F3914D89}"/>
              </a:ext>
            </a:extLst>
          </p:cNvPr>
          <p:cNvSpPr>
            <a:spLocks noGrp="1"/>
          </p:cNvSpPr>
          <p:nvPr>
            <p:ph type="title"/>
          </p:nvPr>
        </p:nvSpPr>
        <p:spPr>
          <a:xfrm>
            <a:off x="838200" y="365126"/>
            <a:ext cx="9829800" cy="1082674"/>
          </a:xfrm>
        </p:spPr>
        <p:txBody>
          <a:bodyPr rtlCol="0"/>
          <a:lstStyle/>
          <a:p>
            <a:pPr rtl="0"/>
            <a:r>
              <a:rPr lang="en-US" noProof="0" dirty="0"/>
              <a:t>Click to edit Master title style</a:t>
            </a:r>
            <a:endParaRPr lang="en-GB" noProof="0" dirty="0"/>
          </a:p>
        </p:txBody>
      </p:sp>
      <p:sp>
        <p:nvSpPr>
          <p:cNvPr id="5" name="Content Placeholder 2">
            <a:extLst>
              <a:ext uri="{FF2B5EF4-FFF2-40B4-BE49-F238E27FC236}">
                <a16:creationId xmlns:a16="http://schemas.microsoft.com/office/drawing/2014/main" id="{6E6FA884-3DD4-140F-BCD5-016A21F6CEC8}"/>
              </a:ext>
            </a:extLst>
          </p:cNvPr>
          <p:cNvSpPr>
            <a:spLocks noGrp="1"/>
          </p:cNvSpPr>
          <p:nvPr>
            <p:ph idx="1"/>
          </p:nvPr>
        </p:nvSpPr>
        <p:spPr>
          <a:xfrm>
            <a:off x="1524000" y="1828800"/>
            <a:ext cx="9144000" cy="3474720"/>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Tree>
    <p:extLst>
      <p:ext uri="{BB962C8B-B14F-4D97-AF65-F5344CB8AC3E}">
        <p14:creationId xmlns:p14="http://schemas.microsoft.com/office/powerpoint/2010/main" val="3195007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434" t="422"/>
          <a:stretch/>
        </p:blipFill>
        <p:spPr>
          <a:xfrm>
            <a:off x="0" y="0"/>
            <a:ext cx="12188952" cy="6857176"/>
          </a:xfrm>
          <a:prstGeom prst="rect">
            <a:avLst/>
          </a:prstGeom>
        </p:spPr>
      </p:pic>
      <p:sp>
        <p:nvSpPr>
          <p:cNvPr id="4" name="Title 1">
            <a:extLst>
              <a:ext uri="{FF2B5EF4-FFF2-40B4-BE49-F238E27FC236}">
                <a16:creationId xmlns:a16="http://schemas.microsoft.com/office/drawing/2014/main" id="{A057AA58-070D-03AC-48D5-32210B76A701}"/>
              </a:ext>
            </a:extLst>
          </p:cNvPr>
          <p:cNvSpPr>
            <a:spLocks noGrp="1"/>
          </p:cNvSpPr>
          <p:nvPr>
            <p:ph type="title"/>
          </p:nvPr>
        </p:nvSpPr>
        <p:spPr>
          <a:xfrm>
            <a:off x="838200" y="365126"/>
            <a:ext cx="9829800" cy="1082674"/>
          </a:xfrm>
        </p:spPr>
        <p:txBody>
          <a:bodyPr rtlCol="0"/>
          <a:lstStyle/>
          <a:p>
            <a:pPr rtl="0"/>
            <a:r>
              <a:rPr lang="en-US" noProof="0" dirty="0"/>
              <a:t>Click to edit Master title style</a:t>
            </a:r>
            <a:endParaRPr lang="en-GB" noProof="0" dirty="0"/>
          </a:p>
        </p:txBody>
      </p:sp>
      <p:sp>
        <p:nvSpPr>
          <p:cNvPr id="5" name="Content Placeholder 2">
            <a:extLst>
              <a:ext uri="{FF2B5EF4-FFF2-40B4-BE49-F238E27FC236}">
                <a16:creationId xmlns:a16="http://schemas.microsoft.com/office/drawing/2014/main" id="{45D822ED-5A5C-004C-DB13-E5073B206DF3}"/>
              </a:ext>
            </a:extLst>
          </p:cNvPr>
          <p:cNvSpPr>
            <a:spLocks noGrp="1"/>
          </p:cNvSpPr>
          <p:nvPr>
            <p:ph idx="1"/>
          </p:nvPr>
        </p:nvSpPr>
        <p:spPr>
          <a:xfrm>
            <a:off x="1524000" y="1828800"/>
            <a:ext cx="9144000" cy="3474720"/>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Tree>
    <p:extLst>
      <p:ext uri="{BB962C8B-B14F-4D97-AF65-F5344CB8AC3E}">
        <p14:creationId xmlns:p14="http://schemas.microsoft.com/office/powerpoint/2010/main" val="2279508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wo Pictures with Captions">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5" y="1716"/>
            <a:ext cx="12188952" cy="6856284"/>
          </a:xfrm>
          <a:prstGeom prst="rect">
            <a:avLst/>
          </a:prstGeom>
        </p:spPr>
      </p:pic>
      <p:sp>
        <p:nvSpPr>
          <p:cNvPr id="3" name="Title 1">
            <a:extLst>
              <a:ext uri="{FF2B5EF4-FFF2-40B4-BE49-F238E27FC236}">
                <a16:creationId xmlns:a16="http://schemas.microsoft.com/office/drawing/2014/main" id="{1DC50DB2-424E-602A-7BB3-8E4678330967}"/>
              </a:ext>
            </a:extLst>
          </p:cNvPr>
          <p:cNvSpPr>
            <a:spLocks noGrp="1"/>
          </p:cNvSpPr>
          <p:nvPr>
            <p:ph type="title"/>
          </p:nvPr>
        </p:nvSpPr>
        <p:spPr>
          <a:xfrm>
            <a:off x="191344" y="1412776"/>
            <a:ext cx="9829800" cy="1082674"/>
          </a:xfrm>
        </p:spPr>
        <p:txBody>
          <a:bodyPr rtlCol="0"/>
          <a:lstStyle/>
          <a:p>
            <a:pPr rtl="0"/>
            <a:r>
              <a:rPr lang="en-US" noProof="0" dirty="0"/>
              <a:t>Click to edit Master title style</a:t>
            </a:r>
            <a:endParaRPr lang="en-GB" noProof="0" dirty="0"/>
          </a:p>
        </p:txBody>
      </p:sp>
      <p:sp>
        <p:nvSpPr>
          <p:cNvPr id="4" name="Content Placeholder 2">
            <a:extLst>
              <a:ext uri="{FF2B5EF4-FFF2-40B4-BE49-F238E27FC236}">
                <a16:creationId xmlns:a16="http://schemas.microsoft.com/office/drawing/2014/main" id="{89F682AC-7E98-6F1D-BAA5-1E2016F217BF}"/>
              </a:ext>
            </a:extLst>
          </p:cNvPr>
          <p:cNvSpPr>
            <a:spLocks noGrp="1"/>
          </p:cNvSpPr>
          <p:nvPr>
            <p:ph idx="1"/>
          </p:nvPr>
        </p:nvSpPr>
        <p:spPr>
          <a:xfrm>
            <a:off x="877144" y="2876450"/>
            <a:ext cx="9144000" cy="3474720"/>
          </a:xfrm>
        </p:spPr>
        <p:txBody>
          <a:bodyPr rtlCol="0"/>
          <a:lstStyle/>
          <a:p>
            <a:pPr lvl="0" rtl="0"/>
            <a:r>
              <a:rPr lang="en-US" noProof="0" dirty="0"/>
              <a:t>Click to edit Master text styles</a:t>
            </a:r>
          </a:p>
          <a:p>
            <a:pPr lvl="1" rtl="0"/>
            <a:r>
              <a:rPr lang="en-US" noProof="0" dirty="0"/>
              <a:t>Second level</a:t>
            </a:r>
          </a:p>
          <a:p>
            <a:pPr lvl="2" rtl="0"/>
            <a:r>
              <a:rPr lang="en-US" noProof="0" dirty="0"/>
              <a:t>Third level</a:t>
            </a:r>
          </a:p>
          <a:p>
            <a:pPr lvl="3" rtl="0"/>
            <a:r>
              <a:rPr lang="en-US" noProof="0" dirty="0"/>
              <a:t>Fourth level</a:t>
            </a:r>
          </a:p>
          <a:p>
            <a:pPr lvl="4" rtl="0"/>
            <a:r>
              <a:rPr lang="en-US" noProof="0" dirty="0"/>
              <a:t>Fifth level</a:t>
            </a:r>
            <a:endParaRPr lang="en-GB" noProof="0" dirty="0"/>
          </a:p>
        </p:txBody>
      </p:sp>
    </p:spTree>
    <p:extLst>
      <p:ext uri="{BB962C8B-B14F-4D97-AF65-F5344CB8AC3E}">
        <p14:creationId xmlns:p14="http://schemas.microsoft.com/office/powerpoint/2010/main" val="2037772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rtlCol="0"/>
          <a:lstStyle/>
          <a:p>
            <a:pPr rtl="0"/>
            <a:r>
              <a:rPr lang="en-GB" noProof="0" dirty="0"/>
              <a:t>Add a footer</a:t>
            </a:r>
          </a:p>
        </p:txBody>
      </p:sp>
      <p:sp>
        <p:nvSpPr>
          <p:cNvPr id="5" name="Date Placeholder 4"/>
          <p:cNvSpPr>
            <a:spLocks noGrp="1"/>
          </p:cNvSpPr>
          <p:nvPr>
            <p:ph type="dt" sz="half" idx="10"/>
          </p:nvPr>
        </p:nvSpPr>
        <p:spPr/>
        <p:txBody>
          <a:bodyPr rtlCol="0"/>
          <a:lstStyle/>
          <a:p>
            <a:pPr rtl="0"/>
            <a:fld id="{25CFA9F0-87F7-4B7A-9F87-545EDF73314F}" type="datetime1">
              <a:rPr lang="en-GB" noProof="0" smtClean="0"/>
              <a:t>09/06/2024</a:t>
            </a:fld>
            <a:endParaRPr lang="en-GB" noProof="0" dirty="0"/>
          </a:p>
        </p:txBody>
      </p:sp>
      <p:sp>
        <p:nvSpPr>
          <p:cNvPr id="7" name="Slide Number Placeholder 6"/>
          <p:cNvSpPr>
            <a:spLocks noGrp="1"/>
          </p:cNvSpPr>
          <p:nvPr>
            <p:ph type="sldNum" sz="quarter" idx="12"/>
          </p:nvPr>
        </p:nvSpPr>
        <p:spPr/>
        <p:txBody>
          <a:bodyPr rtlCol="0"/>
          <a:lstStyle/>
          <a:p>
            <a:pPr rtl="0"/>
            <a:fld id="{289D71E3-7D81-4C24-B9D8-6B108755C64C}" type="slidenum">
              <a:rPr lang="en-GB" noProof="0" smtClean="0"/>
              <a:t>‹#›</a:t>
            </a:fld>
            <a:endParaRPr lang="en-GB" noProof="0" dirty="0"/>
          </a:p>
        </p:txBody>
      </p:sp>
      <p:sp>
        <p:nvSpPr>
          <p:cNvPr id="10" name="Title 1">
            <a:extLst>
              <a:ext uri="{FF2B5EF4-FFF2-40B4-BE49-F238E27FC236}">
                <a16:creationId xmlns:a16="http://schemas.microsoft.com/office/drawing/2014/main" id="{A2CE876B-193F-2C42-A72C-458619CFB98B}"/>
              </a:ext>
            </a:extLst>
          </p:cNvPr>
          <p:cNvSpPr>
            <a:spLocks noGrp="1"/>
          </p:cNvSpPr>
          <p:nvPr>
            <p:ph type="title"/>
          </p:nvPr>
        </p:nvSpPr>
        <p:spPr>
          <a:xfrm>
            <a:off x="838200" y="365126"/>
            <a:ext cx="9829800" cy="1082674"/>
          </a:xfrm>
        </p:spPr>
        <p:txBody>
          <a:bodyPr rtlCol="0"/>
          <a:lstStyle/>
          <a:p>
            <a:pPr rtl="0"/>
            <a:r>
              <a:rPr lang="en-US" noProof="0" dirty="0"/>
              <a:t>Click to edit Master title style</a:t>
            </a:r>
            <a:endParaRPr lang="en-GB" noProof="0" dirty="0"/>
          </a:p>
        </p:txBody>
      </p:sp>
      <p:sp>
        <p:nvSpPr>
          <p:cNvPr id="11" name="Content Placeholder 2">
            <a:extLst>
              <a:ext uri="{FF2B5EF4-FFF2-40B4-BE49-F238E27FC236}">
                <a16:creationId xmlns:a16="http://schemas.microsoft.com/office/drawing/2014/main" id="{960FEE0D-9F4F-0AB3-AD26-9679D69156C9}"/>
              </a:ext>
            </a:extLst>
          </p:cNvPr>
          <p:cNvSpPr>
            <a:spLocks noGrp="1"/>
          </p:cNvSpPr>
          <p:nvPr>
            <p:ph idx="1"/>
          </p:nvPr>
        </p:nvSpPr>
        <p:spPr>
          <a:xfrm>
            <a:off x="1524000" y="1828800"/>
            <a:ext cx="9144000" cy="3474720"/>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Tree>
    <p:extLst>
      <p:ext uri="{BB962C8B-B14F-4D97-AF65-F5344CB8AC3E}">
        <p14:creationId xmlns:p14="http://schemas.microsoft.com/office/powerpoint/2010/main" val="1625302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Five Pictures">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3" y="283"/>
            <a:ext cx="12188952" cy="6859715"/>
          </a:xfrm>
          <a:prstGeom prst="rect">
            <a:avLst/>
          </a:prstGeom>
        </p:spPr>
      </p:pic>
      <p:sp>
        <p:nvSpPr>
          <p:cNvPr id="3" name="Title 1">
            <a:extLst>
              <a:ext uri="{FF2B5EF4-FFF2-40B4-BE49-F238E27FC236}">
                <a16:creationId xmlns:a16="http://schemas.microsoft.com/office/drawing/2014/main" id="{9307D6B1-1211-A26F-C90D-FD4CED7F6637}"/>
              </a:ext>
            </a:extLst>
          </p:cNvPr>
          <p:cNvSpPr>
            <a:spLocks noGrp="1"/>
          </p:cNvSpPr>
          <p:nvPr>
            <p:ph type="title"/>
          </p:nvPr>
        </p:nvSpPr>
        <p:spPr>
          <a:xfrm>
            <a:off x="838200" y="365126"/>
            <a:ext cx="9829800" cy="1082674"/>
          </a:xfrm>
        </p:spPr>
        <p:txBody>
          <a:bodyPr rtlCol="0"/>
          <a:lstStyle/>
          <a:p>
            <a:pPr rtl="0"/>
            <a:r>
              <a:rPr lang="en-US" noProof="0" dirty="0"/>
              <a:t>Click to edit Master title style</a:t>
            </a:r>
            <a:endParaRPr lang="en-GB" noProof="0" dirty="0"/>
          </a:p>
        </p:txBody>
      </p:sp>
      <p:sp>
        <p:nvSpPr>
          <p:cNvPr id="4" name="Content Placeholder 2">
            <a:extLst>
              <a:ext uri="{FF2B5EF4-FFF2-40B4-BE49-F238E27FC236}">
                <a16:creationId xmlns:a16="http://schemas.microsoft.com/office/drawing/2014/main" id="{CF6DAB10-581A-C9E6-523D-93E099207FB3}"/>
              </a:ext>
            </a:extLst>
          </p:cNvPr>
          <p:cNvSpPr>
            <a:spLocks noGrp="1"/>
          </p:cNvSpPr>
          <p:nvPr>
            <p:ph idx="1"/>
          </p:nvPr>
        </p:nvSpPr>
        <p:spPr>
          <a:xfrm>
            <a:off x="838200" y="1819702"/>
            <a:ext cx="9144000" cy="3474720"/>
          </a:xfrm>
        </p:spPr>
        <p:txBody>
          <a:bodyPr rtlCol="0"/>
          <a:lstStyle/>
          <a:p>
            <a:pPr lvl="0" rtl="0"/>
            <a:r>
              <a:rPr lang="en-US" noProof="0" dirty="0"/>
              <a:t>Click to edit Master text styles</a:t>
            </a:r>
          </a:p>
          <a:p>
            <a:pPr lvl="1" rtl="0"/>
            <a:r>
              <a:rPr lang="en-US" noProof="0" dirty="0"/>
              <a:t>Second level</a:t>
            </a:r>
          </a:p>
          <a:p>
            <a:pPr lvl="2" rtl="0"/>
            <a:r>
              <a:rPr lang="en-US" noProof="0" dirty="0"/>
              <a:t>Third level</a:t>
            </a:r>
          </a:p>
          <a:p>
            <a:pPr lvl="3" rtl="0"/>
            <a:r>
              <a:rPr lang="en-US" noProof="0" dirty="0"/>
              <a:t>Fourth level</a:t>
            </a:r>
          </a:p>
          <a:p>
            <a:pPr lvl="4" rtl="0"/>
            <a:r>
              <a:rPr lang="en-US" noProof="0" dirty="0"/>
              <a:t>Fifth level</a:t>
            </a:r>
            <a:endParaRPr lang="en-GB" noProof="0" dirty="0"/>
          </a:p>
        </p:txBody>
      </p:sp>
    </p:spTree>
    <p:extLst>
      <p:ext uri="{BB962C8B-B14F-4D97-AF65-F5344CB8AC3E}">
        <p14:creationId xmlns:p14="http://schemas.microsoft.com/office/powerpoint/2010/main" val="864672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dirty="0"/>
          </a:p>
        </p:txBody>
      </p:sp>
      <p:sp>
        <p:nvSpPr>
          <p:cNvPr id="3" name="Text Placeholder 2"/>
          <p:cNvSpPr>
            <a:spLocks noGrp="1"/>
          </p:cNvSpPr>
          <p:nvPr>
            <p:ph type="body" idx="1"/>
          </p:nvPr>
        </p:nvSpPr>
        <p:spPr>
          <a:xfrm>
            <a:off x="1524000" y="1828799"/>
            <a:ext cx="4389120" cy="795867"/>
          </a:xfrm>
        </p:spPr>
        <p:txBody>
          <a:bodyPr rtlCol="0" anchor="ctr">
            <a:normAutofit/>
          </a:bodyPr>
          <a:lstStyle>
            <a:lvl1pPr marL="0" indent="0">
              <a:spcBef>
                <a:spcPts val="0"/>
              </a:spcBef>
              <a:buNone/>
              <a:defRPr sz="2400" b="0">
                <a:solidFill>
                  <a:schemeClr val="accent4">
                    <a:lumMod val="7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4" name="Content Placeholder 3"/>
          <p:cNvSpPr>
            <a:spLocks noGrp="1"/>
          </p:cNvSpPr>
          <p:nvPr>
            <p:ph sz="half" idx="2"/>
          </p:nvPr>
        </p:nvSpPr>
        <p:spPr>
          <a:xfrm>
            <a:off x="1524000" y="2624666"/>
            <a:ext cx="4389120" cy="2675467"/>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5" name="Text Placeholder 4"/>
          <p:cNvSpPr>
            <a:spLocks noGrp="1"/>
          </p:cNvSpPr>
          <p:nvPr>
            <p:ph type="body" sz="quarter" idx="3"/>
          </p:nvPr>
        </p:nvSpPr>
        <p:spPr>
          <a:xfrm>
            <a:off x="6278880" y="1828799"/>
            <a:ext cx="4389120" cy="795867"/>
          </a:xfrm>
        </p:spPr>
        <p:txBody>
          <a:bodyPr rtlCol="0" anchor="ctr">
            <a:normAutofit/>
          </a:bodyPr>
          <a:lstStyle>
            <a:lvl1pPr marL="0" indent="0">
              <a:spcBef>
                <a:spcPts val="0"/>
              </a:spcBef>
              <a:buNone/>
              <a:defRPr sz="2400" b="0">
                <a:solidFill>
                  <a:schemeClr val="accent4">
                    <a:lumMod val="7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6" name="Content Placeholder 5"/>
          <p:cNvSpPr>
            <a:spLocks noGrp="1"/>
          </p:cNvSpPr>
          <p:nvPr>
            <p:ph sz="quarter" idx="4"/>
          </p:nvPr>
        </p:nvSpPr>
        <p:spPr>
          <a:xfrm>
            <a:off x="6278880" y="2624666"/>
            <a:ext cx="4389120" cy="2675467"/>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8" name="Footer Placeholder 7"/>
          <p:cNvSpPr>
            <a:spLocks noGrp="1"/>
          </p:cNvSpPr>
          <p:nvPr>
            <p:ph type="ftr" sz="quarter" idx="11"/>
          </p:nvPr>
        </p:nvSpPr>
        <p:spPr/>
        <p:txBody>
          <a:bodyPr rtlCol="0"/>
          <a:lstStyle/>
          <a:p>
            <a:pPr rtl="0"/>
            <a:r>
              <a:rPr lang="en-GB" noProof="0" dirty="0"/>
              <a:t>Add a footer</a:t>
            </a:r>
          </a:p>
        </p:txBody>
      </p:sp>
      <p:sp>
        <p:nvSpPr>
          <p:cNvPr id="7" name="Date Placeholder 6"/>
          <p:cNvSpPr>
            <a:spLocks noGrp="1"/>
          </p:cNvSpPr>
          <p:nvPr>
            <p:ph type="dt" sz="half" idx="10"/>
          </p:nvPr>
        </p:nvSpPr>
        <p:spPr/>
        <p:txBody>
          <a:bodyPr rtlCol="0"/>
          <a:lstStyle/>
          <a:p>
            <a:pPr rtl="0"/>
            <a:fld id="{FFAD51FD-2265-4464-99A6-D0FE7F1BE714}" type="datetime1">
              <a:rPr lang="en-GB" noProof="0" smtClean="0"/>
              <a:t>09/06/2024</a:t>
            </a:fld>
            <a:endParaRPr lang="en-GB" noProof="0" dirty="0"/>
          </a:p>
        </p:txBody>
      </p:sp>
      <p:sp>
        <p:nvSpPr>
          <p:cNvPr id="9" name="Slide Number Placeholder 8"/>
          <p:cNvSpPr>
            <a:spLocks noGrp="1"/>
          </p:cNvSpPr>
          <p:nvPr>
            <p:ph type="sldNum" sz="quarter" idx="12"/>
          </p:nvPr>
        </p:nvSpPr>
        <p:spPr/>
        <p:txBody>
          <a:bodyPr rtlCol="0"/>
          <a:lstStyle/>
          <a:p>
            <a:pPr rtl="0"/>
            <a:fld id="{289D71E3-7D81-4C24-B9D8-6B108755C64C}" type="slidenum">
              <a:rPr lang="en-GB" noProof="0" smtClean="0"/>
              <a:t>‹#›</a:t>
            </a:fld>
            <a:endParaRPr lang="en-GB" noProof="0" dirty="0"/>
          </a:p>
        </p:txBody>
      </p:sp>
    </p:spTree>
    <p:extLst>
      <p:ext uri="{BB962C8B-B14F-4D97-AF65-F5344CB8AC3E}">
        <p14:creationId xmlns:p14="http://schemas.microsoft.com/office/powerpoint/2010/main" val="2900086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dirty="0"/>
          </a:p>
        </p:txBody>
      </p:sp>
      <p:sp>
        <p:nvSpPr>
          <p:cNvPr id="4" name="Footer Placeholder 3"/>
          <p:cNvSpPr>
            <a:spLocks noGrp="1"/>
          </p:cNvSpPr>
          <p:nvPr>
            <p:ph type="ftr" sz="quarter" idx="11"/>
          </p:nvPr>
        </p:nvSpPr>
        <p:spPr/>
        <p:txBody>
          <a:bodyPr rtlCol="0"/>
          <a:lstStyle/>
          <a:p>
            <a:pPr rtl="0"/>
            <a:r>
              <a:rPr lang="en-GB" noProof="0" dirty="0"/>
              <a:t>Add a footer</a:t>
            </a:r>
          </a:p>
        </p:txBody>
      </p:sp>
      <p:sp>
        <p:nvSpPr>
          <p:cNvPr id="3" name="Date Placeholder 2"/>
          <p:cNvSpPr>
            <a:spLocks noGrp="1"/>
          </p:cNvSpPr>
          <p:nvPr>
            <p:ph type="dt" sz="half" idx="10"/>
          </p:nvPr>
        </p:nvSpPr>
        <p:spPr/>
        <p:txBody>
          <a:bodyPr rtlCol="0"/>
          <a:lstStyle/>
          <a:p>
            <a:pPr rtl="0"/>
            <a:fld id="{F5CDF3F4-D04E-4D2D-9ABC-243A97E4C559}" type="datetime1">
              <a:rPr lang="en-GB" noProof="0" smtClean="0"/>
              <a:t>09/06/2024</a:t>
            </a:fld>
            <a:endParaRPr lang="en-GB" noProof="0" dirty="0"/>
          </a:p>
        </p:txBody>
      </p:sp>
      <p:sp>
        <p:nvSpPr>
          <p:cNvPr id="5" name="Slide Number Placeholder 4"/>
          <p:cNvSpPr>
            <a:spLocks noGrp="1"/>
          </p:cNvSpPr>
          <p:nvPr>
            <p:ph type="sldNum" sz="quarter" idx="12"/>
          </p:nvPr>
        </p:nvSpPr>
        <p:spPr/>
        <p:txBody>
          <a:bodyPr rtlCol="0"/>
          <a:lstStyle/>
          <a:p>
            <a:pPr rtl="0"/>
            <a:fld id="{289D71E3-7D81-4C24-B9D8-6B108755C64C}" type="slidenum">
              <a:rPr lang="en-GB" noProof="0" smtClean="0"/>
              <a:t>‹#›</a:t>
            </a:fld>
            <a:endParaRPr lang="en-GB" noProof="0" dirty="0"/>
          </a:p>
        </p:txBody>
      </p:sp>
    </p:spTree>
    <p:extLst>
      <p:ext uri="{BB962C8B-B14F-4D97-AF65-F5344CB8AC3E}">
        <p14:creationId xmlns:p14="http://schemas.microsoft.com/office/powerpoint/2010/main" val="645025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17" cstate="print">
            <a:extLst>
              <a:ext uri="{28A0092B-C50C-407E-A947-70E740481C1C}">
                <a14:useLocalDpi xmlns:a14="http://schemas.microsoft.com/office/drawing/2010/main" val="0"/>
              </a:ext>
            </a:extLst>
          </a:blip>
          <a:srcRect l="525" t="511" r="525" b="2999"/>
          <a:stretch/>
        </p:blipFill>
        <p:spPr>
          <a:xfrm>
            <a:off x="0" y="0"/>
            <a:ext cx="12188826" cy="6858000"/>
          </a:xfrm>
          <a:prstGeom prst="rect">
            <a:avLst/>
          </a:prstGeom>
        </p:spPr>
      </p:pic>
      <p:sp>
        <p:nvSpPr>
          <p:cNvPr id="2" name="Title Placeholder 1"/>
          <p:cNvSpPr>
            <a:spLocks noGrp="1"/>
          </p:cNvSpPr>
          <p:nvPr>
            <p:ph type="title"/>
          </p:nvPr>
        </p:nvSpPr>
        <p:spPr>
          <a:xfrm>
            <a:off x="838200" y="365126"/>
            <a:ext cx="9829800" cy="1082674"/>
          </a:xfrm>
          <a:prstGeom prst="rect">
            <a:avLst/>
          </a:prstGeom>
        </p:spPr>
        <p:txBody>
          <a:bodyPr vert="horz" lIns="91440" tIns="45720" rIns="91440" bIns="45720" rtlCol="0" anchor="b">
            <a:normAutofit/>
          </a:bodyPr>
          <a:lstStyle/>
          <a:p>
            <a:pPr rtl="0"/>
            <a:r>
              <a:rPr lang="en-US" noProof="0"/>
              <a:t>Click to edit Master title style</a:t>
            </a:r>
            <a:endParaRPr lang="en-GB" noProof="0" dirty="0"/>
          </a:p>
        </p:txBody>
      </p:sp>
      <p:sp>
        <p:nvSpPr>
          <p:cNvPr id="3" name="Text Placeholder 2"/>
          <p:cNvSpPr>
            <a:spLocks noGrp="1"/>
          </p:cNvSpPr>
          <p:nvPr>
            <p:ph type="body" idx="1"/>
          </p:nvPr>
        </p:nvSpPr>
        <p:spPr>
          <a:xfrm>
            <a:off x="1524000" y="1828800"/>
            <a:ext cx="9144000" cy="3474720"/>
          </a:xfrm>
          <a:prstGeom prst="rect">
            <a:avLst/>
          </a:prstGeom>
        </p:spPr>
        <p:txBody>
          <a:bodyPr vert="horz" lIns="91440" tIns="45720" rIns="91440" bIns="45720" rtlCol="0">
            <a:norm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5" name="Footer Placeholder 4"/>
          <p:cNvSpPr>
            <a:spLocks noGrp="1"/>
          </p:cNvSpPr>
          <p:nvPr>
            <p:ph type="ftr" sz="quarter" idx="3"/>
          </p:nvPr>
        </p:nvSpPr>
        <p:spPr>
          <a:xfrm>
            <a:off x="2209800" y="6416675"/>
            <a:ext cx="4572000" cy="365125"/>
          </a:xfrm>
          <a:prstGeom prst="rect">
            <a:avLst/>
          </a:prstGeom>
        </p:spPr>
        <p:txBody>
          <a:bodyPr vert="horz" lIns="91440" tIns="45720" rIns="91440" bIns="45720" rtlCol="0" anchor="ctr"/>
          <a:lstStyle>
            <a:lvl1pPr algn="l">
              <a:defRPr sz="1100">
                <a:solidFill>
                  <a:schemeClr val="tx1"/>
                </a:solidFill>
              </a:defRPr>
            </a:lvl1pPr>
          </a:lstStyle>
          <a:p>
            <a:pPr rtl="0"/>
            <a:r>
              <a:rPr lang="en-GB" noProof="0" dirty="0"/>
              <a:t>Add a footer</a:t>
            </a:r>
          </a:p>
        </p:txBody>
      </p:sp>
      <p:sp>
        <p:nvSpPr>
          <p:cNvPr id="4" name="Date Placeholder 3"/>
          <p:cNvSpPr>
            <a:spLocks noGrp="1"/>
          </p:cNvSpPr>
          <p:nvPr>
            <p:ph type="dt" sz="half" idx="2"/>
          </p:nvPr>
        </p:nvSpPr>
        <p:spPr>
          <a:xfrm>
            <a:off x="7010400" y="6416675"/>
            <a:ext cx="1371600" cy="365125"/>
          </a:xfrm>
          <a:prstGeom prst="rect">
            <a:avLst/>
          </a:prstGeom>
        </p:spPr>
        <p:txBody>
          <a:bodyPr vert="horz" lIns="91440" tIns="45720" rIns="91440" bIns="45720" rtlCol="0" anchor="ctr"/>
          <a:lstStyle>
            <a:lvl1pPr algn="r">
              <a:defRPr sz="1100">
                <a:solidFill>
                  <a:schemeClr val="tx1"/>
                </a:solidFill>
              </a:defRPr>
            </a:lvl1pPr>
          </a:lstStyle>
          <a:p>
            <a:pPr rtl="0"/>
            <a:fld id="{D7A14578-F1F8-4DAB-8600-44E382B551B5}" type="datetime1">
              <a:rPr lang="en-GB" noProof="0" smtClean="0"/>
              <a:t>09/06/2024</a:t>
            </a:fld>
            <a:endParaRPr lang="en-GB" noProof="0" dirty="0"/>
          </a:p>
        </p:txBody>
      </p:sp>
      <p:sp>
        <p:nvSpPr>
          <p:cNvPr id="6" name="Slide Number Placeholder 5"/>
          <p:cNvSpPr>
            <a:spLocks noGrp="1"/>
          </p:cNvSpPr>
          <p:nvPr>
            <p:ph type="sldNum" sz="quarter" idx="4"/>
          </p:nvPr>
        </p:nvSpPr>
        <p:spPr>
          <a:xfrm>
            <a:off x="8610600" y="6416675"/>
            <a:ext cx="838200" cy="365125"/>
          </a:xfrm>
          <a:prstGeom prst="rect">
            <a:avLst/>
          </a:prstGeom>
        </p:spPr>
        <p:txBody>
          <a:bodyPr vert="horz" lIns="91440" tIns="45720" rIns="91440" bIns="45720" rtlCol="0" anchor="ctr"/>
          <a:lstStyle>
            <a:lvl1pPr algn="r">
              <a:defRPr sz="1100">
                <a:solidFill>
                  <a:schemeClr val="tx1"/>
                </a:solidFill>
              </a:defRPr>
            </a:lvl1pPr>
          </a:lstStyle>
          <a:p>
            <a:pPr rtl="0"/>
            <a:fld id="{289D71E3-7D81-4C24-B9D8-6B108755C64C}" type="slidenum">
              <a:rPr lang="en-GB" noProof="0" smtClean="0"/>
              <a:pPr/>
              <a:t>‹#›</a:t>
            </a:fld>
            <a:endParaRPr lang="en-GB" noProof="0" dirty="0"/>
          </a:p>
        </p:txBody>
      </p:sp>
    </p:spTree>
    <p:extLst>
      <p:ext uri="{BB962C8B-B14F-4D97-AF65-F5344CB8AC3E}">
        <p14:creationId xmlns:p14="http://schemas.microsoft.com/office/powerpoint/2010/main" val="3616545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51" r:id="rId4"/>
    <p:sldLayoutId id="2147483660" r:id="rId5"/>
    <p:sldLayoutId id="2147483652" r:id="rId6"/>
    <p:sldLayoutId id="2147483661" r:id="rId7"/>
    <p:sldLayoutId id="2147483653" r:id="rId8"/>
    <p:sldLayoutId id="2147483654" r:id="rId9"/>
    <p:sldLayoutId id="2147483655" r:id="rId10"/>
    <p:sldLayoutId id="2147483656" r:id="rId11"/>
    <p:sldLayoutId id="2147483657" r:id="rId12"/>
    <p:sldLayoutId id="2147483662" r:id="rId13"/>
    <p:sldLayoutId id="2147483658" r:id="rId14"/>
    <p:sldLayoutId id="2147483659"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Arial" panose="020B0604020202020204"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AI for Kids</a:t>
            </a:r>
          </a:p>
        </p:txBody>
      </p:sp>
      <p:sp>
        <p:nvSpPr>
          <p:cNvPr id="3" name="Subtitle 2"/>
          <p:cNvSpPr>
            <a:spLocks noGrp="1"/>
          </p:cNvSpPr>
          <p:nvPr>
            <p:ph type="subTitle" idx="1"/>
          </p:nvPr>
        </p:nvSpPr>
        <p:spPr/>
        <p:txBody>
          <a:bodyPr/>
          <a:lstStyle/>
          <a:p>
            <a:r>
              <a:t>UK Robotics Week 2024</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This Story is about my story is about introducing ai generative ai for primary school kids on ethical use and efficient use to learn and study for future jobs and become better</a:t>
            </a:r>
          </a:p>
        </p:txBody>
      </p:sp>
      <p:sp>
        <p:nvSpPr>
          <p:cNvPr id="3" name="Content Placeholder 2"/>
          <p:cNvSpPr>
            <a:spLocks noGrp="1"/>
          </p:cNvSpPr>
          <p:nvPr>
            <p:ph idx="1"/>
          </p:nvPr>
        </p:nvSpPr>
        <p:spPr/>
        <p:txBody>
          <a:bodyPr/>
          <a:lstStyle/>
          <a:p>
            <a:r>
              <a:t>This story is created by: </a:t>
            </a:r>
          </a:p>
          <a:p>
            <a:pPr lvl="1"/>
            <a:r>
              <a:t>John</a:t>
            </a:r>
          </a:p>
          <a:p>
            <a:pPr lvl="1"/>
            <a:r>
              <a:t>Manal</a:t>
            </a:r>
          </a:p>
          <a:p>
            <a:pPr lvl="1"/>
            <a:r>
              <a:t>Mary</a:t>
            </a:r>
          </a:p>
        </p:txBody>
      </p:sp>
    </p:spTree>
  </p:cSld>
  <p:clrMapOvr>
    <a:masterClrMapping/>
  </p:clrMapOvr>
</p:sld>
</file>

<file path=ppt/theme/theme1.xml><?xml version="1.0" encoding="utf-8"?>
<a:theme xmlns:a="http://schemas.openxmlformats.org/drawingml/2006/main" name="Children Friends 16x9">
  <a:themeElements>
    <a:clrScheme name="ChildrenFriends">
      <a:dk1>
        <a:srgbClr val="404040"/>
      </a:dk1>
      <a:lt1>
        <a:sysClr val="window" lastClr="FFFFFF"/>
      </a:lt1>
      <a:dk2>
        <a:srgbClr val="000000"/>
      </a:dk2>
      <a:lt2>
        <a:srgbClr val="EAEAEA"/>
      </a:lt2>
      <a:accent1>
        <a:srgbClr val="A63121"/>
      </a:accent1>
      <a:accent2>
        <a:srgbClr val="318DCB"/>
      </a:accent2>
      <a:accent3>
        <a:srgbClr val="F28330"/>
      </a:accent3>
      <a:accent4>
        <a:srgbClr val="50B852"/>
      </a:accent4>
      <a:accent5>
        <a:srgbClr val="EEAD1D"/>
      </a:accent5>
      <a:accent6>
        <a:srgbClr val="A68555"/>
      </a:accent6>
      <a:hlink>
        <a:srgbClr val="F28330"/>
      </a:hlink>
      <a:folHlink>
        <a:srgbClr val="969696"/>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3247193_TF03896101" id="{3BDD4395-3730-4B6C-A521-B61051B3E032}" vid="{EE435D20-B548-4B22-95E2-37D098029395}"/>
    </a:ext>
  </a:extLst>
</a:theme>
</file>

<file path=ppt/theme/theme2.xml><?xml version="1.0" encoding="utf-8"?>
<a:theme xmlns:a="http://schemas.openxmlformats.org/drawingml/2006/main" name="Office Theme">
  <a:themeElements>
    <a:clrScheme name="ChildrenFriends">
      <a:dk1>
        <a:srgbClr val="404040"/>
      </a:dk1>
      <a:lt1>
        <a:sysClr val="window" lastClr="FFFFFF"/>
      </a:lt1>
      <a:dk2>
        <a:srgbClr val="000000"/>
      </a:dk2>
      <a:lt2>
        <a:srgbClr val="EAEAEA"/>
      </a:lt2>
      <a:accent1>
        <a:srgbClr val="A63121"/>
      </a:accent1>
      <a:accent2>
        <a:srgbClr val="318DCB"/>
      </a:accent2>
      <a:accent3>
        <a:srgbClr val="F28330"/>
      </a:accent3>
      <a:accent4>
        <a:srgbClr val="50B852"/>
      </a:accent4>
      <a:accent5>
        <a:srgbClr val="EEAD1D"/>
      </a:accent5>
      <a:accent6>
        <a:srgbClr val="A68555"/>
      </a:accent6>
      <a:hlink>
        <a:srgbClr val="F28330"/>
      </a:hlink>
      <a:folHlink>
        <a:srgbClr val="969696"/>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hildrenFriends">
      <a:dk1>
        <a:srgbClr val="404040"/>
      </a:dk1>
      <a:lt1>
        <a:sysClr val="window" lastClr="FFFFFF"/>
      </a:lt1>
      <a:dk2>
        <a:srgbClr val="000000"/>
      </a:dk2>
      <a:lt2>
        <a:srgbClr val="EAEAEA"/>
      </a:lt2>
      <a:accent1>
        <a:srgbClr val="A63121"/>
      </a:accent1>
      <a:accent2>
        <a:srgbClr val="318DCB"/>
      </a:accent2>
      <a:accent3>
        <a:srgbClr val="F28330"/>
      </a:accent3>
      <a:accent4>
        <a:srgbClr val="50B852"/>
      </a:accent4>
      <a:accent5>
        <a:srgbClr val="EEAD1D"/>
      </a:accent5>
      <a:accent6>
        <a:srgbClr val="A68555"/>
      </a:accent6>
      <a:hlink>
        <a:srgbClr val="F28330"/>
      </a:hlink>
      <a:folHlink>
        <a:srgbClr val="969696"/>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DA15C6C-6BB6-4DB6-B7D6-7F14EAB2CC5C}">
  <ds:schemaRef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40262f94-9f35-4ac3-9a90-690165a166b7"/>
    <ds:schemaRef ds:uri="a4f35948-e619-41b3-aa29-22878b09cfd2"/>
    <ds:schemaRef ds:uri="http://www.w3.org/XML/1998/namespace"/>
  </ds:schemaRefs>
</ds:datastoreItem>
</file>

<file path=customXml/itemProps2.xml><?xml version="1.0" encoding="utf-8"?>
<ds:datastoreItem xmlns:ds="http://schemas.openxmlformats.org/officeDocument/2006/customXml" ds:itemID="{9EDF6667-B669-49A4-BBE6-2132BA71C0C7}">
  <ds:schemaRefs>
    <ds:schemaRef ds:uri="http://schemas.microsoft.com/sharepoint/v3/contenttype/forms"/>
  </ds:schemaRefs>
</ds:datastoreItem>
</file>

<file path=customXml/itemProps3.xml><?xml version="1.0" encoding="utf-8"?>
<ds:datastoreItem xmlns:ds="http://schemas.openxmlformats.org/officeDocument/2006/customXml" ds:itemID="{4A369AEE-D726-45B1-ACA9-0D6048C368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Schoolyard kids education presentation, album (widescreen)</Template>
  <TotalTime>1988</TotalTime>
  <Words>0</Words>
  <Application>Microsoft Office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Times New Roman</vt:lpstr>
      <vt:lpstr>Children Friends 16x9</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Networks for Kids</dc:title>
  <dc:creator>Manal Helal</dc:creator>
  <cp:keywords/>
  <cp:lastModifiedBy>Manal Helal</cp:lastModifiedBy>
  <cp:revision>8</cp:revision>
  <dcterms:created xsi:type="dcterms:W3CDTF">2024-05-16T10:34:48Z</dcterms:created>
  <dcterms:modified xsi:type="dcterms:W3CDTF">2024-06-09T21:02:17Z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TC038961019991</vt:lpwstr>
  </property>
  <property fmtid="{D5CDD505-2E9C-101B-9397-08002B2CF9AE}" pid="3" name="ContentTypeId">
    <vt:lpwstr>0x010100AA3F7D94069FF64A86F7DFF56D60E3BE</vt:lpwstr>
  </property>
</Properties>
</file>