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3" autoAdjust="0"/>
    <p:restoredTop sz="94660"/>
  </p:normalViewPr>
  <p:slideViewPr>
    <p:cSldViewPr>
      <p:cViewPr varScale="1">
        <p:scale>
          <a:sx n="80" d="100"/>
          <a:sy n="80" d="100"/>
        </p:scale>
        <p:origin x="6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357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7B5A37F-4AF9-45E4-8864-0CC5BD817D5B}" type="datetime1">
              <a:rPr lang="en-GB" smtClean="0"/>
              <a:t>09/06/2024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0AD62A-9EE1-43E3-A7E5-D268F71DF3E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64482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B88B00A-848A-4ECD-9296-B4484C86DA35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534C2EF-8A97-4DAF-B099-E567883644D6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18091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" r="323" b="422"/>
          <a:stretch/>
        </p:blipFill>
        <p:spPr>
          <a:xfrm>
            <a:off x="1524" y="1"/>
            <a:ext cx="1218895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33400"/>
            <a:ext cx="8458200" cy="1828800"/>
          </a:xfrm>
        </p:spPr>
        <p:txBody>
          <a:bodyPr rtlCol="0" anchor="b">
            <a:normAutofit/>
          </a:bodyPr>
          <a:lstStyle>
            <a:lvl1pPr algn="l">
              <a:defRPr sz="44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438400"/>
            <a:ext cx="7086600" cy="914400"/>
          </a:xfrm>
        </p:spPr>
        <p:txBody>
          <a:bodyPr rtlCol="0">
            <a:normAutofit/>
          </a:bodyPr>
          <a:lstStyle>
            <a:lvl1pPr marL="0" indent="0" algn="l">
              <a:spcBef>
                <a:spcPts val="1200"/>
              </a:spcBef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5445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507679-C931-4C2B-A161-69909595520E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8007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1828800"/>
            <a:ext cx="5943600" cy="3476625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999" y="1828800"/>
            <a:ext cx="2926080" cy="3476625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AB2539-38DF-4CA5-87A7-E69B9F49F297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0735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/>
          </p:cNvSpPr>
          <p:nvPr/>
        </p:nvSpPr>
        <p:spPr bwMode="gray">
          <a:xfrm>
            <a:off x="804333" y="1695450"/>
            <a:ext cx="5596467" cy="3295650"/>
          </a:xfrm>
          <a:custGeom>
            <a:avLst/>
            <a:gdLst>
              <a:gd name="T0" fmla="*/ 1279 w 1347"/>
              <a:gd name="T1" fmla="*/ 919 h 986"/>
              <a:gd name="T2" fmla="*/ 65 w 1347"/>
              <a:gd name="T3" fmla="*/ 919 h 986"/>
              <a:gd name="T4" fmla="*/ 65 w 1347"/>
              <a:gd name="T5" fmla="*/ 64 h 986"/>
              <a:gd name="T6" fmla="*/ 1279 w 1347"/>
              <a:gd name="T7" fmla="*/ 64 h 986"/>
              <a:gd name="T8" fmla="*/ 1279 w 1347"/>
              <a:gd name="T9" fmla="*/ 919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7" h="986">
                <a:moveTo>
                  <a:pt x="1279" y="919"/>
                </a:moveTo>
                <a:cubicBezTo>
                  <a:pt x="1211" y="986"/>
                  <a:pt x="121" y="974"/>
                  <a:pt x="65" y="919"/>
                </a:cubicBezTo>
                <a:cubicBezTo>
                  <a:pt x="9" y="863"/>
                  <a:pt x="0" y="128"/>
                  <a:pt x="65" y="64"/>
                </a:cubicBezTo>
                <a:cubicBezTo>
                  <a:pt x="130" y="0"/>
                  <a:pt x="1217" y="3"/>
                  <a:pt x="1279" y="64"/>
                </a:cubicBezTo>
                <a:cubicBezTo>
                  <a:pt x="1341" y="125"/>
                  <a:pt x="1347" y="852"/>
                  <a:pt x="1279" y="9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2" name="Picture Placeholder 11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006022" y="1874520"/>
            <a:ext cx="5193089" cy="2937510"/>
          </a:xfrm>
          <a:custGeom>
            <a:avLst/>
            <a:gdLst>
              <a:gd name="connsiteX0" fmla="*/ 2531359 w 5066932"/>
              <a:gd name="connsiteY0" fmla="*/ 21 h 2945784"/>
              <a:gd name="connsiteX1" fmla="*/ 4878015 w 5066932"/>
              <a:gd name="connsiteY1" fmla="*/ 145719 h 2945784"/>
              <a:gd name="connsiteX2" fmla="*/ 4878015 w 5066932"/>
              <a:gd name="connsiteY2" fmla="*/ 2803241 h 2945784"/>
              <a:gd name="connsiteX3" fmla="*/ 175988 w 5066932"/>
              <a:gd name="connsiteY3" fmla="*/ 2803241 h 2945784"/>
              <a:gd name="connsiteX4" fmla="*/ 175988 w 5066932"/>
              <a:gd name="connsiteY4" fmla="*/ 145719 h 2945784"/>
              <a:gd name="connsiteX5" fmla="*/ 2531359 w 5066932"/>
              <a:gd name="connsiteY5" fmla="*/ 21 h 294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66932" h="2945784">
                <a:moveTo>
                  <a:pt x="2531359" y="21"/>
                </a:moveTo>
                <a:cubicBezTo>
                  <a:pt x="3645379" y="1187"/>
                  <a:pt x="4757946" y="50918"/>
                  <a:pt x="4878015" y="145719"/>
                </a:cubicBezTo>
                <a:cubicBezTo>
                  <a:pt x="5118151" y="335320"/>
                  <a:pt x="5141390" y="2594991"/>
                  <a:pt x="4878015" y="2803241"/>
                </a:cubicBezTo>
                <a:cubicBezTo>
                  <a:pt x="4614639" y="3011491"/>
                  <a:pt x="392886" y="2974193"/>
                  <a:pt x="175988" y="2803241"/>
                </a:cubicBezTo>
                <a:cubicBezTo>
                  <a:pt x="-40909" y="2629181"/>
                  <a:pt x="-75768" y="344644"/>
                  <a:pt x="175988" y="145719"/>
                </a:cubicBezTo>
                <a:cubicBezTo>
                  <a:pt x="301866" y="46256"/>
                  <a:pt x="1417339" y="-1144"/>
                  <a:pt x="2531359" y="2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10400" y="2245995"/>
            <a:ext cx="3657600" cy="219456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6B51CB-EB71-4D50-9CE4-F98A4C970365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5131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580" y="5305424"/>
            <a:ext cx="8104083" cy="579921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7" name="Freeform 5"/>
          <p:cNvSpPr>
            <a:spLocks/>
          </p:cNvSpPr>
          <p:nvPr/>
        </p:nvSpPr>
        <p:spPr bwMode="gray">
          <a:xfrm>
            <a:off x="762000" y="933449"/>
            <a:ext cx="53340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noProof="0" dirty="0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991888" y="1113022"/>
            <a:ext cx="4874224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8" name="Freeform 5"/>
          <p:cNvSpPr>
            <a:spLocks/>
          </p:cNvSpPr>
          <p:nvPr/>
        </p:nvSpPr>
        <p:spPr bwMode="gray">
          <a:xfrm>
            <a:off x="6323873" y="967316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noProof="0" dirty="0"/>
          </a:p>
        </p:txBody>
      </p:sp>
      <p:sp>
        <p:nvSpPr>
          <p:cNvPr id="19" name="Picture Placeholder 18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6506025" y="1109743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6323873" y="3060954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noProof="0" dirty="0"/>
          </a:p>
        </p:txBody>
      </p:sp>
      <p:sp>
        <p:nvSpPr>
          <p:cNvPr id="13" name="Picture Placeholder 12" descr="An empty placeholder to add an image. Click on the placeholder and select the image that you wish to add"/>
          <p:cNvSpPr>
            <a:spLocks noGrp="1"/>
          </p:cNvSpPr>
          <p:nvPr>
            <p:ph type="pic" sz="quarter" idx="16"/>
          </p:nvPr>
        </p:nvSpPr>
        <p:spPr>
          <a:xfrm>
            <a:off x="6506025" y="3203381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1028581" y="5919255"/>
            <a:ext cx="8104082" cy="49742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77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A30FA5-719D-4311-A994-1E32E16A1C10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4326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365125"/>
            <a:ext cx="1828799" cy="4940300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365125"/>
            <a:ext cx="6858000" cy="4940300"/>
          </a:xfrm>
        </p:spPr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3AD42A-AC6C-4A4C-8FFC-97DA4C99DC2B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2624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4CDFD9-B3EA-421A-B59B-79EE289E80ED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3573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" r="323" b="422"/>
          <a:stretch/>
        </p:blipFill>
        <p:spPr>
          <a:xfrm>
            <a:off x="1524" y="1"/>
            <a:ext cx="12188952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D0BAB65-6DF3-E717-5FDB-9EB6F3914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rtlCol="0"/>
          <a:lstStyle/>
          <a:p>
            <a:pPr rt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E6FA884-3DD4-140F-BCD5-016A21F6C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3474720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9500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" t="422"/>
          <a:stretch/>
        </p:blipFill>
        <p:spPr>
          <a:xfrm>
            <a:off x="0" y="0"/>
            <a:ext cx="12188952" cy="685717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057AA58-070D-03AC-48D5-32210B76A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rtlCol="0"/>
          <a:lstStyle/>
          <a:p>
            <a:pPr rt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5D822ED-5A5C-004C-DB13-E5073B206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3474720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7950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DC50DB2-424E-602A-7BB3-8E4678330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4" y="1412776"/>
            <a:ext cx="9829800" cy="1082674"/>
          </a:xfrm>
        </p:spPr>
        <p:txBody>
          <a:bodyPr rtlCol="0"/>
          <a:lstStyle/>
          <a:p>
            <a:pPr rt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9F682AC-7E98-6F1D-BAA5-1E2016F21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144" y="2876450"/>
            <a:ext cx="9144000" cy="3474720"/>
          </a:xfrm>
        </p:spPr>
        <p:txBody>
          <a:bodyPr rtlCol="0"/>
          <a:lstStyle/>
          <a:p>
            <a:pPr lvl="0" rtl="0"/>
            <a:r>
              <a:rPr lang="en-US" noProof="0" dirty="0"/>
              <a:t>Click to edit Master text styles</a:t>
            </a:r>
          </a:p>
          <a:p>
            <a:pPr lvl="1" rtl="0"/>
            <a:r>
              <a:rPr lang="en-US" noProof="0" dirty="0"/>
              <a:t>Second level</a:t>
            </a:r>
          </a:p>
          <a:p>
            <a:pPr lvl="2" rtl="0"/>
            <a:r>
              <a:rPr lang="en-US" noProof="0" dirty="0"/>
              <a:t>Third level</a:t>
            </a:r>
          </a:p>
          <a:p>
            <a:pPr lvl="3" rtl="0"/>
            <a:r>
              <a:rPr lang="en-US" noProof="0" dirty="0"/>
              <a:t>Fourth level</a:t>
            </a:r>
          </a:p>
          <a:p>
            <a:pPr lvl="4" rtl="0"/>
            <a:r>
              <a:rPr lang="en-US" noProof="0" dirty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3777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CFA9F0-87F7-4B7A-9F87-545EDF73314F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2CE876B-193F-2C42-A72C-458619CFB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rtlCol="0"/>
          <a:lstStyle/>
          <a:p>
            <a:pPr rt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60FEE0D-9F4F-0AB3-AD26-9679D6915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3474720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2530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v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" y="283"/>
            <a:ext cx="12188952" cy="685971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307D6B1-1211-A26F-C90D-FD4CED7F6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rtlCol="0"/>
          <a:lstStyle/>
          <a:p>
            <a:pPr rt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F6DAB10-581A-C9E6-523D-93E099207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9702"/>
            <a:ext cx="9144000" cy="3474720"/>
          </a:xfrm>
        </p:spPr>
        <p:txBody>
          <a:bodyPr rtlCol="0"/>
          <a:lstStyle/>
          <a:p>
            <a:pPr lvl="0" rtl="0"/>
            <a:r>
              <a:rPr lang="en-US" noProof="0" dirty="0"/>
              <a:t>Click to edit Master text styles</a:t>
            </a:r>
          </a:p>
          <a:p>
            <a:pPr lvl="1" rtl="0"/>
            <a:r>
              <a:rPr lang="en-US" noProof="0" dirty="0"/>
              <a:t>Second level</a:t>
            </a:r>
          </a:p>
          <a:p>
            <a:pPr lvl="2" rtl="0"/>
            <a:r>
              <a:rPr lang="en-US" noProof="0" dirty="0"/>
              <a:t>Third level</a:t>
            </a:r>
          </a:p>
          <a:p>
            <a:pPr lvl="3" rtl="0"/>
            <a:r>
              <a:rPr lang="en-US" noProof="0" dirty="0"/>
              <a:t>Fourth level</a:t>
            </a:r>
          </a:p>
          <a:p>
            <a:pPr lvl="4" rtl="0"/>
            <a:r>
              <a:rPr lang="en-US" noProof="0" dirty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6467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4389120" cy="795867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0" y="2624666"/>
            <a:ext cx="4389120" cy="2675467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28799"/>
            <a:ext cx="4389120" cy="795867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624666"/>
            <a:ext cx="4389120" cy="2675467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AD51FD-2265-4464-99A6-D0FE7F1BE714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0008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CDF3F4-D04E-4D2D-9ABC-243A97E4C559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450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" t="511" r="525" b="2999"/>
          <a:stretch/>
        </p:blipFill>
        <p:spPr>
          <a:xfrm>
            <a:off x="0" y="0"/>
            <a:ext cx="12188826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D7A14578-F1F8-4DAB-8600-44E382B551B5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289D71E3-7D81-4C24-B9D8-6B108755C64C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165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1" r:id="rId4"/>
    <p:sldLayoutId id="2147483660" r:id="rId5"/>
    <p:sldLayoutId id="2147483652" r:id="rId6"/>
    <p:sldLayoutId id="2147483661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62" r:id="rId13"/>
    <p:sldLayoutId id="2147483658" r:id="rId14"/>
    <p:sldLayoutId id="2147483659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Children Friends 16x9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247193_TF03896101" id="{3BDD4395-3730-4B6C-A521-B61051B3E032}" vid="{EE435D20-B548-4B22-95E2-37D098029395}"/>
    </a:ext>
  </a:extLst>
</a:theme>
</file>

<file path=ppt/theme/theme2.xml><?xml version="1.0" encoding="utf-8"?>
<a:theme xmlns:a="http://schemas.openxmlformats.org/drawingml/2006/main" name="Office Them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A15C6C-6BB6-4DB6-B7D6-7F14EAB2CC5C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EDF6667-B669-49A4-BBE6-2132BA71C0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369AEE-D726-45B1-ACA9-0D6048C368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Schoolyard kids education presentation, album (widescreen)</Template>
  <TotalTime>1988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Times New Roman</vt:lpstr>
      <vt:lpstr>Children Friends 16x9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for Kids</dc:title>
  <dc:creator>Manal Helal</dc:creator>
  <cp:keywords/>
  <cp:lastModifiedBy>Manal Helal</cp:lastModifiedBy>
  <cp:revision>8</cp:revision>
  <dcterms:created xsi:type="dcterms:W3CDTF">2024-05-16T10:34:48Z</dcterms:created>
  <dcterms:modified xsi:type="dcterms:W3CDTF">2024-06-09T21:02:17Z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TC038961019991</vt:lpwstr>
  </property>
  <property fmtid="{D5CDD505-2E9C-101B-9397-08002B2CF9AE}" pid="3" name="ContentTypeId">
    <vt:lpwstr>0x010100AA3F7D94069FF64A86F7DFF56D60E3BE</vt:lpwstr>
  </property>
</Properties>
</file>