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it's about a programmer in the generative AI time using a chat box ethically and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John</a:t>
            </a:r>
          </a:p>
          <a:p>
            <a:pPr lvl="1"/>
            <a:r>
              <a:t>Mary</a:t>
            </a:r>
          </a:p>
          <a:p>
            <a:pPr lvl="1"/>
            <a:r>
              <a:t>Manal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