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eline Helmstadter" userId="000279b546fe5e27" providerId="LiveId" clId="{D686E796-316C-42C1-9EC1-49B0FBC9BD39}"/>
    <pc:docChg chg="modSld">
      <pc:chgData name="Madeline Helmstadter" userId="000279b546fe5e27" providerId="LiveId" clId="{D686E796-316C-42C1-9EC1-49B0FBC9BD39}" dt="2018-11-30T23:06:35.877" v="22" actId="404"/>
      <pc:docMkLst>
        <pc:docMk/>
      </pc:docMkLst>
      <pc:sldChg chg="modSp">
        <pc:chgData name="Madeline Helmstadter" userId="000279b546fe5e27" providerId="LiveId" clId="{D686E796-316C-42C1-9EC1-49B0FBC9BD39}" dt="2018-11-30T23:06:35.877" v="22" actId="404"/>
        <pc:sldMkLst>
          <pc:docMk/>
          <pc:sldMk cId="860836101" sldId="256"/>
        </pc:sldMkLst>
        <pc:spChg chg="mod">
          <ac:chgData name="Madeline Helmstadter" userId="000279b546fe5e27" providerId="LiveId" clId="{D686E796-316C-42C1-9EC1-49B0FBC9BD39}" dt="2018-11-30T23:06:35.877" v="22" actId="404"/>
          <ac:spMkLst>
            <pc:docMk/>
            <pc:sldMk cId="860836101" sldId="256"/>
            <ac:spMk id="5" creationId="{7E96F43C-CF3A-48DD-8075-FF5B6A1CA8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E809-F4AB-4B31-AB7A-385E3338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D75F-A053-4FCC-8302-17FC4090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0BE0-1919-4F78-9500-8632E99D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E322-1457-4633-AE0A-E2E1896C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C088-15F0-4AC7-921C-B9F72F87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2C9-0571-47ED-AEF7-754EA922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98CC8-7DCE-45C7-88E2-26A82A23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5EF9-158F-473D-9F2B-DC7E2E6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50B0-8224-4F61-89A6-12B94566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3E80-C1EC-477D-8575-1309F46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5E1BB-B713-4FBD-BE2D-12E25A498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811DE-BE43-4222-B71D-A3C33DABD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930A-A278-477C-9CE5-CDC5F440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1D92-453A-4621-AD53-3B06D04A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116C-C181-4E57-8B40-BDE63413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108F-2B0A-4110-8A4C-D89EFE35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D064-5548-4BAA-A26D-862FB77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4CEA-0C60-435B-8B33-83075D0C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A191-5A23-4D0D-AE16-6269B8B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8F7D-135D-4BBA-8EAA-ED4A0494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DFC9-D786-4943-8F3E-07B8441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9756-18B3-4692-B167-2335BCE6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F4F6-F482-4DF0-BBF3-37E5E969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4EC-D12E-4772-9F91-2D76F9DC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5790-787A-4CCB-8BC0-9111A44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CDA3-A90A-4059-A0A7-AAD3C14C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A57E-A583-4738-81C1-4EB74BA5C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DF914-0BD0-49CD-AC7D-B3B6C7BF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C77C-24AB-4DF1-BD2A-8ED6305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B474B-9971-4F99-BA01-71BAE9E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C7C5-B7DF-4A19-9D3E-51BED2D0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ECF-3201-4DFE-8298-C5A0614F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5647-D83B-460A-9367-BE048C5B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023E-EBCD-4C7C-A7B5-CD08DD0B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B64F8-1B5D-4D6A-949E-65BE04E47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139A7-7E7E-40FB-8C8B-3DE58C9FC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1E005-9BB8-43F6-A2DB-79280AC0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304A4-08C5-475A-A534-8992359B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26981-D835-4DA6-93D4-5D1AF4BD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0EC7-9DA6-4EAA-929D-1286B5C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B417C-6657-4408-A3E0-3D44B62B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09781-6117-42A6-8CD7-20A328DD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C4D54-A8F9-4A6F-8170-0129335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06309-C9B2-4737-891B-A308866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64EDE-E0A6-4858-BFC8-53883185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79366-4A3A-4915-BA3F-87C120CA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B48B-BA3A-478C-8F78-233C3613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C843-1E79-483B-B04E-2F090DB4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CA9F1-4A7A-491F-B74B-4769CBFF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2639-F269-4C92-B7E3-51A227C1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F932-70AF-4DD2-9E41-8ECC0D9E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512A-B129-4A6F-BA5E-3DD1C831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56F0-4968-49C0-9179-CE64AF9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3204F-CDF2-42DA-8F02-783B3ABEC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915C0-3313-422A-B670-3E017D98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8080-322D-40AE-8753-B211E6E5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F78E-7B0A-4DA2-8CCC-F692E200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2524-629C-4119-AD3E-BE053C3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32C9-1720-473F-BFCA-FC8EC98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FAF7-0452-44B4-9F0D-2047B46D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683A-ADA3-4995-8449-6EB71077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395F-5FFE-458F-811E-FA2CEBB0C45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795D-4A5F-4652-9D8E-AB721360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3779-51AA-48F0-8179-4983031B5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5C10-6DDF-4137-90C8-F7F255D1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96F43C-CF3A-48DD-8075-FF5B6A1CA855}"/>
              </a:ext>
            </a:extLst>
          </p:cNvPr>
          <p:cNvSpPr txBox="1"/>
          <p:nvPr/>
        </p:nvSpPr>
        <p:spPr>
          <a:xfrm>
            <a:off x="128606" y="701335"/>
            <a:ext cx="117749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badi" panose="020B0604020104020204" pitchFamily="34" charset="0"/>
              </a:rPr>
              <a:t>UP – Jump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badi" panose="020B0604020104020204" pitchFamily="34" charset="0"/>
              </a:rPr>
              <a:t>&lt;- / -&gt; – Left / Right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badi" panose="020B0604020104020204" pitchFamily="34" charset="0"/>
              </a:rPr>
              <a:t>Collect10 Flowers to Win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badi" panose="020B0604020104020204" pitchFamily="34" charset="0"/>
              </a:rPr>
              <a:t>Let 6 Butterflies pass to Lose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Abadi" panose="020B0604020104020204" pitchFamily="34" charset="0"/>
              </a:rPr>
              <a:t>~ press select ~</a:t>
            </a:r>
          </a:p>
        </p:txBody>
      </p:sp>
    </p:spTree>
    <p:extLst>
      <p:ext uri="{BB962C8B-B14F-4D97-AF65-F5344CB8AC3E}">
        <p14:creationId xmlns:p14="http://schemas.microsoft.com/office/powerpoint/2010/main" val="86083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Helmstadter</dc:creator>
  <cp:lastModifiedBy>Madeline Helmstadter</cp:lastModifiedBy>
  <cp:revision>2</cp:revision>
  <dcterms:created xsi:type="dcterms:W3CDTF">2018-11-30T06:02:44Z</dcterms:created>
  <dcterms:modified xsi:type="dcterms:W3CDTF">2018-11-30T23:06:40Z</dcterms:modified>
</cp:coreProperties>
</file>