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3E8A-FF34-4002-8B1C-49665D6CACDC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ED15-58B5-4D0C-A5C0-ACC16E6B7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68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3E8A-FF34-4002-8B1C-49665D6CACDC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ED15-58B5-4D0C-A5C0-ACC16E6B7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71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3E8A-FF34-4002-8B1C-49665D6CACDC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ED15-58B5-4D0C-A5C0-ACC16E6B7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78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3E8A-FF34-4002-8B1C-49665D6CACDC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ED15-58B5-4D0C-A5C0-ACC16E6B7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29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3E8A-FF34-4002-8B1C-49665D6CACDC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ED15-58B5-4D0C-A5C0-ACC16E6B7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66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3E8A-FF34-4002-8B1C-49665D6CACDC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ED15-58B5-4D0C-A5C0-ACC16E6B7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00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3E8A-FF34-4002-8B1C-49665D6CACDC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ED15-58B5-4D0C-A5C0-ACC16E6B7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6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3E8A-FF34-4002-8B1C-49665D6CACDC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ED15-58B5-4D0C-A5C0-ACC16E6B7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51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3E8A-FF34-4002-8B1C-49665D6CACDC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ED15-58B5-4D0C-A5C0-ACC16E6B7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74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3E8A-FF34-4002-8B1C-49665D6CACDC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ED15-58B5-4D0C-A5C0-ACC16E6B7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66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3E8A-FF34-4002-8B1C-49665D6CACDC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3ED15-58B5-4D0C-A5C0-ACC16E6B7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74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33E8A-FF34-4002-8B1C-49665D6CACDC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ED15-58B5-4D0C-A5C0-ACC16E6B7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80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457194" y="629724"/>
            <a:ext cx="2113472" cy="12594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Habilidades técnicas requeridas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457194" y="5060825"/>
            <a:ext cx="2113472" cy="12594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Habilidades técnicas</a:t>
            </a:r>
          </a:p>
          <a:p>
            <a:pPr algn="ctr"/>
            <a:r>
              <a:rPr lang="pt-BR" dirty="0" smtClean="0"/>
              <a:t>do candidato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226275" y="2957418"/>
            <a:ext cx="1837426" cy="1035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Filtragem</a:t>
            </a:r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6829242" y="629724"/>
            <a:ext cx="2113472" cy="12594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Soft </a:t>
            </a:r>
            <a:r>
              <a:rPr lang="pt-BR" dirty="0" err="1" smtClean="0"/>
              <a:t>skills</a:t>
            </a:r>
            <a:r>
              <a:rPr lang="pt-BR" dirty="0" smtClean="0"/>
              <a:t> requeridas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9460300" y="5084957"/>
            <a:ext cx="2113472" cy="12594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Outros fatores externos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9598323" y="2957418"/>
            <a:ext cx="1837426" cy="1035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Escolha</a:t>
            </a:r>
            <a:endParaRPr lang="pt-BR" dirty="0"/>
          </a:p>
        </p:txBody>
      </p:sp>
      <p:sp>
        <p:nvSpPr>
          <p:cNvPr id="14" name="Elipse 13"/>
          <p:cNvSpPr/>
          <p:nvPr/>
        </p:nvSpPr>
        <p:spPr>
          <a:xfrm>
            <a:off x="6983087" y="5060825"/>
            <a:ext cx="2113472" cy="12594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Soft </a:t>
            </a:r>
            <a:r>
              <a:rPr lang="pt-BR" dirty="0" err="1" smtClean="0"/>
              <a:t>skills</a:t>
            </a:r>
            <a:endParaRPr lang="pt-BR" dirty="0"/>
          </a:p>
          <a:p>
            <a:pPr algn="ctr"/>
            <a:r>
              <a:rPr lang="pt-BR" dirty="0" smtClean="0"/>
              <a:t>do candidato</a:t>
            </a:r>
            <a:endParaRPr lang="pt-BR" dirty="0"/>
          </a:p>
        </p:txBody>
      </p:sp>
      <p:cxnSp>
        <p:nvCxnSpPr>
          <p:cNvPr id="16" name="Conector de seta reta 15"/>
          <p:cNvCxnSpPr>
            <a:stCxn id="5" idx="5"/>
            <a:endCxn id="7" idx="1"/>
          </p:cNvCxnSpPr>
          <p:nvPr/>
        </p:nvCxnSpPr>
        <p:spPr>
          <a:xfrm>
            <a:off x="2261155" y="1704738"/>
            <a:ext cx="965120" cy="177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6" idx="6"/>
            <a:endCxn id="7" idx="1"/>
          </p:cNvCxnSpPr>
          <p:nvPr/>
        </p:nvCxnSpPr>
        <p:spPr>
          <a:xfrm flipV="1">
            <a:off x="2570666" y="3475003"/>
            <a:ext cx="655609" cy="221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11" idx="5"/>
            <a:endCxn id="13" idx="1"/>
          </p:cNvCxnSpPr>
          <p:nvPr/>
        </p:nvCxnSpPr>
        <p:spPr>
          <a:xfrm>
            <a:off x="8633203" y="1704738"/>
            <a:ext cx="965120" cy="177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14" idx="7"/>
            <a:endCxn id="13" idx="1"/>
          </p:cNvCxnSpPr>
          <p:nvPr/>
        </p:nvCxnSpPr>
        <p:spPr>
          <a:xfrm flipV="1">
            <a:off x="8787048" y="3475003"/>
            <a:ext cx="811275" cy="177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7" idx="3"/>
          </p:cNvCxnSpPr>
          <p:nvPr/>
        </p:nvCxnSpPr>
        <p:spPr>
          <a:xfrm>
            <a:off x="5063701" y="3475003"/>
            <a:ext cx="4511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12" idx="0"/>
            <a:endCxn id="13" idx="2"/>
          </p:cNvCxnSpPr>
          <p:nvPr/>
        </p:nvCxnSpPr>
        <p:spPr>
          <a:xfrm flipV="1">
            <a:off x="10517036" y="3992588"/>
            <a:ext cx="0" cy="109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H="1">
            <a:off x="5624423" y="-94886"/>
            <a:ext cx="17252" cy="7056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3192366" y="286266"/>
            <a:ext cx="190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Etapa de filtragem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9635737" y="263903"/>
            <a:ext cx="176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Etapa de escolha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01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Helynne</dc:creator>
  <cp:lastModifiedBy>Maria Helynne</cp:lastModifiedBy>
  <cp:revision>3</cp:revision>
  <dcterms:created xsi:type="dcterms:W3CDTF">2014-11-11T11:58:14Z</dcterms:created>
  <dcterms:modified xsi:type="dcterms:W3CDTF">2014-11-11T12:20:07Z</dcterms:modified>
</cp:coreProperties>
</file>