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26EEB-4D0F-4D70-9D0B-37D4D0D41E7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23F6E8D-716D-472A-A145-D2C0A432295F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>
              <a:latin typeface="LM Roman 10" panose="00000500000000000000" pitchFamily="50" charset="0"/>
            </a:rPr>
            <a:t>Gerenciamento</a:t>
          </a:r>
          <a:endParaRPr lang="pt-BR" dirty="0">
            <a:latin typeface="LM Roman 10" panose="00000500000000000000" pitchFamily="50" charset="0"/>
          </a:endParaRPr>
        </a:p>
      </dgm:t>
    </dgm:pt>
    <dgm:pt modelId="{EA3FF420-D796-412C-9184-58CCC24A5005}" type="parTrans" cxnId="{10626C86-415F-4987-96C8-1669EE530B09}">
      <dgm:prSet/>
      <dgm:spPr/>
      <dgm:t>
        <a:bodyPr/>
        <a:lstStyle/>
        <a:p>
          <a:endParaRPr lang="pt-BR">
            <a:latin typeface="LM Roman 10" panose="00000500000000000000" pitchFamily="50" charset="0"/>
          </a:endParaRPr>
        </a:p>
      </dgm:t>
    </dgm:pt>
    <dgm:pt modelId="{49B59985-983A-4C93-BA5E-240381781B80}" type="sibTrans" cxnId="{10626C86-415F-4987-96C8-1669EE530B09}">
      <dgm:prSet/>
      <dgm:spPr/>
      <dgm:t>
        <a:bodyPr/>
        <a:lstStyle/>
        <a:p>
          <a:endParaRPr lang="pt-BR">
            <a:latin typeface="LM Roman 10" panose="00000500000000000000" pitchFamily="50" charset="0"/>
          </a:endParaRPr>
        </a:p>
      </dgm:t>
    </dgm:pt>
    <dgm:pt modelId="{69A2CE47-D547-41D9-A7E4-4B2DD05FA0D2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>
              <a:latin typeface="LM Roman 10" panose="00000500000000000000" pitchFamily="50" charset="0"/>
            </a:rPr>
            <a:t>Tarefas</a:t>
          </a:r>
          <a:endParaRPr lang="pt-BR" dirty="0">
            <a:latin typeface="LM Roman 10" panose="00000500000000000000" pitchFamily="50" charset="0"/>
          </a:endParaRPr>
        </a:p>
      </dgm:t>
    </dgm:pt>
    <dgm:pt modelId="{0DBC1467-9891-4875-A774-9757D40C5979}" type="parTrans" cxnId="{D0548FA5-AC36-4D60-A8D4-B63DEEE36882}">
      <dgm:prSet/>
      <dgm:spPr/>
      <dgm:t>
        <a:bodyPr/>
        <a:lstStyle/>
        <a:p>
          <a:endParaRPr lang="pt-BR">
            <a:latin typeface="LM Roman 10" panose="00000500000000000000" pitchFamily="50" charset="0"/>
          </a:endParaRPr>
        </a:p>
      </dgm:t>
    </dgm:pt>
    <dgm:pt modelId="{B523C897-6E6D-4007-AC42-5AAF0E3827DA}" type="sibTrans" cxnId="{D0548FA5-AC36-4D60-A8D4-B63DEEE36882}">
      <dgm:prSet/>
      <dgm:spPr/>
      <dgm:t>
        <a:bodyPr/>
        <a:lstStyle/>
        <a:p>
          <a:endParaRPr lang="pt-BR">
            <a:latin typeface="LM Roman 10" panose="00000500000000000000" pitchFamily="50" charset="0"/>
          </a:endParaRPr>
        </a:p>
      </dgm:t>
    </dgm:pt>
    <dgm:pt modelId="{E8DF3E70-5C86-436B-8896-5712C5CB86D8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>
              <a:latin typeface="LM Roman 10" panose="00000500000000000000" pitchFamily="50" charset="0"/>
            </a:rPr>
            <a:t>Próprio</a:t>
          </a:r>
          <a:endParaRPr lang="pt-BR" dirty="0">
            <a:latin typeface="LM Roman 10" panose="00000500000000000000" pitchFamily="50" charset="0"/>
          </a:endParaRPr>
        </a:p>
      </dgm:t>
    </dgm:pt>
    <dgm:pt modelId="{BCEF5E6D-2365-42AC-81BC-958209937691}" type="parTrans" cxnId="{055B3C81-127C-447F-8930-FC49E6B00CD0}">
      <dgm:prSet/>
      <dgm:spPr/>
      <dgm:t>
        <a:bodyPr/>
        <a:lstStyle/>
        <a:p>
          <a:endParaRPr lang="pt-BR">
            <a:latin typeface="LM Roman 10" panose="00000500000000000000" pitchFamily="50" charset="0"/>
          </a:endParaRPr>
        </a:p>
      </dgm:t>
    </dgm:pt>
    <dgm:pt modelId="{99956C17-5C97-425B-8A52-E7936EA069D6}" type="sibTrans" cxnId="{055B3C81-127C-447F-8930-FC49E6B00CD0}">
      <dgm:prSet/>
      <dgm:spPr/>
      <dgm:t>
        <a:bodyPr/>
        <a:lstStyle/>
        <a:p>
          <a:endParaRPr lang="pt-BR">
            <a:latin typeface="LM Roman 10" panose="00000500000000000000" pitchFamily="50" charset="0"/>
          </a:endParaRPr>
        </a:p>
      </dgm:t>
    </dgm:pt>
    <dgm:pt modelId="{CC7FA88A-7075-4EC3-B76C-7B6C8E26DBD9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>
              <a:latin typeface="LM Roman 10" panose="00000500000000000000" pitchFamily="50" charset="0"/>
            </a:rPr>
            <a:t>Carreira</a:t>
          </a:r>
          <a:endParaRPr lang="pt-BR" dirty="0">
            <a:latin typeface="LM Roman 10" panose="00000500000000000000" pitchFamily="50" charset="0"/>
          </a:endParaRPr>
        </a:p>
      </dgm:t>
    </dgm:pt>
    <dgm:pt modelId="{22629964-7671-4F38-A429-185F5AB3E1EF}" type="parTrans" cxnId="{73895344-D268-4F0F-A1AC-C0EEB32F87F3}">
      <dgm:prSet/>
      <dgm:spPr/>
      <dgm:t>
        <a:bodyPr/>
        <a:lstStyle/>
        <a:p>
          <a:endParaRPr lang="pt-BR">
            <a:latin typeface="LM Roman 10" panose="00000500000000000000" pitchFamily="50" charset="0"/>
          </a:endParaRPr>
        </a:p>
      </dgm:t>
    </dgm:pt>
    <dgm:pt modelId="{B7DC5DEC-9D47-4F0F-8B66-98E0249C3D3A}" type="sibTrans" cxnId="{73895344-D268-4F0F-A1AC-C0EEB32F87F3}">
      <dgm:prSet/>
      <dgm:spPr/>
      <dgm:t>
        <a:bodyPr/>
        <a:lstStyle/>
        <a:p>
          <a:endParaRPr lang="pt-BR">
            <a:latin typeface="LM Roman 10" panose="00000500000000000000" pitchFamily="50" charset="0"/>
          </a:endParaRPr>
        </a:p>
      </dgm:t>
    </dgm:pt>
    <dgm:pt modelId="{2A83D9C5-F176-4F12-B8B3-8D3AC8F7E576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>
              <a:latin typeface="LM Roman 10" panose="00000500000000000000" pitchFamily="50" charset="0"/>
            </a:rPr>
            <a:t>Outros</a:t>
          </a:r>
          <a:endParaRPr lang="pt-BR" dirty="0">
            <a:latin typeface="LM Roman 10" panose="00000500000000000000" pitchFamily="50" charset="0"/>
          </a:endParaRPr>
        </a:p>
      </dgm:t>
    </dgm:pt>
    <dgm:pt modelId="{D585D4AB-F368-494F-AF27-95C444B568DE}" type="parTrans" cxnId="{032C9472-A699-4EA5-9B72-126A3155E28E}">
      <dgm:prSet/>
      <dgm:spPr/>
      <dgm:t>
        <a:bodyPr/>
        <a:lstStyle/>
        <a:p>
          <a:endParaRPr lang="pt-BR">
            <a:latin typeface="LM Roman 10" panose="00000500000000000000" pitchFamily="50" charset="0"/>
          </a:endParaRPr>
        </a:p>
      </dgm:t>
    </dgm:pt>
    <dgm:pt modelId="{F91772EB-454C-4D7A-9A3B-95D8AEFAAFE6}" type="sibTrans" cxnId="{032C9472-A699-4EA5-9B72-126A3155E28E}">
      <dgm:prSet/>
      <dgm:spPr/>
      <dgm:t>
        <a:bodyPr/>
        <a:lstStyle/>
        <a:p>
          <a:endParaRPr lang="pt-BR">
            <a:latin typeface="LM Roman 10" panose="00000500000000000000" pitchFamily="50" charset="0"/>
          </a:endParaRPr>
        </a:p>
      </dgm:t>
    </dgm:pt>
    <dgm:pt modelId="{DDCF668A-4B3D-4821-98C7-A02BB51209BA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>
              <a:latin typeface="LM Roman 10" panose="00000500000000000000" pitchFamily="50" charset="0"/>
            </a:rPr>
            <a:t>Análise e resolução de problemas</a:t>
          </a:r>
          <a:endParaRPr lang="pt-BR" dirty="0">
            <a:latin typeface="LM Roman 10" panose="00000500000000000000" pitchFamily="50" charset="0"/>
          </a:endParaRPr>
        </a:p>
      </dgm:t>
    </dgm:pt>
    <dgm:pt modelId="{C87D1D7D-FB2D-4F5D-9AD5-E26FCD3A243A}" type="parTrans" cxnId="{8456B22A-56AD-4FF2-B3F3-2A67251A8A21}">
      <dgm:prSet/>
      <dgm:spPr/>
      <dgm:t>
        <a:bodyPr/>
        <a:lstStyle/>
        <a:p>
          <a:endParaRPr lang="pt-BR">
            <a:latin typeface="LM Roman 10" panose="00000500000000000000" pitchFamily="50" charset="0"/>
          </a:endParaRPr>
        </a:p>
      </dgm:t>
    </dgm:pt>
    <dgm:pt modelId="{066F9BFB-2879-4674-98E6-30D59515F4AE}" type="sibTrans" cxnId="{8456B22A-56AD-4FF2-B3F3-2A67251A8A21}">
      <dgm:prSet/>
      <dgm:spPr/>
      <dgm:t>
        <a:bodyPr/>
        <a:lstStyle/>
        <a:p>
          <a:endParaRPr lang="pt-BR">
            <a:latin typeface="LM Roman 10" panose="00000500000000000000" pitchFamily="50" charset="0"/>
          </a:endParaRPr>
        </a:p>
      </dgm:t>
    </dgm:pt>
    <dgm:pt modelId="{C9BC5B7A-F2DF-46E3-A19B-9DA85E0870F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>
              <a:latin typeface="LM Roman 10" panose="00000500000000000000" pitchFamily="50" charset="0"/>
            </a:rPr>
            <a:t>Atenção a detalhes</a:t>
          </a:r>
          <a:endParaRPr lang="pt-BR" dirty="0">
            <a:latin typeface="LM Roman 10" panose="00000500000000000000" pitchFamily="50" charset="0"/>
          </a:endParaRPr>
        </a:p>
      </dgm:t>
    </dgm:pt>
    <dgm:pt modelId="{FC110BBF-5861-4708-AE20-9671B1641D10}" type="parTrans" cxnId="{B86A01F0-47A9-408E-BE9C-2C3054650534}">
      <dgm:prSet/>
      <dgm:spPr/>
      <dgm:t>
        <a:bodyPr/>
        <a:lstStyle/>
        <a:p>
          <a:endParaRPr lang="pt-BR"/>
        </a:p>
      </dgm:t>
    </dgm:pt>
    <dgm:pt modelId="{2AACFBA5-FE4A-4571-BB2D-A06F776E4A18}" type="sibTrans" cxnId="{B86A01F0-47A9-408E-BE9C-2C3054650534}">
      <dgm:prSet/>
      <dgm:spPr/>
      <dgm:t>
        <a:bodyPr/>
        <a:lstStyle/>
        <a:p>
          <a:endParaRPr lang="pt-BR"/>
        </a:p>
      </dgm:t>
    </dgm:pt>
    <dgm:pt modelId="{4F6C5D07-360A-4002-9212-837BE6B15F80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>
              <a:latin typeface="LM Roman 10" panose="00000500000000000000" pitchFamily="50" charset="0"/>
            </a:rPr>
            <a:t>Aprendizagem rápida</a:t>
          </a:r>
          <a:endParaRPr lang="pt-BR" dirty="0">
            <a:latin typeface="LM Roman 10" panose="00000500000000000000" pitchFamily="50" charset="0"/>
          </a:endParaRPr>
        </a:p>
      </dgm:t>
    </dgm:pt>
    <dgm:pt modelId="{1E880613-94C2-4EE1-86E7-405C867B8534}" type="parTrans" cxnId="{5737C8DB-3B7F-4203-8EC9-B10B7E44AE11}">
      <dgm:prSet/>
      <dgm:spPr/>
      <dgm:t>
        <a:bodyPr/>
        <a:lstStyle/>
        <a:p>
          <a:endParaRPr lang="pt-BR"/>
        </a:p>
      </dgm:t>
    </dgm:pt>
    <dgm:pt modelId="{36488437-E757-4236-A765-D4270DE4F954}" type="sibTrans" cxnId="{5737C8DB-3B7F-4203-8EC9-B10B7E44AE11}">
      <dgm:prSet/>
      <dgm:spPr/>
      <dgm:t>
        <a:bodyPr/>
        <a:lstStyle/>
        <a:p>
          <a:endParaRPr lang="pt-BR"/>
        </a:p>
      </dgm:t>
    </dgm:pt>
    <dgm:pt modelId="{8DCFFBC6-A8D4-439D-9181-B9816375FCE5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>
              <a:latin typeface="LM Roman 10" panose="00000500000000000000" pitchFamily="50" charset="0"/>
            </a:rPr>
            <a:t>Persistência</a:t>
          </a:r>
          <a:endParaRPr lang="pt-BR" dirty="0">
            <a:latin typeface="LM Roman 10" panose="00000500000000000000" pitchFamily="50" charset="0"/>
          </a:endParaRPr>
        </a:p>
      </dgm:t>
    </dgm:pt>
    <dgm:pt modelId="{B0163E9C-FC5E-4890-BB1A-814A4EBFC225}" type="parTrans" cxnId="{829F753F-4A19-4B6D-A447-1706CE591661}">
      <dgm:prSet/>
      <dgm:spPr/>
      <dgm:t>
        <a:bodyPr/>
        <a:lstStyle/>
        <a:p>
          <a:endParaRPr lang="pt-BR"/>
        </a:p>
      </dgm:t>
    </dgm:pt>
    <dgm:pt modelId="{19F51AEB-84C5-4022-9A79-70B840E46970}" type="sibTrans" cxnId="{829F753F-4A19-4B6D-A447-1706CE591661}">
      <dgm:prSet/>
      <dgm:spPr/>
      <dgm:t>
        <a:bodyPr/>
        <a:lstStyle/>
        <a:p>
          <a:endParaRPr lang="pt-BR"/>
        </a:p>
      </dgm:t>
    </dgm:pt>
    <dgm:pt modelId="{3E04BFF5-35B8-4BFC-8D4E-B0F607AE5ACA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>
              <a:latin typeface="LM Roman 10" panose="00000500000000000000" pitchFamily="50" charset="0"/>
            </a:rPr>
            <a:t>Comunicação</a:t>
          </a:r>
          <a:endParaRPr lang="pt-BR" dirty="0">
            <a:latin typeface="LM Roman 10" panose="00000500000000000000" pitchFamily="50" charset="0"/>
          </a:endParaRPr>
        </a:p>
      </dgm:t>
    </dgm:pt>
    <dgm:pt modelId="{AEAEE7F4-C36B-40FB-A201-AD94E18619EE}" type="parTrans" cxnId="{F7824469-755E-4568-A58D-D3D0E83BBC24}">
      <dgm:prSet/>
      <dgm:spPr/>
      <dgm:t>
        <a:bodyPr/>
        <a:lstStyle/>
        <a:p>
          <a:endParaRPr lang="pt-BR"/>
        </a:p>
      </dgm:t>
    </dgm:pt>
    <dgm:pt modelId="{C2C1F7D9-6BD4-4B88-BA48-014389965C2B}" type="sibTrans" cxnId="{F7824469-755E-4568-A58D-D3D0E83BBC24}">
      <dgm:prSet/>
      <dgm:spPr/>
      <dgm:t>
        <a:bodyPr/>
        <a:lstStyle/>
        <a:p>
          <a:endParaRPr lang="pt-BR"/>
        </a:p>
      </dgm:t>
    </dgm:pt>
    <dgm:pt modelId="{5ABC2B65-6ECD-4E35-8C41-2805F79322A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>
              <a:latin typeface="LM Roman 10" panose="00000500000000000000" pitchFamily="50" charset="0"/>
            </a:rPr>
            <a:t>Trabalho independente</a:t>
          </a:r>
          <a:endParaRPr lang="pt-BR" dirty="0">
            <a:latin typeface="LM Roman 10" panose="00000500000000000000" pitchFamily="50" charset="0"/>
          </a:endParaRPr>
        </a:p>
      </dgm:t>
    </dgm:pt>
    <dgm:pt modelId="{8DC56BF2-E90A-4B62-B4E9-CE00CAC06BA3}" type="parTrans" cxnId="{4368DE49-A744-4F1C-96F0-9E4D0FBB669C}">
      <dgm:prSet/>
      <dgm:spPr/>
      <dgm:t>
        <a:bodyPr/>
        <a:lstStyle/>
        <a:p>
          <a:endParaRPr lang="pt-BR"/>
        </a:p>
      </dgm:t>
    </dgm:pt>
    <dgm:pt modelId="{967F18C5-4AC2-4FAC-920E-4B8288B7FBEA}" type="sibTrans" cxnId="{4368DE49-A744-4F1C-96F0-9E4D0FBB669C}">
      <dgm:prSet/>
      <dgm:spPr/>
      <dgm:t>
        <a:bodyPr/>
        <a:lstStyle/>
        <a:p>
          <a:endParaRPr lang="pt-BR"/>
        </a:p>
      </dgm:t>
    </dgm:pt>
    <dgm:pt modelId="{BA451427-E146-4D63-9DD8-FDE56424F56F}" type="pres">
      <dgm:prSet presAssocID="{64F26EEB-4D0F-4D70-9D0B-37D4D0D41E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6C8FD6D1-41E6-46B1-843F-56CF87E802AD}" type="pres">
      <dgm:prSet presAssocID="{E23F6E8D-716D-472A-A145-D2C0A432295F}" presName="hierRoot1" presStyleCnt="0">
        <dgm:presLayoutVars>
          <dgm:hierBranch val="init"/>
        </dgm:presLayoutVars>
      </dgm:prSet>
      <dgm:spPr/>
    </dgm:pt>
    <dgm:pt modelId="{69B56EE9-5E05-424F-ACF5-32247B09F09A}" type="pres">
      <dgm:prSet presAssocID="{E23F6E8D-716D-472A-A145-D2C0A432295F}" presName="rootComposite1" presStyleCnt="0"/>
      <dgm:spPr/>
    </dgm:pt>
    <dgm:pt modelId="{12745576-350C-4CDE-AFF4-6032A5D7FC8F}" type="pres">
      <dgm:prSet presAssocID="{E23F6E8D-716D-472A-A145-D2C0A432295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1A738F-6B20-4147-B98C-3F6959B65388}" type="pres">
      <dgm:prSet presAssocID="{E23F6E8D-716D-472A-A145-D2C0A432295F}" presName="rootConnector1" presStyleLbl="node1" presStyleIdx="0" presStyleCnt="0"/>
      <dgm:spPr/>
      <dgm:t>
        <a:bodyPr/>
        <a:lstStyle/>
        <a:p>
          <a:endParaRPr lang="pt-BR"/>
        </a:p>
      </dgm:t>
    </dgm:pt>
    <dgm:pt modelId="{BFA8EC66-E8FC-4F3A-BDF7-DFE312DAD923}" type="pres">
      <dgm:prSet presAssocID="{E23F6E8D-716D-472A-A145-D2C0A432295F}" presName="hierChild2" presStyleCnt="0"/>
      <dgm:spPr/>
    </dgm:pt>
    <dgm:pt modelId="{BCF2010B-0895-4906-A682-2BDC06142B8A}" type="pres">
      <dgm:prSet presAssocID="{0DBC1467-9891-4875-A774-9757D40C5979}" presName="Name37" presStyleLbl="parChTrans1D2" presStyleIdx="0" presStyleCnt="4"/>
      <dgm:spPr/>
      <dgm:t>
        <a:bodyPr/>
        <a:lstStyle/>
        <a:p>
          <a:endParaRPr lang="pt-BR"/>
        </a:p>
      </dgm:t>
    </dgm:pt>
    <dgm:pt modelId="{3BF04000-89C7-497C-9D48-CC467839CD6A}" type="pres">
      <dgm:prSet presAssocID="{69A2CE47-D547-41D9-A7E4-4B2DD05FA0D2}" presName="hierRoot2" presStyleCnt="0">
        <dgm:presLayoutVars>
          <dgm:hierBranch val="init"/>
        </dgm:presLayoutVars>
      </dgm:prSet>
      <dgm:spPr/>
    </dgm:pt>
    <dgm:pt modelId="{1B2C91BE-1595-44F6-8299-F84D5BF9B0C9}" type="pres">
      <dgm:prSet presAssocID="{69A2CE47-D547-41D9-A7E4-4B2DD05FA0D2}" presName="rootComposite" presStyleCnt="0"/>
      <dgm:spPr/>
    </dgm:pt>
    <dgm:pt modelId="{145942B6-B626-434F-B0BC-F8BBDB501A5C}" type="pres">
      <dgm:prSet presAssocID="{69A2CE47-D547-41D9-A7E4-4B2DD05FA0D2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9DDB06C-38A8-4033-A141-B41C30911B8E}" type="pres">
      <dgm:prSet presAssocID="{69A2CE47-D547-41D9-A7E4-4B2DD05FA0D2}" presName="rootConnector" presStyleLbl="node2" presStyleIdx="0" presStyleCnt="4"/>
      <dgm:spPr/>
      <dgm:t>
        <a:bodyPr/>
        <a:lstStyle/>
        <a:p>
          <a:endParaRPr lang="pt-BR"/>
        </a:p>
      </dgm:t>
    </dgm:pt>
    <dgm:pt modelId="{DC90EB8C-A7F3-45F5-BE2B-D815BEF6A7A5}" type="pres">
      <dgm:prSet presAssocID="{69A2CE47-D547-41D9-A7E4-4B2DD05FA0D2}" presName="hierChild4" presStyleCnt="0"/>
      <dgm:spPr/>
    </dgm:pt>
    <dgm:pt modelId="{C2CCD420-3187-41AA-9C7E-0BE6D4046E29}" type="pres">
      <dgm:prSet presAssocID="{C87D1D7D-FB2D-4F5D-9AD5-E26FCD3A243A}" presName="Name37" presStyleLbl="parChTrans1D3" presStyleIdx="0" presStyleCnt="6"/>
      <dgm:spPr/>
      <dgm:t>
        <a:bodyPr/>
        <a:lstStyle/>
        <a:p>
          <a:endParaRPr lang="pt-BR"/>
        </a:p>
      </dgm:t>
    </dgm:pt>
    <dgm:pt modelId="{CC8421F3-3BCF-4633-8D80-2578811F145E}" type="pres">
      <dgm:prSet presAssocID="{DDCF668A-4B3D-4821-98C7-A02BB51209BA}" presName="hierRoot2" presStyleCnt="0">
        <dgm:presLayoutVars>
          <dgm:hierBranch val="init"/>
        </dgm:presLayoutVars>
      </dgm:prSet>
      <dgm:spPr/>
    </dgm:pt>
    <dgm:pt modelId="{25446F7B-A51A-491A-9876-AB8F259F30BC}" type="pres">
      <dgm:prSet presAssocID="{DDCF668A-4B3D-4821-98C7-A02BB51209BA}" presName="rootComposite" presStyleCnt="0"/>
      <dgm:spPr/>
    </dgm:pt>
    <dgm:pt modelId="{D1AF86E7-ADC4-4D0B-9E8D-CF378BE1A553}" type="pres">
      <dgm:prSet presAssocID="{DDCF668A-4B3D-4821-98C7-A02BB51209BA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BE24EF-9DA7-43EC-A306-B1D2F89C2536}" type="pres">
      <dgm:prSet presAssocID="{DDCF668A-4B3D-4821-98C7-A02BB51209BA}" presName="rootConnector" presStyleLbl="node3" presStyleIdx="0" presStyleCnt="6"/>
      <dgm:spPr/>
      <dgm:t>
        <a:bodyPr/>
        <a:lstStyle/>
        <a:p>
          <a:endParaRPr lang="pt-BR"/>
        </a:p>
      </dgm:t>
    </dgm:pt>
    <dgm:pt modelId="{B7973A81-D633-42AC-86C8-F62C9B0F1517}" type="pres">
      <dgm:prSet presAssocID="{DDCF668A-4B3D-4821-98C7-A02BB51209BA}" presName="hierChild4" presStyleCnt="0"/>
      <dgm:spPr/>
    </dgm:pt>
    <dgm:pt modelId="{3978A803-07DD-44B9-A881-B92CEAB2CE6F}" type="pres">
      <dgm:prSet presAssocID="{DDCF668A-4B3D-4821-98C7-A02BB51209BA}" presName="hierChild5" presStyleCnt="0"/>
      <dgm:spPr/>
    </dgm:pt>
    <dgm:pt modelId="{56232819-3874-4149-B7B2-1E2705F9E8A8}" type="pres">
      <dgm:prSet presAssocID="{FC110BBF-5861-4708-AE20-9671B1641D10}" presName="Name37" presStyleLbl="parChTrans1D3" presStyleIdx="1" presStyleCnt="6"/>
      <dgm:spPr/>
      <dgm:t>
        <a:bodyPr/>
        <a:lstStyle/>
        <a:p>
          <a:endParaRPr lang="pt-BR"/>
        </a:p>
      </dgm:t>
    </dgm:pt>
    <dgm:pt modelId="{7354EA84-AF0B-4587-9474-DF244DAFE235}" type="pres">
      <dgm:prSet presAssocID="{C9BC5B7A-F2DF-46E3-A19B-9DA85E0870F1}" presName="hierRoot2" presStyleCnt="0">
        <dgm:presLayoutVars>
          <dgm:hierBranch val="init"/>
        </dgm:presLayoutVars>
      </dgm:prSet>
      <dgm:spPr/>
    </dgm:pt>
    <dgm:pt modelId="{5A8019D4-7BBC-48C8-8501-199FDF67274F}" type="pres">
      <dgm:prSet presAssocID="{C9BC5B7A-F2DF-46E3-A19B-9DA85E0870F1}" presName="rootComposite" presStyleCnt="0"/>
      <dgm:spPr/>
    </dgm:pt>
    <dgm:pt modelId="{024374E1-F831-4D54-9203-4B9632152543}" type="pres">
      <dgm:prSet presAssocID="{C9BC5B7A-F2DF-46E3-A19B-9DA85E0870F1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A8EFDF3-A7F1-4646-AFAC-17D026A11DE6}" type="pres">
      <dgm:prSet presAssocID="{C9BC5B7A-F2DF-46E3-A19B-9DA85E0870F1}" presName="rootConnector" presStyleLbl="node3" presStyleIdx="1" presStyleCnt="6"/>
      <dgm:spPr/>
      <dgm:t>
        <a:bodyPr/>
        <a:lstStyle/>
        <a:p>
          <a:endParaRPr lang="pt-BR"/>
        </a:p>
      </dgm:t>
    </dgm:pt>
    <dgm:pt modelId="{4CC9382D-B784-4A1F-9E60-3D033668D648}" type="pres">
      <dgm:prSet presAssocID="{C9BC5B7A-F2DF-46E3-A19B-9DA85E0870F1}" presName="hierChild4" presStyleCnt="0"/>
      <dgm:spPr/>
    </dgm:pt>
    <dgm:pt modelId="{64C3441F-DACC-416E-8275-33C0BF3DFDD0}" type="pres">
      <dgm:prSet presAssocID="{C9BC5B7A-F2DF-46E3-A19B-9DA85E0870F1}" presName="hierChild5" presStyleCnt="0"/>
      <dgm:spPr/>
    </dgm:pt>
    <dgm:pt modelId="{ABF253AC-99EA-43E9-B51C-8F07893697FC}" type="pres">
      <dgm:prSet presAssocID="{8DC56BF2-E90A-4B62-B4E9-CE00CAC06BA3}" presName="Name37" presStyleLbl="parChTrans1D3" presStyleIdx="2" presStyleCnt="6"/>
      <dgm:spPr/>
      <dgm:t>
        <a:bodyPr/>
        <a:lstStyle/>
        <a:p>
          <a:endParaRPr lang="pt-BR"/>
        </a:p>
      </dgm:t>
    </dgm:pt>
    <dgm:pt modelId="{D0D905C7-B40A-4804-8613-877BF09A52D9}" type="pres">
      <dgm:prSet presAssocID="{5ABC2B65-6ECD-4E35-8C41-2805F79322A8}" presName="hierRoot2" presStyleCnt="0">
        <dgm:presLayoutVars>
          <dgm:hierBranch val="init"/>
        </dgm:presLayoutVars>
      </dgm:prSet>
      <dgm:spPr/>
    </dgm:pt>
    <dgm:pt modelId="{DA00DBD6-CBD0-4251-896A-AF9CDED9EE85}" type="pres">
      <dgm:prSet presAssocID="{5ABC2B65-6ECD-4E35-8C41-2805F79322A8}" presName="rootComposite" presStyleCnt="0"/>
      <dgm:spPr/>
    </dgm:pt>
    <dgm:pt modelId="{93953FC0-5BD5-46ED-823B-C0E47EBFBA11}" type="pres">
      <dgm:prSet presAssocID="{5ABC2B65-6ECD-4E35-8C41-2805F79322A8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115817-AFFF-4E0F-AEF2-571343F9078C}" type="pres">
      <dgm:prSet presAssocID="{5ABC2B65-6ECD-4E35-8C41-2805F79322A8}" presName="rootConnector" presStyleLbl="node3" presStyleIdx="2" presStyleCnt="6"/>
      <dgm:spPr/>
      <dgm:t>
        <a:bodyPr/>
        <a:lstStyle/>
        <a:p>
          <a:endParaRPr lang="pt-BR"/>
        </a:p>
      </dgm:t>
    </dgm:pt>
    <dgm:pt modelId="{39E4D43A-D7CD-4B75-AC10-8B8E99D1462E}" type="pres">
      <dgm:prSet presAssocID="{5ABC2B65-6ECD-4E35-8C41-2805F79322A8}" presName="hierChild4" presStyleCnt="0"/>
      <dgm:spPr/>
    </dgm:pt>
    <dgm:pt modelId="{C192FDA9-6053-49E7-A118-38B5251B3753}" type="pres">
      <dgm:prSet presAssocID="{5ABC2B65-6ECD-4E35-8C41-2805F79322A8}" presName="hierChild5" presStyleCnt="0"/>
      <dgm:spPr/>
    </dgm:pt>
    <dgm:pt modelId="{89AFB310-DDB3-4F84-8B74-2D7E0EAA2DDC}" type="pres">
      <dgm:prSet presAssocID="{69A2CE47-D547-41D9-A7E4-4B2DD05FA0D2}" presName="hierChild5" presStyleCnt="0"/>
      <dgm:spPr/>
    </dgm:pt>
    <dgm:pt modelId="{C66554C8-FDD1-431D-933A-1D235F1D4142}" type="pres">
      <dgm:prSet presAssocID="{BCEF5E6D-2365-42AC-81BC-958209937691}" presName="Name37" presStyleLbl="parChTrans1D2" presStyleIdx="1" presStyleCnt="4"/>
      <dgm:spPr/>
      <dgm:t>
        <a:bodyPr/>
        <a:lstStyle/>
        <a:p>
          <a:endParaRPr lang="pt-BR"/>
        </a:p>
      </dgm:t>
    </dgm:pt>
    <dgm:pt modelId="{DF381B16-A22A-45DF-82FA-4D8EF273F5F2}" type="pres">
      <dgm:prSet presAssocID="{E8DF3E70-5C86-436B-8896-5712C5CB86D8}" presName="hierRoot2" presStyleCnt="0">
        <dgm:presLayoutVars>
          <dgm:hierBranch val="init"/>
        </dgm:presLayoutVars>
      </dgm:prSet>
      <dgm:spPr/>
    </dgm:pt>
    <dgm:pt modelId="{2672496D-BB97-4FE3-9AEC-08FC38B5AAE4}" type="pres">
      <dgm:prSet presAssocID="{E8DF3E70-5C86-436B-8896-5712C5CB86D8}" presName="rootComposite" presStyleCnt="0"/>
      <dgm:spPr/>
    </dgm:pt>
    <dgm:pt modelId="{CE2100A3-25AE-4D88-ACCC-F897E7B22B8F}" type="pres">
      <dgm:prSet presAssocID="{E8DF3E70-5C86-436B-8896-5712C5CB86D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85C3B3-F668-4187-A669-E99284F00810}" type="pres">
      <dgm:prSet presAssocID="{E8DF3E70-5C86-436B-8896-5712C5CB86D8}" presName="rootConnector" presStyleLbl="node2" presStyleIdx="1" presStyleCnt="4"/>
      <dgm:spPr/>
      <dgm:t>
        <a:bodyPr/>
        <a:lstStyle/>
        <a:p>
          <a:endParaRPr lang="pt-BR"/>
        </a:p>
      </dgm:t>
    </dgm:pt>
    <dgm:pt modelId="{9961DABA-91C4-407C-8CEF-9C4C182BDF9F}" type="pres">
      <dgm:prSet presAssocID="{E8DF3E70-5C86-436B-8896-5712C5CB86D8}" presName="hierChild4" presStyleCnt="0"/>
      <dgm:spPr/>
    </dgm:pt>
    <dgm:pt modelId="{55992BD9-1653-4B24-B31F-A5E38E031238}" type="pres">
      <dgm:prSet presAssocID="{B0163E9C-FC5E-4890-BB1A-814A4EBFC225}" presName="Name37" presStyleLbl="parChTrans1D3" presStyleIdx="3" presStyleCnt="6"/>
      <dgm:spPr/>
      <dgm:t>
        <a:bodyPr/>
        <a:lstStyle/>
        <a:p>
          <a:endParaRPr lang="pt-BR"/>
        </a:p>
      </dgm:t>
    </dgm:pt>
    <dgm:pt modelId="{82429329-0909-48D5-851E-21F7135626FF}" type="pres">
      <dgm:prSet presAssocID="{8DCFFBC6-A8D4-439D-9181-B9816375FCE5}" presName="hierRoot2" presStyleCnt="0">
        <dgm:presLayoutVars>
          <dgm:hierBranch val="init"/>
        </dgm:presLayoutVars>
      </dgm:prSet>
      <dgm:spPr/>
    </dgm:pt>
    <dgm:pt modelId="{CE792EE5-03AA-4DF8-849E-007DCFB1ABC7}" type="pres">
      <dgm:prSet presAssocID="{8DCFFBC6-A8D4-439D-9181-B9816375FCE5}" presName="rootComposite" presStyleCnt="0"/>
      <dgm:spPr/>
    </dgm:pt>
    <dgm:pt modelId="{C6DA5194-5817-423B-AE14-DD7A7A067A57}" type="pres">
      <dgm:prSet presAssocID="{8DCFFBC6-A8D4-439D-9181-B9816375FCE5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98D06C-54CD-467D-AA3D-EA9A0B4C08B7}" type="pres">
      <dgm:prSet presAssocID="{8DCFFBC6-A8D4-439D-9181-B9816375FCE5}" presName="rootConnector" presStyleLbl="node3" presStyleIdx="3" presStyleCnt="6"/>
      <dgm:spPr/>
      <dgm:t>
        <a:bodyPr/>
        <a:lstStyle/>
        <a:p>
          <a:endParaRPr lang="pt-BR"/>
        </a:p>
      </dgm:t>
    </dgm:pt>
    <dgm:pt modelId="{D1E8C03B-67D9-43F2-946C-F6B093285644}" type="pres">
      <dgm:prSet presAssocID="{8DCFFBC6-A8D4-439D-9181-B9816375FCE5}" presName="hierChild4" presStyleCnt="0"/>
      <dgm:spPr/>
    </dgm:pt>
    <dgm:pt modelId="{4934C67E-E888-4D52-A2A9-A84A1EF9813F}" type="pres">
      <dgm:prSet presAssocID="{8DCFFBC6-A8D4-439D-9181-B9816375FCE5}" presName="hierChild5" presStyleCnt="0"/>
      <dgm:spPr/>
    </dgm:pt>
    <dgm:pt modelId="{F9B16565-0806-4FE6-AB10-DCFFCD6800FA}" type="pres">
      <dgm:prSet presAssocID="{E8DF3E70-5C86-436B-8896-5712C5CB86D8}" presName="hierChild5" presStyleCnt="0"/>
      <dgm:spPr/>
    </dgm:pt>
    <dgm:pt modelId="{D9D8BE45-F052-4297-A4C4-A1779492FFD6}" type="pres">
      <dgm:prSet presAssocID="{22629964-7671-4F38-A429-185F5AB3E1EF}" presName="Name37" presStyleLbl="parChTrans1D2" presStyleIdx="2" presStyleCnt="4"/>
      <dgm:spPr/>
      <dgm:t>
        <a:bodyPr/>
        <a:lstStyle/>
        <a:p>
          <a:endParaRPr lang="pt-BR"/>
        </a:p>
      </dgm:t>
    </dgm:pt>
    <dgm:pt modelId="{5106D678-3933-41BC-955F-F1D18AF81071}" type="pres">
      <dgm:prSet presAssocID="{CC7FA88A-7075-4EC3-B76C-7B6C8E26DBD9}" presName="hierRoot2" presStyleCnt="0">
        <dgm:presLayoutVars>
          <dgm:hierBranch val="init"/>
        </dgm:presLayoutVars>
      </dgm:prSet>
      <dgm:spPr/>
    </dgm:pt>
    <dgm:pt modelId="{DD7D17F2-0A92-4E7C-9B75-316E5BC78E7C}" type="pres">
      <dgm:prSet presAssocID="{CC7FA88A-7075-4EC3-B76C-7B6C8E26DBD9}" presName="rootComposite" presStyleCnt="0"/>
      <dgm:spPr/>
    </dgm:pt>
    <dgm:pt modelId="{F73CBAC8-321F-4A0C-92C6-D49AA2601BAD}" type="pres">
      <dgm:prSet presAssocID="{CC7FA88A-7075-4EC3-B76C-7B6C8E26DBD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A540DA-7F63-4E89-A3AC-6FB9642B2D26}" type="pres">
      <dgm:prSet presAssocID="{CC7FA88A-7075-4EC3-B76C-7B6C8E26DBD9}" presName="rootConnector" presStyleLbl="node2" presStyleIdx="2" presStyleCnt="4"/>
      <dgm:spPr/>
      <dgm:t>
        <a:bodyPr/>
        <a:lstStyle/>
        <a:p>
          <a:endParaRPr lang="pt-BR"/>
        </a:p>
      </dgm:t>
    </dgm:pt>
    <dgm:pt modelId="{93006F62-CF53-4FA5-8AE4-8268254457EC}" type="pres">
      <dgm:prSet presAssocID="{CC7FA88A-7075-4EC3-B76C-7B6C8E26DBD9}" presName="hierChild4" presStyleCnt="0"/>
      <dgm:spPr/>
    </dgm:pt>
    <dgm:pt modelId="{C2F2FB76-8089-4938-A94B-9143A43ED8DD}" type="pres">
      <dgm:prSet presAssocID="{1E880613-94C2-4EE1-86E7-405C867B8534}" presName="Name37" presStyleLbl="parChTrans1D3" presStyleIdx="4" presStyleCnt="6"/>
      <dgm:spPr/>
      <dgm:t>
        <a:bodyPr/>
        <a:lstStyle/>
        <a:p>
          <a:endParaRPr lang="pt-BR"/>
        </a:p>
      </dgm:t>
    </dgm:pt>
    <dgm:pt modelId="{925A32A5-09FF-488D-975B-A88C37A6D5CA}" type="pres">
      <dgm:prSet presAssocID="{4F6C5D07-360A-4002-9212-837BE6B15F80}" presName="hierRoot2" presStyleCnt="0">
        <dgm:presLayoutVars>
          <dgm:hierBranch val="init"/>
        </dgm:presLayoutVars>
      </dgm:prSet>
      <dgm:spPr/>
    </dgm:pt>
    <dgm:pt modelId="{8A9597C6-60D0-4EBE-B09A-C8456C24441D}" type="pres">
      <dgm:prSet presAssocID="{4F6C5D07-360A-4002-9212-837BE6B15F80}" presName="rootComposite" presStyleCnt="0"/>
      <dgm:spPr/>
    </dgm:pt>
    <dgm:pt modelId="{6CFFD957-9133-47CD-8225-6F241660C931}" type="pres">
      <dgm:prSet presAssocID="{4F6C5D07-360A-4002-9212-837BE6B15F80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E610B9-A039-4837-A899-2598AB7939AB}" type="pres">
      <dgm:prSet presAssocID="{4F6C5D07-360A-4002-9212-837BE6B15F80}" presName="rootConnector" presStyleLbl="node3" presStyleIdx="4" presStyleCnt="6"/>
      <dgm:spPr/>
      <dgm:t>
        <a:bodyPr/>
        <a:lstStyle/>
        <a:p>
          <a:endParaRPr lang="pt-BR"/>
        </a:p>
      </dgm:t>
    </dgm:pt>
    <dgm:pt modelId="{02E6EFAB-40D4-4E03-AD6A-A0A9C5B7B913}" type="pres">
      <dgm:prSet presAssocID="{4F6C5D07-360A-4002-9212-837BE6B15F80}" presName="hierChild4" presStyleCnt="0"/>
      <dgm:spPr/>
    </dgm:pt>
    <dgm:pt modelId="{5C11142D-B55D-410E-9438-C9DBA81AC088}" type="pres">
      <dgm:prSet presAssocID="{4F6C5D07-360A-4002-9212-837BE6B15F80}" presName="hierChild5" presStyleCnt="0"/>
      <dgm:spPr/>
    </dgm:pt>
    <dgm:pt modelId="{0EC29757-D397-4F03-AB3D-8C7B2F5B0A35}" type="pres">
      <dgm:prSet presAssocID="{CC7FA88A-7075-4EC3-B76C-7B6C8E26DBD9}" presName="hierChild5" presStyleCnt="0"/>
      <dgm:spPr/>
    </dgm:pt>
    <dgm:pt modelId="{A2972262-BC0A-4516-9C29-302606D1E60E}" type="pres">
      <dgm:prSet presAssocID="{D585D4AB-F368-494F-AF27-95C444B568DE}" presName="Name37" presStyleLbl="parChTrans1D2" presStyleIdx="3" presStyleCnt="4"/>
      <dgm:spPr/>
      <dgm:t>
        <a:bodyPr/>
        <a:lstStyle/>
        <a:p>
          <a:endParaRPr lang="pt-BR"/>
        </a:p>
      </dgm:t>
    </dgm:pt>
    <dgm:pt modelId="{264D76DE-57BA-4681-A4F8-88AE843F7FCD}" type="pres">
      <dgm:prSet presAssocID="{2A83D9C5-F176-4F12-B8B3-8D3AC8F7E576}" presName="hierRoot2" presStyleCnt="0">
        <dgm:presLayoutVars>
          <dgm:hierBranch val="init"/>
        </dgm:presLayoutVars>
      </dgm:prSet>
      <dgm:spPr/>
    </dgm:pt>
    <dgm:pt modelId="{C6F4C8DA-4B81-45EF-8816-3F9A34808FCB}" type="pres">
      <dgm:prSet presAssocID="{2A83D9C5-F176-4F12-B8B3-8D3AC8F7E576}" presName="rootComposite" presStyleCnt="0"/>
      <dgm:spPr/>
    </dgm:pt>
    <dgm:pt modelId="{F97E9AD1-4263-49DA-8789-42F4DDDBA060}" type="pres">
      <dgm:prSet presAssocID="{2A83D9C5-F176-4F12-B8B3-8D3AC8F7E576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C4DED3-64C5-443C-BEB8-3540704F4A0A}" type="pres">
      <dgm:prSet presAssocID="{2A83D9C5-F176-4F12-B8B3-8D3AC8F7E576}" presName="rootConnector" presStyleLbl="node2" presStyleIdx="3" presStyleCnt="4"/>
      <dgm:spPr/>
      <dgm:t>
        <a:bodyPr/>
        <a:lstStyle/>
        <a:p>
          <a:endParaRPr lang="pt-BR"/>
        </a:p>
      </dgm:t>
    </dgm:pt>
    <dgm:pt modelId="{AAC8CC54-4E1B-4022-8E70-C889013CB12B}" type="pres">
      <dgm:prSet presAssocID="{2A83D9C5-F176-4F12-B8B3-8D3AC8F7E576}" presName="hierChild4" presStyleCnt="0"/>
      <dgm:spPr/>
    </dgm:pt>
    <dgm:pt modelId="{45A91006-81C7-432A-A066-61FA07B40E18}" type="pres">
      <dgm:prSet presAssocID="{AEAEE7F4-C36B-40FB-A201-AD94E18619EE}" presName="Name37" presStyleLbl="parChTrans1D3" presStyleIdx="5" presStyleCnt="6"/>
      <dgm:spPr/>
      <dgm:t>
        <a:bodyPr/>
        <a:lstStyle/>
        <a:p>
          <a:endParaRPr lang="pt-BR"/>
        </a:p>
      </dgm:t>
    </dgm:pt>
    <dgm:pt modelId="{D1026FBA-BB51-4B99-B787-CD0D717C117D}" type="pres">
      <dgm:prSet presAssocID="{3E04BFF5-35B8-4BFC-8D4E-B0F607AE5ACA}" presName="hierRoot2" presStyleCnt="0">
        <dgm:presLayoutVars>
          <dgm:hierBranch val="init"/>
        </dgm:presLayoutVars>
      </dgm:prSet>
      <dgm:spPr/>
    </dgm:pt>
    <dgm:pt modelId="{B99BF913-E7CF-448B-AC52-04B06B1C874F}" type="pres">
      <dgm:prSet presAssocID="{3E04BFF5-35B8-4BFC-8D4E-B0F607AE5ACA}" presName="rootComposite" presStyleCnt="0"/>
      <dgm:spPr/>
    </dgm:pt>
    <dgm:pt modelId="{08CC38CD-5BAA-4C88-8C93-71C2C1E5FAB9}" type="pres">
      <dgm:prSet presAssocID="{3E04BFF5-35B8-4BFC-8D4E-B0F607AE5ACA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2A3875-02DC-4C6F-B8E3-8D61D9F1E9DE}" type="pres">
      <dgm:prSet presAssocID="{3E04BFF5-35B8-4BFC-8D4E-B0F607AE5ACA}" presName="rootConnector" presStyleLbl="node3" presStyleIdx="5" presStyleCnt="6"/>
      <dgm:spPr/>
      <dgm:t>
        <a:bodyPr/>
        <a:lstStyle/>
        <a:p>
          <a:endParaRPr lang="pt-BR"/>
        </a:p>
      </dgm:t>
    </dgm:pt>
    <dgm:pt modelId="{45BD9F3E-1ADE-4CD5-B7CD-B5286A803432}" type="pres">
      <dgm:prSet presAssocID="{3E04BFF5-35B8-4BFC-8D4E-B0F607AE5ACA}" presName="hierChild4" presStyleCnt="0"/>
      <dgm:spPr/>
    </dgm:pt>
    <dgm:pt modelId="{83136A8A-F613-4E78-B308-973353D905C4}" type="pres">
      <dgm:prSet presAssocID="{3E04BFF5-35B8-4BFC-8D4E-B0F607AE5ACA}" presName="hierChild5" presStyleCnt="0"/>
      <dgm:spPr/>
    </dgm:pt>
    <dgm:pt modelId="{48E65B5C-865B-411F-BCD9-EA6CF370BB6B}" type="pres">
      <dgm:prSet presAssocID="{2A83D9C5-F176-4F12-B8B3-8D3AC8F7E576}" presName="hierChild5" presStyleCnt="0"/>
      <dgm:spPr/>
    </dgm:pt>
    <dgm:pt modelId="{DDD6FB26-EBAE-4FA9-A11C-5F636962CAAB}" type="pres">
      <dgm:prSet presAssocID="{E23F6E8D-716D-472A-A145-D2C0A432295F}" presName="hierChild3" presStyleCnt="0"/>
      <dgm:spPr/>
    </dgm:pt>
  </dgm:ptLst>
  <dgm:cxnLst>
    <dgm:cxn modelId="{85E9765F-7A9E-456D-8AA8-9684FA06BA11}" type="presOf" srcId="{4F6C5D07-360A-4002-9212-837BE6B15F80}" destId="{6CFFD957-9133-47CD-8225-6F241660C931}" srcOrd="0" destOrd="0" presId="urn:microsoft.com/office/officeart/2005/8/layout/orgChart1"/>
    <dgm:cxn modelId="{D14009FE-27F0-42B7-9360-E521936481F3}" type="presOf" srcId="{4F6C5D07-360A-4002-9212-837BE6B15F80}" destId="{ACE610B9-A039-4837-A899-2598AB7939AB}" srcOrd="1" destOrd="0" presId="urn:microsoft.com/office/officeart/2005/8/layout/orgChart1"/>
    <dgm:cxn modelId="{4D29C445-DC4A-4595-9E3D-F3CEC6D0F28A}" type="presOf" srcId="{B0163E9C-FC5E-4890-BB1A-814A4EBFC225}" destId="{55992BD9-1653-4B24-B31F-A5E38E031238}" srcOrd="0" destOrd="0" presId="urn:microsoft.com/office/officeart/2005/8/layout/orgChart1"/>
    <dgm:cxn modelId="{AE18DAF5-1E44-4B70-A427-C54BE0A435DC}" type="presOf" srcId="{DDCF668A-4B3D-4821-98C7-A02BB51209BA}" destId="{42BE24EF-9DA7-43EC-A306-B1D2F89C2536}" srcOrd="1" destOrd="0" presId="urn:microsoft.com/office/officeart/2005/8/layout/orgChart1"/>
    <dgm:cxn modelId="{055B3C81-127C-447F-8930-FC49E6B00CD0}" srcId="{E23F6E8D-716D-472A-A145-D2C0A432295F}" destId="{E8DF3E70-5C86-436B-8896-5712C5CB86D8}" srcOrd="1" destOrd="0" parTransId="{BCEF5E6D-2365-42AC-81BC-958209937691}" sibTransId="{99956C17-5C97-425B-8A52-E7936EA069D6}"/>
    <dgm:cxn modelId="{8FC297CB-4A0F-4AB2-B69E-C7699E5AE9ED}" type="presOf" srcId="{64F26EEB-4D0F-4D70-9D0B-37D4D0D41E7C}" destId="{BA451427-E146-4D63-9DD8-FDE56424F56F}" srcOrd="0" destOrd="0" presId="urn:microsoft.com/office/officeart/2005/8/layout/orgChart1"/>
    <dgm:cxn modelId="{894EF4FC-16B2-455B-A636-624B41DACCDF}" type="presOf" srcId="{0DBC1467-9891-4875-A774-9757D40C5979}" destId="{BCF2010B-0895-4906-A682-2BDC06142B8A}" srcOrd="0" destOrd="0" presId="urn:microsoft.com/office/officeart/2005/8/layout/orgChart1"/>
    <dgm:cxn modelId="{5737C8DB-3B7F-4203-8EC9-B10B7E44AE11}" srcId="{CC7FA88A-7075-4EC3-B76C-7B6C8E26DBD9}" destId="{4F6C5D07-360A-4002-9212-837BE6B15F80}" srcOrd="0" destOrd="0" parTransId="{1E880613-94C2-4EE1-86E7-405C867B8534}" sibTransId="{36488437-E757-4236-A765-D4270DE4F954}"/>
    <dgm:cxn modelId="{8456B22A-56AD-4FF2-B3F3-2A67251A8A21}" srcId="{69A2CE47-D547-41D9-A7E4-4B2DD05FA0D2}" destId="{DDCF668A-4B3D-4821-98C7-A02BB51209BA}" srcOrd="0" destOrd="0" parTransId="{C87D1D7D-FB2D-4F5D-9AD5-E26FCD3A243A}" sibTransId="{066F9BFB-2879-4674-98E6-30D59515F4AE}"/>
    <dgm:cxn modelId="{3A70968A-B9EB-49B2-911D-E9DE8C7917CF}" type="presOf" srcId="{DDCF668A-4B3D-4821-98C7-A02BB51209BA}" destId="{D1AF86E7-ADC4-4D0B-9E8D-CF378BE1A553}" srcOrd="0" destOrd="0" presId="urn:microsoft.com/office/officeart/2005/8/layout/orgChart1"/>
    <dgm:cxn modelId="{CE6C8F6F-603F-4DAF-8B78-8079FC88645F}" type="presOf" srcId="{2A83D9C5-F176-4F12-B8B3-8D3AC8F7E576}" destId="{F97E9AD1-4263-49DA-8789-42F4DDDBA060}" srcOrd="0" destOrd="0" presId="urn:microsoft.com/office/officeart/2005/8/layout/orgChart1"/>
    <dgm:cxn modelId="{C332781B-6A91-4713-A292-E4862F84E5F8}" type="presOf" srcId="{AEAEE7F4-C36B-40FB-A201-AD94E18619EE}" destId="{45A91006-81C7-432A-A066-61FA07B40E18}" srcOrd="0" destOrd="0" presId="urn:microsoft.com/office/officeart/2005/8/layout/orgChart1"/>
    <dgm:cxn modelId="{BDA16F79-CD26-4E44-AB65-1FC23C5AAB84}" type="presOf" srcId="{69A2CE47-D547-41D9-A7E4-4B2DD05FA0D2}" destId="{A9DDB06C-38A8-4033-A141-B41C30911B8E}" srcOrd="1" destOrd="0" presId="urn:microsoft.com/office/officeart/2005/8/layout/orgChart1"/>
    <dgm:cxn modelId="{73895344-D268-4F0F-A1AC-C0EEB32F87F3}" srcId="{E23F6E8D-716D-472A-A145-D2C0A432295F}" destId="{CC7FA88A-7075-4EC3-B76C-7B6C8E26DBD9}" srcOrd="2" destOrd="0" parTransId="{22629964-7671-4F38-A429-185F5AB3E1EF}" sibTransId="{B7DC5DEC-9D47-4F0F-8B66-98E0249C3D3A}"/>
    <dgm:cxn modelId="{808B5FD3-BE2B-4C93-94D4-254230AC9055}" type="presOf" srcId="{BCEF5E6D-2365-42AC-81BC-958209937691}" destId="{C66554C8-FDD1-431D-933A-1D235F1D4142}" srcOrd="0" destOrd="0" presId="urn:microsoft.com/office/officeart/2005/8/layout/orgChart1"/>
    <dgm:cxn modelId="{4BB47D09-4D0F-410C-B9DC-1F9F790EE54E}" type="presOf" srcId="{C9BC5B7A-F2DF-46E3-A19B-9DA85E0870F1}" destId="{024374E1-F831-4D54-9203-4B9632152543}" srcOrd="0" destOrd="0" presId="urn:microsoft.com/office/officeart/2005/8/layout/orgChart1"/>
    <dgm:cxn modelId="{B86A01F0-47A9-408E-BE9C-2C3054650534}" srcId="{69A2CE47-D547-41D9-A7E4-4B2DD05FA0D2}" destId="{C9BC5B7A-F2DF-46E3-A19B-9DA85E0870F1}" srcOrd="1" destOrd="0" parTransId="{FC110BBF-5861-4708-AE20-9671B1641D10}" sibTransId="{2AACFBA5-FE4A-4571-BB2D-A06F776E4A18}"/>
    <dgm:cxn modelId="{4BB05703-E21F-4D76-8871-ADD0A83D362A}" type="presOf" srcId="{69A2CE47-D547-41D9-A7E4-4B2DD05FA0D2}" destId="{145942B6-B626-434F-B0BC-F8BBDB501A5C}" srcOrd="0" destOrd="0" presId="urn:microsoft.com/office/officeart/2005/8/layout/orgChart1"/>
    <dgm:cxn modelId="{F5CA6D9C-19DF-401C-B047-8D57DC08EDA7}" type="presOf" srcId="{2A83D9C5-F176-4F12-B8B3-8D3AC8F7E576}" destId="{93C4DED3-64C5-443C-BEB8-3540704F4A0A}" srcOrd="1" destOrd="0" presId="urn:microsoft.com/office/officeart/2005/8/layout/orgChart1"/>
    <dgm:cxn modelId="{5DEBE248-31E1-495B-93F4-AC1C2710D6A7}" type="presOf" srcId="{C87D1D7D-FB2D-4F5D-9AD5-E26FCD3A243A}" destId="{C2CCD420-3187-41AA-9C7E-0BE6D4046E29}" srcOrd="0" destOrd="0" presId="urn:microsoft.com/office/officeart/2005/8/layout/orgChart1"/>
    <dgm:cxn modelId="{BBAF3925-F385-43FA-BAE4-6FD5D40D9B45}" type="presOf" srcId="{E8DF3E70-5C86-436B-8896-5712C5CB86D8}" destId="{B585C3B3-F668-4187-A669-E99284F00810}" srcOrd="1" destOrd="0" presId="urn:microsoft.com/office/officeart/2005/8/layout/orgChart1"/>
    <dgm:cxn modelId="{C78BBF57-AF18-44E4-B61E-FAB701726EE4}" type="presOf" srcId="{1E880613-94C2-4EE1-86E7-405C867B8534}" destId="{C2F2FB76-8089-4938-A94B-9143A43ED8DD}" srcOrd="0" destOrd="0" presId="urn:microsoft.com/office/officeart/2005/8/layout/orgChart1"/>
    <dgm:cxn modelId="{283DF6C0-8A62-4E54-9D61-398660BF9E0F}" type="presOf" srcId="{E8DF3E70-5C86-436B-8896-5712C5CB86D8}" destId="{CE2100A3-25AE-4D88-ACCC-F897E7B22B8F}" srcOrd="0" destOrd="0" presId="urn:microsoft.com/office/officeart/2005/8/layout/orgChart1"/>
    <dgm:cxn modelId="{D0548FA5-AC36-4D60-A8D4-B63DEEE36882}" srcId="{E23F6E8D-716D-472A-A145-D2C0A432295F}" destId="{69A2CE47-D547-41D9-A7E4-4B2DD05FA0D2}" srcOrd="0" destOrd="0" parTransId="{0DBC1467-9891-4875-A774-9757D40C5979}" sibTransId="{B523C897-6E6D-4007-AC42-5AAF0E3827DA}"/>
    <dgm:cxn modelId="{354F3DF2-BDCF-4848-9611-664852A2BB5D}" type="presOf" srcId="{3E04BFF5-35B8-4BFC-8D4E-B0F607AE5ACA}" destId="{082A3875-02DC-4C6F-B8E3-8D61D9F1E9DE}" srcOrd="1" destOrd="0" presId="urn:microsoft.com/office/officeart/2005/8/layout/orgChart1"/>
    <dgm:cxn modelId="{11FBE0DA-3A11-4D39-8193-4451E70C7714}" type="presOf" srcId="{3E04BFF5-35B8-4BFC-8D4E-B0F607AE5ACA}" destId="{08CC38CD-5BAA-4C88-8C93-71C2C1E5FAB9}" srcOrd="0" destOrd="0" presId="urn:microsoft.com/office/officeart/2005/8/layout/orgChart1"/>
    <dgm:cxn modelId="{332F58EF-2219-4702-BE28-C53069887006}" type="presOf" srcId="{5ABC2B65-6ECD-4E35-8C41-2805F79322A8}" destId="{93953FC0-5BD5-46ED-823B-C0E47EBFBA11}" srcOrd="0" destOrd="0" presId="urn:microsoft.com/office/officeart/2005/8/layout/orgChart1"/>
    <dgm:cxn modelId="{ECF96FF1-BB22-4D99-A6F8-83D747665AF9}" type="presOf" srcId="{E23F6E8D-716D-472A-A145-D2C0A432295F}" destId="{12745576-350C-4CDE-AFF4-6032A5D7FC8F}" srcOrd="0" destOrd="0" presId="urn:microsoft.com/office/officeart/2005/8/layout/orgChart1"/>
    <dgm:cxn modelId="{F71403E6-DB4F-4C2F-BE2A-CEE0E3B00948}" type="presOf" srcId="{CC7FA88A-7075-4EC3-B76C-7B6C8E26DBD9}" destId="{F9A540DA-7F63-4E89-A3AC-6FB9642B2D26}" srcOrd="1" destOrd="0" presId="urn:microsoft.com/office/officeart/2005/8/layout/orgChart1"/>
    <dgm:cxn modelId="{829F753F-4A19-4B6D-A447-1706CE591661}" srcId="{E8DF3E70-5C86-436B-8896-5712C5CB86D8}" destId="{8DCFFBC6-A8D4-439D-9181-B9816375FCE5}" srcOrd="0" destOrd="0" parTransId="{B0163E9C-FC5E-4890-BB1A-814A4EBFC225}" sibTransId="{19F51AEB-84C5-4022-9A79-70B840E46970}"/>
    <dgm:cxn modelId="{5AFBB4AB-C376-46A7-A69D-F72623D9792C}" type="presOf" srcId="{E23F6E8D-716D-472A-A145-D2C0A432295F}" destId="{0A1A738F-6B20-4147-B98C-3F6959B65388}" srcOrd="1" destOrd="0" presId="urn:microsoft.com/office/officeart/2005/8/layout/orgChart1"/>
    <dgm:cxn modelId="{84B52EBE-FC7B-47FA-807D-9773FFB4CE4D}" type="presOf" srcId="{8DCFFBC6-A8D4-439D-9181-B9816375FCE5}" destId="{C6DA5194-5817-423B-AE14-DD7A7A067A57}" srcOrd="0" destOrd="0" presId="urn:microsoft.com/office/officeart/2005/8/layout/orgChart1"/>
    <dgm:cxn modelId="{A3DB4C8C-BB50-430D-9AF7-46D497735F95}" type="presOf" srcId="{C9BC5B7A-F2DF-46E3-A19B-9DA85E0870F1}" destId="{9A8EFDF3-A7F1-4646-AFAC-17D026A11DE6}" srcOrd="1" destOrd="0" presId="urn:microsoft.com/office/officeart/2005/8/layout/orgChart1"/>
    <dgm:cxn modelId="{F7824469-755E-4568-A58D-D3D0E83BBC24}" srcId="{2A83D9C5-F176-4F12-B8B3-8D3AC8F7E576}" destId="{3E04BFF5-35B8-4BFC-8D4E-B0F607AE5ACA}" srcOrd="0" destOrd="0" parTransId="{AEAEE7F4-C36B-40FB-A201-AD94E18619EE}" sibTransId="{C2C1F7D9-6BD4-4B88-BA48-014389965C2B}"/>
    <dgm:cxn modelId="{10626C86-415F-4987-96C8-1669EE530B09}" srcId="{64F26EEB-4D0F-4D70-9D0B-37D4D0D41E7C}" destId="{E23F6E8D-716D-472A-A145-D2C0A432295F}" srcOrd="0" destOrd="0" parTransId="{EA3FF420-D796-412C-9184-58CCC24A5005}" sibTransId="{49B59985-983A-4C93-BA5E-240381781B80}"/>
    <dgm:cxn modelId="{5B5E84EF-AC7D-46C9-8B06-D17345286156}" type="presOf" srcId="{D585D4AB-F368-494F-AF27-95C444B568DE}" destId="{A2972262-BC0A-4516-9C29-302606D1E60E}" srcOrd="0" destOrd="0" presId="urn:microsoft.com/office/officeart/2005/8/layout/orgChart1"/>
    <dgm:cxn modelId="{7BCC04BF-191E-48BA-8A01-AFF8E69C6130}" type="presOf" srcId="{FC110BBF-5861-4708-AE20-9671B1641D10}" destId="{56232819-3874-4149-B7B2-1E2705F9E8A8}" srcOrd="0" destOrd="0" presId="urn:microsoft.com/office/officeart/2005/8/layout/orgChart1"/>
    <dgm:cxn modelId="{4368DE49-A744-4F1C-96F0-9E4D0FBB669C}" srcId="{69A2CE47-D547-41D9-A7E4-4B2DD05FA0D2}" destId="{5ABC2B65-6ECD-4E35-8C41-2805F79322A8}" srcOrd="2" destOrd="0" parTransId="{8DC56BF2-E90A-4B62-B4E9-CE00CAC06BA3}" sibTransId="{967F18C5-4AC2-4FAC-920E-4B8288B7FBEA}"/>
    <dgm:cxn modelId="{B1457AAF-8946-4CF0-BF34-693CE8BF36AA}" type="presOf" srcId="{8DCFFBC6-A8D4-439D-9181-B9816375FCE5}" destId="{4998D06C-54CD-467D-AA3D-EA9A0B4C08B7}" srcOrd="1" destOrd="0" presId="urn:microsoft.com/office/officeart/2005/8/layout/orgChart1"/>
    <dgm:cxn modelId="{85FBACED-C057-4A49-8084-338F05361F29}" type="presOf" srcId="{8DC56BF2-E90A-4B62-B4E9-CE00CAC06BA3}" destId="{ABF253AC-99EA-43E9-B51C-8F07893697FC}" srcOrd="0" destOrd="0" presId="urn:microsoft.com/office/officeart/2005/8/layout/orgChart1"/>
    <dgm:cxn modelId="{C238B3EB-DFFE-4AE0-A311-AD9034F6CF2F}" type="presOf" srcId="{5ABC2B65-6ECD-4E35-8C41-2805F79322A8}" destId="{71115817-AFFF-4E0F-AEF2-571343F9078C}" srcOrd="1" destOrd="0" presId="urn:microsoft.com/office/officeart/2005/8/layout/orgChart1"/>
    <dgm:cxn modelId="{AA45FAB1-B9AD-4414-BE04-2F2B3EDF3D94}" type="presOf" srcId="{22629964-7671-4F38-A429-185F5AB3E1EF}" destId="{D9D8BE45-F052-4297-A4C4-A1779492FFD6}" srcOrd="0" destOrd="0" presId="urn:microsoft.com/office/officeart/2005/8/layout/orgChart1"/>
    <dgm:cxn modelId="{82980B63-F3F7-4C1C-8BE9-6E105664C935}" type="presOf" srcId="{CC7FA88A-7075-4EC3-B76C-7B6C8E26DBD9}" destId="{F73CBAC8-321F-4A0C-92C6-D49AA2601BAD}" srcOrd="0" destOrd="0" presId="urn:microsoft.com/office/officeart/2005/8/layout/orgChart1"/>
    <dgm:cxn modelId="{032C9472-A699-4EA5-9B72-126A3155E28E}" srcId="{E23F6E8D-716D-472A-A145-D2C0A432295F}" destId="{2A83D9C5-F176-4F12-B8B3-8D3AC8F7E576}" srcOrd="3" destOrd="0" parTransId="{D585D4AB-F368-494F-AF27-95C444B568DE}" sibTransId="{F91772EB-454C-4D7A-9A3B-95D8AEFAAFE6}"/>
    <dgm:cxn modelId="{1FB1206E-3A0B-4E93-AFCF-4AD43182DE10}" type="presParOf" srcId="{BA451427-E146-4D63-9DD8-FDE56424F56F}" destId="{6C8FD6D1-41E6-46B1-843F-56CF87E802AD}" srcOrd="0" destOrd="0" presId="urn:microsoft.com/office/officeart/2005/8/layout/orgChart1"/>
    <dgm:cxn modelId="{1E65F7C0-FC94-4E8C-BEB4-FE926AF92E63}" type="presParOf" srcId="{6C8FD6D1-41E6-46B1-843F-56CF87E802AD}" destId="{69B56EE9-5E05-424F-ACF5-32247B09F09A}" srcOrd="0" destOrd="0" presId="urn:microsoft.com/office/officeart/2005/8/layout/orgChart1"/>
    <dgm:cxn modelId="{444840C0-B0B0-4798-A52D-8F8BE9828E31}" type="presParOf" srcId="{69B56EE9-5E05-424F-ACF5-32247B09F09A}" destId="{12745576-350C-4CDE-AFF4-6032A5D7FC8F}" srcOrd="0" destOrd="0" presId="urn:microsoft.com/office/officeart/2005/8/layout/orgChart1"/>
    <dgm:cxn modelId="{A0DDC806-2505-45B1-9C0B-B4FE0C37E2F1}" type="presParOf" srcId="{69B56EE9-5E05-424F-ACF5-32247B09F09A}" destId="{0A1A738F-6B20-4147-B98C-3F6959B65388}" srcOrd="1" destOrd="0" presId="urn:microsoft.com/office/officeart/2005/8/layout/orgChart1"/>
    <dgm:cxn modelId="{1AC8DA6A-71D9-4F53-ACE8-41FDA470BCCF}" type="presParOf" srcId="{6C8FD6D1-41E6-46B1-843F-56CF87E802AD}" destId="{BFA8EC66-E8FC-4F3A-BDF7-DFE312DAD923}" srcOrd="1" destOrd="0" presId="urn:microsoft.com/office/officeart/2005/8/layout/orgChart1"/>
    <dgm:cxn modelId="{4F6B666B-8C3B-42A7-BD77-5FD9331C312B}" type="presParOf" srcId="{BFA8EC66-E8FC-4F3A-BDF7-DFE312DAD923}" destId="{BCF2010B-0895-4906-A682-2BDC06142B8A}" srcOrd="0" destOrd="0" presId="urn:microsoft.com/office/officeart/2005/8/layout/orgChart1"/>
    <dgm:cxn modelId="{45C16637-DF7F-4ADD-A1EB-A84BD81ABB55}" type="presParOf" srcId="{BFA8EC66-E8FC-4F3A-BDF7-DFE312DAD923}" destId="{3BF04000-89C7-497C-9D48-CC467839CD6A}" srcOrd="1" destOrd="0" presId="urn:microsoft.com/office/officeart/2005/8/layout/orgChart1"/>
    <dgm:cxn modelId="{831437DE-F30C-4708-83B2-A4FC87775F7C}" type="presParOf" srcId="{3BF04000-89C7-497C-9D48-CC467839CD6A}" destId="{1B2C91BE-1595-44F6-8299-F84D5BF9B0C9}" srcOrd="0" destOrd="0" presId="urn:microsoft.com/office/officeart/2005/8/layout/orgChart1"/>
    <dgm:cxn modelId="{326B143F-BFA4-42B1-834C-370C7526E328}" type="presParOf" srcId="{1B2C91BE-1595-44F6-8299-F84D5BF9B0C9}" destId="{145942B6-B626-434F-B0BC-F8BBDB501A5C}" srcOrd="0" destOrd="0" presId="urn:microsoft.com/office/officeart/2005/8/layout/orgChart1"/>
    <dgm:cxn modelId="{F064F942-BCE1-4D3D-B086-ECD93B0A4560}" type="presParOf" srcId="{1B2C91BE-1595-44F6-8299-F84D5BF9B0C9}" destId="{A9DDB06C-38A8-4033-A141-B41C30911B8E}" srcOrd="1" destOrd="0" presId="urn:microsoft.com/office/officeart/2005/8/layout/orgChart1"/>
    <dgm:cxn modelId="{481FA96B-4E4C-48CB-8D38-2B64B198F48D}" type="presParOf" srcId="{3BF04000-89C7-497C-9D48-CC467839CD6A}" destId="{DC90EB8C-A7F3-45F5-BE2B-D815BEF6A7A5}" srcOrd="1" destOrd="0" presId="urn:microsoft.com/office/officeart/2005/8/layout/orgChart1"/>
    <dgm:cxn modelId="{0FC8C541-189D-4545-973B-AE4FFA4A6E46}" type="presParOf" srcId="{DC90EB8C-A7F3-45F5-BE2B-D815BEF6A7A5}" destId="{C2CCD420-3187-41AA-9C7E-0BE6D4046E29}" srcOrd="0" destOrd="0" presId="urn:microsoft.com/office/officeart/2005/8/layout/orgChart1"/>
    <dgm:cxn modelId="{00285DEC-18B5-47B6-9D86-A0D6A16C2DE8}" type="presParOf" srcId="{DC90EB8C-A7F3-45F5-BE2B-D815BEF6A7A5}" destId="{CC8421F3-3BCF-4633-8D80-2578811F145E}" srcOrd="1" destOrd="0" presId="urn:microsoft.com/office/officeart/2005/8/layout/orgChart1"/>
    <dgm:cxn modelId="{F23B1C6C-A1CA-4A2A-BF62-302DF7A05F9B}" type="presParOf" srcId="{CC8421F3-3BCF-4633-8D80-2578811F145E}" destId="{25446F7B-A51A-491A-9876-AB8F259F30BC}" srcOrd="0" destOrd="0" presId="urn:microsoft.com/office/officeart/2005/8/layout/orgChart1"/>
    <dgm:cxn modelId="{F2BFD16E-5926-41E2-A9B3-ABB803C7DE2B}" type="presParOf" srcId="{25446F7B-A51A-491A-9876-AB8F259F30BC}" destId="{D1AF86E7-ADC4-4D0B-9E8D-CF378BE1A553}" srcOrd="0" destOrd="0" presId="urn:microsoft.com/office/officeart/2005/8/layout/orgChart1"/>
    <dgm:cxn modelId="{5CDF267E-8427-464D-9C76-604DB2AC70BF}" type="presParOf" srcId="{25446F7B-A51A-491A-9876-AB8F259F30BC}" destId="{42BE24EF-9DA7-43EC-A306-B1D2F89C2536}" srcOrd="1" destOrd="0" presId="urn:microsoft.com/office/officeart/2005/8/layout/orgChart1"/>
    <dgm:cxn modelId="{9071E1A7-A8FC-4BE3-8418-DA06BFAAFBBD}" type="presParOf" srcId="{CC8421F3-3BCF-4633-8D80-2578811F145E}" destId="{B7973A81-D633-42AC-86C8-F62C9B0F1517}" srcOrd="1" destOrd="0" presId="urn:microsoft.com/office/officeart/2005/8/layout/orgChart1"/>
    <dgm:cxn modelId="{2408A52D-EC4E-48CB-801D-B08965810BDE}" type="presParOf" srcId="{CC8421F3-3BCF-4633-8D80-2578811F145E}" destId="{3978A803-07DD-44B9-A881-B92CEAB2CE6F}" srcOrd="2" destOrd="0" presId="urn:microsoft.com/office/officeart/2005/8/layout/orgChart1"/>
    <dgm:cxn modelId="{C6C85450-E402-48EC-863A-9FDFDA6FB0E3}" type="presParOf" srcId="{DC90EB8C-A7F3-45F5-BE2B-D815BEF6A7A5}" destId="{56232819-3874-4149-B7B2-1E2705F9E8A8}" srcOrd="2" destOrd="0" presId="urn:microsoft.com/office/officeart/2005/8/layout/orgChart1"/>
    <dgm:cxn modelId="{203FC322-07E6-4C6B-BADB-95D9D29EFAEC}" type="presParOf" srcId="{DC90EB8C-A7F3-45F5-BE2B-D815BEF6A7A5}" destId="{7354EA84-AF0B-4587-9474-DF244DAFE235}" srcOrd="3" destOrd="0" presId="urn:microsoft.com/office/officeart/2005/8/layout/orgChart1"/>
    <dgm:cxn modelId="{09C370F4-4741-4234-A5D8-C029FADEB2F0}" type="presParOf" srcId="{7354EA84-AF0B-4587-9474-DF244DAFE235}" destId="{5A8019D4-7BBC-48C8-8501-199FDF67274F}" srcOrd="0" destOrd="0" presId="urn:microsoft.com/office/officeart/2005/8/layout/orgChart1"/>
    <dgm:cxn modelId="{89F916AE-CCE9-49A4-8F31-B0A720D46CE2}" type="presParOf" srcId="{5A8019D4-7BBC-48C8-8501-199FDF67274F}" destId="{024374E1-F831-4D54-9203-4B9632152543}" srcOrd="0" destOrd="0" presId="urn:microsoft.com/office/officeart/2005/8/layout/orgChart1"/>
    <dgm:cxn modelId="{6D05A21A-A47D-438A-97E2-27B4862291B6}" type="presParOf" srcId="{5A8019D4-7BBC-48C8-8501-199FDF67274F}" destId="{9A8EFDF3-A7F1-4646-AFAC-17D026A11DE6}" srcOrd="1" destOrd="0" presId="urn:microsoft.com/office/officeart/2005/8/layout/orgChart1"/>
    <dgm:cxn modelId="{F638F4AB-8ED0-429B-B1BD-F2FD1873ACEF}" type="presParOf" srcId="{7354EA84-AF0B-4587-9474-DF244DAFE235}" destId="{4CC9382D-B784-4A1F-9E60-3D033668D648}" srcOrd="1" destOrd="0" presId="urn:microsoft.com/office/officeart/2005/8/layout/orgChart1"/>
    <dgm:cxn modelId="{B85E5D3D-308A-4479-841F-4ADE9C458AB6}" type="presParOf" srcId="{7354EA84-AF0B-4587-9474-DF244DAFE235}" destId="{64C3441F-DACC-416E-8275-33C0BF3DFDD0}" srcOrd="2" destOrd="0" presId="urn:microsoft.com/office/officeart/2005/8/layout/orgChart1"/>
    <dgm:cxn modelId="{82EE9DAC-71EC-457A-9BF4-367C6CCCA9AA}" type="presParOf" srcId="{DC90EB8C-A7F3-45F5-BE2B-D815BEF6A7A5}" destId="{ABF253AC-99EA-43E9-B51C-8F07893697FC}" srcOrd="4" destOrd="0" presId="urn:microsoft.com/office/officeart/2005/8/layout/orgChart1"/>
    <dgm:cxn modelId="{B9465ED4-95A2-4893-843E-73F44B1115A2}" type="presParOf" srcId="{DC90EB8C-A7F3-45F5-BE2B-D815BEF6A7A5}" destId="{D0D905C7-B40A-4804-8613-877BF09A52D9}" srcOrd="5" destOrd="0" presId="urn:microsoft.com/office/officeart/2005/8/layout/orgChart1"/>
    <dgm:cxn modelId="{E93DE828-91FB-44A6-A662-A6D3C467138D}" type="presParOf" srcId="{D0D905C7-B40A-4804-8613-877BF09A52D9}" destId="{DA00DBD6-CBD0-4251-896A-AF9CDED9EE85}" srcOrd="0" destOrd="0" presId="urn:microsoft.com/office/officeart/2005/8/layout/orgChart1"/>
    <dgm:cxn modelId="{40F4EE0A-35CA-46FF-9E1A-BD49175667B3}" type="presParOf" srcId="{DA00DBD6-CBD0-4251-896A-AF9CDED9EE85}" destId="{93953FC0-5BD5-46ED-823B-C0E47EBFBA11}" srcOrd="0" destOrd="0" presId="urn:microsoft.com/office/officeart/2005/8/layout/orgChart1"/>
    <dgm:cxn modelId="{F19E1425-4A59-40F3-A605-DFD2C21B9E5F}" type="presParOf" srcId="{DA00DBD6-CBD0-4251-896A-AF9CDED9EE85}" destId="{71115817-AFFF-4E0F-AEF2-571343F9078C}" srcOrd="1" destOrd="0" presId="urn:microsoft.com/office/officeart/2005/8/layout/orgChart1"/>
    <dgm:cxn modelId="{8D208C93-E29C-45AA-A5FA-E91B615CC74D}" type="presParOf" srcId="{D0D905C7-B40A-4804-8613-877BF09A52D9}" destId="{39E4D43A-D7CD-4B75-AC10-8B8E99D1462E}" srcOrd="1" destOrd="0" presId="urn:microsoft.com/office/officeart/2005/8/layout/orgChart1"/>
    <dgm:cxn modelId="{3890AF6E-F4EE-4094-9CAC-4658B25F4157}" type="presParOf" srcId="{D0D905C7-B40A-4804-8613-877BF09A52D9}" destId="{C192FDA9-6053-49E7-A118-38B5251B3753}" srcOrd="2" destOrd="0" presId="urn:microsoft.com/office/officeart/2005/8/layout/orgChart1"/>
    <dgm:cxn modelId="{B8D7ED1C-45D6-4D2E-B651-CFE9BC790511}" type="presParOf" srcId="{3BF04000-89C7-497C-9D48-CC467839CD6A}" destId="{89AFB310-DDB3-4F84-8B74-2D7E0EAA2DDC}" srcOrd="2" destOrd="0" presId="urn:microsoft.com/office/officeart/2005/8/layout/orgChart1"/>
    <dgm:cxn modelId="{9C3A8A0F-2AAA-49F6-AE73-06ABC269751D}" type="presParOf" srcId="{BFA8EC66-E8FC-4F3A-BDF7-DFE312DAD923}" destId="{C66554C8-FDD1-431D-933A-1D235F1D4142}" srcOrd="2" destOrd="0" presId="urn:microsoft.com/office/officeart/2005/8/layout/orgChart1"/>
    <dgm:cxn modelId="{BA71797C-66F1-45FA-9785-A5C5D000E0F3}" type="presParOf" srcId="{BFA8EC66-E8FC-4F3A-BDF7-DFE312DAD923}" destId="{DF381B16-A22A-45DF-82FA-4D8EF273F5F2}" srcOrd="3" destOrd="0" presId="urn:microsoft.com/office/officeart/2005/8/layout/orgChart1"/>
    <dgm:cxn modelId="{1DFDB476-0FB3-4753-B03C-D2EB5A943BD3}" type="presParOf" srcId="{DF381B16-A22A-45DF-82FA-4D8EF273F5F2}" destId="{2672496D-BB97-4FE3-9AEC-08FC38B5AAE4}" srcOrd="0" destOrd="0" presId="urn:microsoft.com/office/officeart/2005/8/layout/orgChart1"/>
    <dgm:cxn modelId="{96418645-C59A-45AB-B502-D9859B352BFF}" type="presParOf" srcId="{2672496D-BB97-4FE3-9AEC-08FC38B5AAE4}" destId="{CE2100A3-25AE-4D88-ACCC-F897E7B22B8F}" srcOrd="0" destOrd="0" presId="urn:microsoft.com/office/officeart/2005/8/layout/orgChart1"/>
    <dgm:cxn modelId="{B3BD87BD-0F31-4ADA-8DDF-FF1042DFA92C}" type="presParOf" srcId="{2672496D-BB97-4FE3-9AEC-08FC38B5AAE4}" destId="{B585C3B3-F668-4187-A669-E99284F00810}" srcOrd="1" destOrd="0" presId="urn:microsoft.com/office/officeart/2005/8/layout/orgChart1"/>
    <dgm:cxn modelId="{17BF7677-123F-4474-99B2-101E79768318}" type="presParOf" srcId="{DF381B16-A22A-45DF-82FA-4D8EF273F5F2}" destId="{9961DABA-91C4-407C-8CEF-9C4C182BDF9F}" srcOrd="1" destOrd="0" presId="urn:microsoft.com/office/officeart/2005/8/layout/orgChart1"/>
    <dgm:cxn modelId="{1B0165F3-5F40-4833-834E-A6304BC4A3C3}" type="presParOf" srcId="{9961DABA-91C4-407C-8CEF-9C4C182BDF9F}" destId="{55992BD9-1653-4B24-B31F-A5E38E031238}" srcOrd="0" destOrd="0" presId="urn:microsoft.com/office/officeart/2005/8/layout/orgChart1"/>
    <dgm:cxn modelId="{CA1C2287-4B9D-45C1-8A97-42E78F4C05D8}" type="presParOf" srcId="{9961DABA-91C4-407C-8CEF-9C4C182BDF9F}" destId="{82429329-0909-48D5-851E-21F7135626FF}" srcOrd="1" destOrd="0" presId="urn:microsoft.com/office/officeart/2005/8/layout/orgChart1"/>
    <dgm:cxn modelId="{E3D07091-18D7-4A21-A983-66066E366D82}" type="presParOf" srcId="{82429329-0909-48D5-851E-21F7135626FF}" destId="{CE792EE5-03AA-4DF8-849E-007DCFB1ABC7}" srcOrd="0" destOrd="0" presId="urn:microsoft.com/office/officeart/2005/8/layout/orgChart1"/>
    <dgm:cxn modelId="{25C7A9F4-6BE0-4CF8-BE1D-B00D4E7449F5}" type="presParOf" srcId="{CE792EE5-03AA-4DF8-849E-007DCFB1ABC7}" destId="{C6DA5194-5817-423B-AE14-DD7A7A067A57}" srcOrd="0" destOrd="0" presId="urn:microsoft.com/office/officeart/2005/8/layout/orgChart1"/>
    <dgm:cxn modelId="{A005D131-A4B8-4B8E-AE25-F442F8952CF2}" type="presParOf" srcId="{CE792EE5-03AA-4DF8-849E-007DCFB1ABC7}" destId="{4998D06C-54CD-467D-AA3D-EA9A0B4C08B7}" srcOrd="1" destOrd="0" presId="urn:microsoft.com/office/officeart/2005/8/layout/orgChart1"/>
    <dgm:cxn modelId="{6E24990C-2C6E-4A87-A6BB-633EB80F77A4}" type="presParOf" srcId="{82429329-0909-48D5-851E-21F7135626FF}" destId="{D1E8C03B-67D9-43F2-946C-F6B093285644}" srcOrd="1" destOrd="0" presId="urn:microsoft.com/office/officeart/2005/8/layout/orgChart1"/>
    <dgm:cxn modelId="{DB4DDD7A-4215-4F57-A45E-DA22633C161E}" type="presParOf" srcId="{82429329-0909-48D5-851E-21F7135626FF}" destId="{4934C67E-E888-4D52-A2A9-A84A1EF9813F}" srcOrd="2" destOrd="0" presId="urn:microsoft.com/office/officeart/2005/8/layout/orgChart1"/>
    <dgm:cxn modelId="{6D32C43B-8F13-4710-95ED-E710049F0FE0}" type="presParOf" srcId="{DF381B16-A22A-45DF-82FA-4D8EF273F5F2}" destId="{F9B16565-0806-4FE6-AB10-DCFFCD6800FA}" srcOrd="2" destOrd="0" presId="urn:microsoft.com/office/officeart/2005/8/layout/orgChart1"/>
    <dgm:cxn modelId="{546C3DF0-1325-45DA-AAAB-AEC917962383}" type="presParOf" srcId="{BFA8EC66-E8FC-4F3A-BDF7-DFE312DAD923}" destId="{D9D8BE45-F052-4297-A4C4-A1779492FFD6}" srcOrd="4" destOrd="0" presId="urn:microsoft.com/office/officeart/2005/8/layout/orgChart1"/>
    <dgm:cxn modelId="{4C468104-A8F4-4404-8D1E-08D98D497D86}" type="presParOf" srcId="{BFA8EC66-E8FC-4F3A-BDF7-DFE312DAD923}" destId="{5106D678-3933-41BC-955F-F1D18AF81071}" srcOrd="5" destOrd="0" presId="urn:microsoft.com/office/officeart/2005/8/layout/orgChart1"/>
    <dgm:cxn modelId="{97B880C0-B70B-498D-AC7A-506507CF2C69}" type="presParOf" srcId="{5106D678-3933-41BC-955F-F1D18AF81071}" destId="{DD7D17F2-0A92-4E7C-9B75-316E5BC78E7C}" srcOrd="0" destOrd="0" presId="urn:microsoft.com/office/officeart/2005/8/layout/orgChart1"/>
    <dgm:cxn modelId="{10D9D16B-D912-4664-B3DE-EA95D6529AEC}" type="presParOf" srcId="{DD7D17F2-0A92-4E7C-9B75-316E5BC78E7C}" destId="{F73CBAC8-321F-4A0C-92C6-D49AA2601BAD}" srcOrd="0" destOrd="0" presId="urn:microsoft.com/office/officeart/2005/8/layout/orgChart1"/>
    <dgm:cxn modelId="{DA9DF351-3652-471A-BD0A-66DC15FCBE96}" type="presParOf" srcId="{DD7D17F2-0A92-4E7C-9B75-316E5BC78E7C}" destId="{F9A540DA-7F63-4E89-A3AC-6FB9642B2D26}" srcOrd="1" destOrd="0" presId="urn:microsoft.com/office/officeart/2005/8/layout/orgChart1"/>
    <dgm:cxn modelId="{B301DFA6-FD24-41AC-83CC-005742D887F4}" type="presParOf" srcId="{5106D678-3933-41BC-955F-F1D18AF81071}" destId="{93006F62-CF53-4FA5-8AE4-8268254457EC}" srcOrd="1" destOrd="0" presId="urn:microsoft.com/office/officeart/2005/8/layout/orgChart1"/>
    <dgm:cxn modelId="{B73C154F-E189-49F0-9831-1A37BA589E7F}" type="presParOf" srcId="{93006F62-CF53-4FA5-8AE4-8268254457EC}" destId="{C2F2FB76-8089-4938-A94B-9143A43ED8DD}" srcOrd="0" destOrd="0" presId="urn:microsoft.com/office/officeart/2005/8/layout/orgChart1"/>
    <dgm:cxn modelId="{5761DED5-4E5C-47F8-9452-A06A6BAAEA00}" type="presParOf" srcId="{93006F62-CF53-4FA5-8AE4-8268254457EC}" destId="{925A32A5-09FF-488D-975B-A88C37A6D5CA}" srcOrd="1" destOrd="0" presId="urn:microsoft.com/office/officeart/2005/8/layout/orgChart1"/>
    <dgm:cxn modelId="{ABB75124-7F49-4474-9FFE-EB7B6463FCE0}" type="presParOf" srcId="{925A32A5-09FF-488D-975B-A88C37A6D5CA}" destId="{8A9597C6-60D0-4EBE-B09A-C8456C24441D}" srcOrd="0" destOrd="0" presId="urn:microsoft.com/office/officeart/2005/8/layout/orgChart1"/>
    <dgm:cxn modelId="{724785B8-5B78-4EB5-9B22-10C2744C8DB0}" type="presParOf" srcId="{8A9597C6-60D0-4EBE-B09A-C8456C24441D}" destId="{6CFFD957-9133-47CD-8225-6F241660C931}" srcOrd="0" destOrd="0" presId="urn:microsoft.com/office/officeart/2005/8/layout/orgChart1"/>
    <dgm:cxn modelId="{8D12BD59-F310-43A4-8E30-7A8EA241D07F}" type="presParOf" srcId="{8A9597C6-60D0-4EBE-B09A-C8456C24441D}" destId="{ACE610B9-A039-4837-A899-2598AB7939AB}" srcOrd="1" destOrd="0" presId="urn:microsoft.com/office/officeart/2005/8/layout/orgChart1"/>
    <dgm:cxn modelId="{4DE8D13C-1382-495C-A82D-F097D5722349}" type="presParOf" srcId="{925A32A5-09FF-488D-975B-A88C37A6D5CA}" destId="{02E6EFAB-40D4-4E03-AD6A-A0A9C5B7B913}" srcOrd="1" destOrd="0" presId="urn:microsoft.com/office/officeart/2005/8/layout/orgChart1"/>
    <dgm:cxn modelId="{F7F0D6A3-E974-4E8B-85EA-7562C1CC4604}" type="presParOf" srcId="{925A32A5-09FF-488D-975B-A88C37A6D5CA}" destId="{5C11142D-B55D-410E-9438-C9DBA81AC088}" srcOrd="2" destOrd="0" presId="urn:microsoft.com/office/officeart/2005/8/layout/orgChart1"/>
    <dgm:cxn modelId="{586D494F-28D7-444B-B729-764C3F296787}" type="presParOf" srcId="{5106D678-3933-41BC-955F-F1D18AF81071}" destId="{0EC29757-D397-4F03-AB3D-8C7B2F5B0A35}" srcOrd="2" destOrd="0" presId="urn:microsoft.com/office/officeart/2005/8/layout/orgChart1"/>
    <dgm:cxn modelId="{8F0D0F88-BAD1-45CB-BFC5-CC385D97B774}" type="presParOf" srcId="{BFA8EC66-E8FC-4F3A-BDF7-DFE312DAD923}" destId="{A2972262-BC0A-4516-9C29-302606D1E60E}" srcOrd="6" destOrd="0" presId="urn:microsoft.com/office/officeart/2005/8/layout/orgChart1"/>
    <dgm:cxn modelId="{86EBD98A-8E9C-42B0-9225-8FD2BAD2E5E3}" type="presParOf" srcId="{BFA8EC66-E8FC-4F3A-BDF7-DFE312DAD923}" destId="{264D76DE-57BA-4681-A4F8-88AE843F7FCD}" srcOrd="7" destOrd="0" presId="urn:microsoft.com/office/officeart/2005/8/layout/orgChart1"/>
    <dgm:cxn modelId="{CCC1EA6E-9314-4AF5-8F02-026253DEF5EF}" type="presParOf" srcId="{264D76DE-57BA-4681-A4F8-88AE843F7FCD}" destId="{C6F4C8DA-4B81-45EF-8816-3F9A34808FCB}" srcOrd="0" destOrd="0" presId="urn:microsoft.com/office/officeart/2005/8/layout/orgChart1"/>
    <dgm:cxn modelId="{88DDE983-6916-4C50-8BAB-D9829763D1D5}" type="presParOf" srcId="{C6F4C8DA-4B81-45EF-8816-3F9A34808FCB}" destId="{F97E9AD1-4263-49DA-8789-42F4DDDBA060}" srcOrd="0" destOrd="0" presId="urn:microsoft.com/office/officeart/2005/8/layout/orgChart1"/>
    <dgm:cxn modelId="{F65B90F5-C902-4BFC-856E-10E5A88A83B5}" type="presParOf" srcId="{C6F4C8DA-4B81-45EF-8816-3F9A34808FCB}" destId="{93C4DED3-64C5-443C-BEB8-3540704F4A0A}" srcOrd="1" destOrd="0" presId="urn:microsoft.com/office/officeart/2005/8/layout/orgChart1"/>
    <dgm:cxn modelId="{3DE0ED5E-D2C4-422D-8372-CF7CB6F2A124}" type="presParOf" srcId="{264D76DE-57BA-4681-A4F8-88AE843F7FCD}" destId="{AAC8CC54-4E1B-4022-8E70-C889013CB12B}" srcOrd="1" destOrd="0" presId="urn:microsoft.com/office/officeart/2005/8/layout/orgChart1"/>
    <dgm:cxn modelId="{28FCCF96-150D-4F7C-8E2F-71DEB1FD1F9E}" type="presParOf" srcId="{AAC8CC54-4E1B-4022-8E70-C889013CB12B}" destId="{45A91006-81C7-432A-A066-61FA07B40E18}" srcOrd="0" destOrd="0" presId="urn:microsoft.com/office/officeart/2005/8/layout/orgChart1"/>
    <dgm:cxn modelId="{6F573075-736D-4C9E-A152-0EF97F574C3A}" type="presParOf" srcId="{AAC8CC54-4E1B-4022-8E70-C889013CB12B}" destId="{D1026FBA-BB51-4B99-B787-CD0D717C117D}" srcOrd="1" destOrd="0" presId="urn:microsoft.com/office/officeart/2005/8/layout/orgChart1"/>
    <dgm:cxn modelId="{A54C5A66-5ABB-4CF5-B6A2-BC5AE1ED8302}" type="presParOf" srcId="{D1026FBA-BB51-4B99-B787-CD0D717C117D}" destId="{B99BF913-E7CF-448B-AC52-04B06B1C874F}" srcOrd="0" destOrd="0" presId="urn:microsoft.com/office/officeart/2005/8/layout/orgChart1"/>
    <dgm:cxn modelId="{07E2E4A4-C6A1-4721-8AC3-67894DBA3612}" type="presParOf" srcId="{B99BF913-E7CF-448B-AC52-04B06B1C874F}" destId="{08CC38CD-5BAA-4C88-8C93-71C2C1E5FAB9}" srcOrd="0" destOrd="0" presId="urn:microsoft.com/office/officeart/2005/8/layout/orgChart1"/>
    <dgm:cxn modelId="{C8C34949-64C4-430A-B3B3-EA28AB50D296}" type="presParOf" srcId="{B99BF913-E7CF-448B-AC52-04B06B1C874F}" destId="{082A3875-02DC-4C6F-B8E3-8D61D9F1E9DE}" srcOrd="1" destOrd="0" presId="urn:microsoft.com/office/officeart/2005/8/layout/orgChart1"/>
    <dgm:cxn modelId="{3C8860BB-1AE0-4437-89A6-A2972B63382B}" type="presParOf" srcId="{D1026FBA-BB51-4B99-B787-CD0D717C117D}" destId="{45BD9F3E-1ADE-4CD5-B7CD-B5286A803432}" srcOrd="1" destOrd="0" presId="urn:microsoft.com/office/officeart/2005/8/layout/orgChart1"/>
    <dgm:cxn modelId="{59F39B3E-0A7E-4553-A432-2655E4C6D4A4}" type="presParOf" srcId="{D1026FBA-BB51-4B99-B787-CD0D717C117D}" destId="{83136A8A-F613-4E78-B308-973353D905C4}" srcOrd="2" destOrd="0" presId="urn:microsoft.com/office/officeart/2005/8/layout/orgChart1"/>
    <dgm:cxn modelId="{F9B769B2-1C19-4D71-8081-2597DACCE60E}" type="presParOf" srcId="{264D76DE-57BA-4681-A4F8-88AE843F7FCD}" destId="{48E65B5C-865B-411F-BCD9-EA6CF370BB6B}" srcOrd="2" destOrd="0" presId="urn:microsoft.com/office/officeart/2005/8/layout/orgChart1"/>
    <dgm:cxn modelId="{D7249ED9-E21B-43E6-AF72-A39CB8718EA7}" type="presParOf" srcId="{6C8FD6D1-41E6-46B1-843F-56CF87E802AD}" destId="{DDD6FB26-EBAE-4FA9-A11C-5F636962CA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91006-81C7-432A-A066-61FA07B40E18}">
      <dsp:nvSpPr>
        <dsp:cNvPr id="0" name=""/>
        <dsp:cNvSpPr/>
      </dsp:nvSpPr>
      <dsp:spPr>
        <a:xfrm>
          <a:off x="7589748" y="2401017"/>
          <a:ext cx="297236" cy="911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525"/>
              </a:lnTo>
              <a:lnTo>
                <a:pt x="297236" y="911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72262-BC0A-4516-9C29-302606D1E60E}">
      <dsp:nvSpPr>
        <dsp:cNvPr id="0" name=""/>
        <dsp:cNvSpPr/>
      </dsp:nvSpPr>
      <dsp:spPr>
        <a:xfrm>
          <a:off x="4785816" y="994098"/>
          <a:ext cx="3596562" cy="416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65"/>
              </a:lnTo>
              <a:lnTo>
                <a:pt x="3596562" y="208065"/>
              </a:lnTo>
              <a:lnTo>
                <a:pt x="3596562" y="416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2FB76-8089-4938-A94B-9143A43ED8DD}">
      <dsp:nvSpPr>
        <dsp:cNvPr id="0" name=""/>
        <dsp:cNvSpPr/>
      </dsp:nvSpPr>
      <dsp:spPr>
        <a:xfrm>
          <a:off x="5192039" y="2401017"/>
          <a:ext cx="297236" cy="911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525"/>
              </a:lnTo>
              <a:lnTo>
                <a:pt x="297236" y="911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8BE45-F052-4297-A4C4-A1779492FFD6}">
      <dsp:nvSpPr>
        <dsp:cNvPr id="0" name=""/>
        <dsp:cNvSpPr/>
      </dsp:nvSpPr>
      <dsp:spPr>
        <a:xfrm>
          <a:off x="4785816" y="994098"/>
          <a:ext cx="1198854" cy="416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65"/>
              </a:lnTo>
              <a:lnTo>
                <a:pt x="1198854" y="208065"/>
              </a:lnTo>
              <a:lnTo>
                <a:pt x="1198854" y="416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92BD9-1653-4B24-B31F-A5E38E031238}">
      <dsp:nvSpPr>
        <dsp:cNvPr id="0" name=""/>
        <dsp:cNvSpPr/>
      </dsp:nvSpPr>
      <dsp:spPr>
        <a:xfrm>
          <a:off x="2794331" y="2401017"/>
          <a:ext cx="297236" cy="911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525"/>
              </a:lnTo>
              <a:lnTo>
                <a:pt x="297236" y="911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554C8-FDD1-431D-933A-1D235F1D4142}">
      <dsp:nvSpPr>
        <dsp:cNvPr id="0" name=""/>
        <dsp:cNvSpPr/>
      </dsp:nvSpPr>
      <dsp:spPr>
        <a:xfrm>
          <a:off x="3586962" y="994098"/>
          <a:ext cx="1198854" cy="416131"/>
        </a:xfrm>
        <a:custGeom>
          <a:avLst/>
          <a:gdLst/>
          <a:ahLst/>
          <a:cxnLst/>
          <a:rect l="0" t="0" r="0" b="0"/>
          <a:pathLst>
            <a:path>
              <a:moveTo>
                <a:pt x="1198854" y="0"/>
              </a:moveTo>
              <a:lnTo>
                <a:pt x="1198854" y="208065"/>
              </a:lnTo>
              <a:lnTo>
                <a:pt x="0" y="208065"/>
              </a:lnTo>
              <a:lnTo>
                <a:pt x="0" y="416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253AC-99EA-43E9-B51C-8F07893697FC}">
      <dsp:nvSpPr>
        <dsp:cNvPr id="0" name=""/>
        <dsp:cNvSpPr/>
      </dsp:nvSpPr>
      <dsp:spPr>
        <a:xfrm>
          <a:off x="396622" y="2401017"/>
          <a:ext cx="297236" cy="3725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5365"/>
              </a:lnTo>
              <a:lnTo>
                <a:pt x="297236" y="37253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32819-3874-4149-B7B2-1E2705F9E8A8}">
      <dsp:nvSpPr>
        <dsp:cNvPr id="0" name=""/>
        <dsp:cNvSpPr/>
      </dsp:nvSpPr>
      <dsp:spPr>
        <a:xfrm>
          <a:off x="396622" y="2401017"/>
          <a:ext cx="297236" cy="2318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445"/>
              </a:lnTo>
              <a:lnTo>
                <a:pt x="297236" y="23184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CD420-3187-41AA-9C7E-0BE6D4046E29}">
      <dsp:nvSpPr>
        <dsp:cNvPr id="0" name=""/>
        <dsp:cNvSpPr/>
      </dsp:nvSpPr>
      <dsp:spPr>
        <a:xfrm>
          <a:off x="396622" y="2401017"/>
          <a:ext cx="297236" cy="911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525"/>
              </a:lnTo>
              <a:lnTo>
                <a:pt x="297236" y="911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2010B-0895-4906-A682-2BDC06142B8A}">
      <dsp:nvSpPr>
        <dsp:cNvPr id="0" name=""/>
        <dsp:cNvSpPr/>
      </dsp:nvSpPr>
      <dsp:spPr>
        <a:xfrm>
          <a:off x="1189253" y="994098"/>
          <a:ext cx="3596562" cy="416131"/>
        </a:xfrm>
        <a:custGeom>
          <a:avLst/>
          <a:gdLst/>
          <a:ahLst/>
          <a:cxnLst/>
          <a:rect l="0" t="0" r="0" b="0"/>
          <a:pathLst>
            <a:path>
              <a:moveTo>
                <a:pt x="3596562" y="0"/>
              </a:moveTo>
              <a:lnTo>
                <a:pt x="3596562" y="208065"/>
              </a:lnTo>
              <a:lnTo>
                <a:pt x="0" y="208065"/>
              </a:lnTo>
              <a:lnTo>
                <a:pt x="0" y="416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45576-350C-4CDE-AFF4-6032A5D7FC8F}">
      <dsp:nvSpPr>
        <dsp:cNvPr id="0" name=""/>
        <dsp:cNvSpPr/>
      </dsp:nvSpPr>
      <dsp:spPr>
        <a:xfrm>
          <a:off x="3795027" y="3309"/>
          <a:ext cx="1981577" cy="990788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>
              <a:latin typeface="LM Roman 10" panose="00000500000000000000" pitchFamily="50" charset="0"/>
            </a:rPr>
            <a:t>Gerenciamento</a:t>
          </a:r>
          <a:endParaRPr lang="pt-BR" sz="1900" kern="1200" dirty="0">
            <a:latin typeface="LM Roman 10" panose="00000500000000000000" pitchFamily="50" charset="0"/>
          </a:endParaRPr>
        </a:p>
      </dsp:txBody>
      <dsp:txXfrm>
        <a:off x="3795027" y="3309"/>
        <a:ext cx="1981577" cy="990788"/>
      </dsp:txXfrm>
    </dsp:sp>
    <dsp:sp modelId="{145942B6-B626-434F-B0BC-F8BBDB501A5C}">
      <dsp:nvSpPr>
        <dsp:cNvPr id="0" name=""/>
        <dsp:cNvSpPr/>
      </dsp:nvSpPr>
      <dsp:spPr>
        <a:xfrm>
          <a:off x="198464" y="1410229"/>
          <a:ext cx="1981577" cy="990788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>
              <a:latin typeface="LM Roman 10" panose="00000500000000000000" pitchFamily="50" charset="0"/>
            </a:rPr>
            <a:t>Tarefas</a:t>
          </a:r>
          <a:endParaRPr lang="pt-BR" sz="1900" kern="1200" dirty="0">
            <a:latin typeface="LM Roman 10" panose="00000500000000000000" pitchFamily="50" charset="0"/>
          </a:endParaRPr>
        </a:p>
      </dsp:txBody>
      <dsp:txXfrm>
        <a:off x="198464" y="1410229"/>
        <a:ext cx="1981577" cy="990788"/>
      </dsp:txXfrm>
    </dsp:sp>
    <dsp:sp modelId="{D1AF86E7-ADC4-4D0B-9E8D-CF378BE1A553}">
      <dsp:nvSpPr>
        <dsp:cNvPr id="0" name=""/>
        <dsp:cNvSpPr/>
      </dsp:nvSpPr>
      <dsp:spPr>
        <a:xfrm>
          <a:off x="693859" y="2817149"/>
          <a:ext cx="1981577" cy="990788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>
              <a:latin typeface="LM Roman 10" panose="00000500000000000000" pitchFamily="50" charset="0"/>
            </a:rPr>
            <a:t>Análise e resolução de problemas</a:t>
          </a:r>
          <a:endParaRPr lang="pt-BR" sz="1900" kern="1200" dirty="0">
            <a:latin typeface="LM Roman 10" panose="00000500000000000000" pitchFamily="50" charset="0"/>
          </a:endParaRPr>
        </a:p>
      </dsp:txBody>
      <dsp:txXfrm>
        <a:off x="693859" y="2817149"/>
        <a:ext cx="1981577" cy="990788"/>
      </dsp:txXfrm>
    </dsp:sp>
    <dsp:sp modelId="{024374E1-F831-4D54-9203-4B9632152543}">
      <dsp:nvSpPr>
        <dsp:cNvPr id="0" name=""/>
        <dsp:cNvSpPr/>
      </dsp:nvSpPr>
      <dsp:spPr>
        <a:xfrm>
          <a:off x="693859" y="4224069"/>
          <a:ext cx="1981577" cy="990788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>
              <a:latin typeface="LM Roman 10" panose="00000500000000000000" pitchFamily="50" charset="0"/>
            </a:rPr>
            <a:t>Atenção a detalhes</a:t>
          </a:r>
          <a:endParaRPr lang="pt-BR" sz="1900" kern="1200" dirty="0">
            <a:latin typeface="LM Roman 10" panose="00000500000000000000" pitchFamily="50" charset="0"/>
          </a:endParaRPr>
        </a:p>
      </dsp:txBody>
      <dsp:txXfrm>
        <a:off x="693859" y="4224069"/>
        <a:ext cx="1981577" cy="990788"/>
      </dsp:txXfrm>
    </dsp:sp>
    <dsp:sp modelId="{93953FC0-5BD5-46ED-823B-C0E47EBFBA11}">
      <dsp:nvSpPr>
        <dsp:cNvPr id="0" name=""/>
        <dsp:cNvSpPr/>
      </dsp:nvSpPr>
      <dsp:spPr>
        <a:xfrm>
          <a:off x="693859" y="5630988"/>
          <a:ext cx="1981577" cy="990788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>
              <a:latin typeface="LM Roman 10" panose="00000500000000000000" pitchFamily="50" charset="0"/>
            </a:rPr>
            <a:t>Trabalho independente</a:t>
          </a:r>
          <a:endParaRPr lang="pt-BR" sz="1900" kern="1200" dirty="0">
            <a:latin typeface="LM Roman 10" panose="00000500000000000000" pitchFamily="50" charset="0"/>
          </a:endParaRPr>
        </a:p>
      </dsp:txBody>
      <dsp:txXfrm>
        <a:off x="693859" y="5630988"/>
        <a:ext cx="1981577" cy="990788"/>
      </dsp:txXfrm>
    </dsp:sp>
    <dsp:sp modelId="{CE2100A3-25AE-4D88-ACCC-F897E7B22B8F}">
      <dsp:nvSpPr>
        <dsp:cNvPr id="0" name=""/>
        <dsp:cNvSpPr/>
      </dsp:nvSpPr>
      <dsp:spPr>
        <a:xfrm>
          <a:off x="2596173" y="1410229"/>
          <a:ext cx="1981577" cy="990788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>
              <a:latin typeface="LM Roman 10" panose="00000500000000000000" pitchFamily="50" charset="0"/>
            </a:rPr>
            <a:t>Próprio</a:t>
          </a:r>
          <a:endParaRPr lang="pt-BR" sz="1900" kern="1200" dirty="0">
            <a:latin typeface="LM Roman 10" panose="00000500000000000000" pitchFamily="50" charset="0"/>
          </a:endParaRPr>
        </a:p>
      </dsp:txBody>
      <dsp:txXfrm>
        <a:off x="2596173" y="1410229"/>
        <a:ext cx="1981577" cy="990788"/>
      </dsp:txXfrm>
    </dsp:sp>
    <dsp:sp modelId="{C6DA5194-5817-423B-AE14-DD7A7A067A57}">
      <dsp:nvSpPr>
        <dsp:cNvPr id="0" name=""/>
        <dsp:cNvSpPr/>
      </dsp:nvSpPr>
      <dsp:spPr>
        <a:xfrm>
          <a:off x="3091567" y="2817149"/>
          <a:ext cx="1981577" cy="990788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>
              <a:latin typeface="LM Roman 10" panose="00000500000000000000" pitchFamily="50" charset="0"/>
            </a:rPr>
            <a:t>Persistência</a:t>
          </a:r>
          <a:endParaRPr lang="pt-BR" sz="1900" kern="1200" dirty="0">
            <a:latin typeface="LM Roman 10" panose="00000500000000000000" pitchFamily="50" charset="0"/>
          </a:endParaRPr>
        </a:p>
      </dsp:txBody>
      <dsp:txXfrm>
        <a:off x="3091567" y="2817149"/>
        <a:ext cx="1981577" cy="990788"/>
      </dsp:txXfrm>
    </dsp:sp>
    <dsp:sp modelId="{F73CBAC8-321F-4A0C-92C6-D49AA2601BAD}">
      <dsp:nvSpPr>
        <dsp:cNvPr id="0" name=""/>
        <dsp:cNvSpPr/>
      </dsp:nvSpPr>
      <dsp:spPr>
        <a:xfrm>
          <a:off x="4993881" y="1410229"/>
          <a:ext cx="1981577" cy="990788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>
              <a:latin typeface="LM Roman 10" panose="00000500000000000000" pitchFamily="50" charset="0"/>
            </a:rPr>
            <a:t>Carreira</a:t>
          </a:r>
          <a:endParaRPr lang="pt-BR" sz="1900" kern="1200" dirty="0">
            <a:latin typeface="LM Roman 10" panose="00000500000000000000" pitchFamily="50" charset="0"/>
          </a:endParaRPr>
        </a:p>
      </dsp:txBody>
      <dsp:txXfrm>
        <a:off x="4993881" y="1410229"/>
        <a:ext cx="1981577" cy="990788"/>
      </dsp:txXfrm>
    </dsp:sp>
    <dsp:sp modelId="{6CFFD957-9133-47CD-8225-6F241660C931}">
      <dsp:nvSpPr>
        <dsp:cNvPr id="0" name=""/>
        <dsp:cNvSpPr/>
      </dsp:nvSpPr>
      <dsp:spPr>
        <a:xfrm>
          <a:off x="5489276" y="2817149"/>
          <a:ext cx="1981577" cy="990788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>
              <a:latin typeface="LM Roman 10" panose="00000500000000000000" pitchFamily="50" charset="0"/>
            </a:rPr>
            <a:t>Aprendizagem rápida</a:t>
          </a:r>
          <a:endParaRPr lang="pt-BR" sz="1900" kern="1200" dirty="0">
            <a:latin typeface="LM Roman 10" panose="00000500000000000000" pitchFamily="50" charset="0"/>
          </a:endParaRPr>
        </a:p>
      </dsp:txBody>
      <dsp:txXfrm>
        <a:off x="5489276" y="2817149"/>
        <a:ext cx="1981577" cy="990788"/>
      </dsp:txXfrm>
    </dsp:sp>
    <dsp:sp modelId="{F97E9AD1-4263-49DA-8789-42F4DDDBA060}">
      <dsp:nvSpPr>
        <dsp:cNvPr id="0" name=""/>
        <dsp:cNvSpPr/>
      </dsp:nvSpPr>
      <dsp:spPr>
        <a:xfrm>
          <a:off x="7391590" y="1410229"/>
          <a:ext cx="1981577" cy="990788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>
              <a:latin typeface="LM Roman 10" panose="00000500000000000000" pitchFamily="50" charset="0"/>
            </a:rPr>
            <a:t>Outros</a:t>
          </a:r>
          <a:endParaRPr lang="pt-BR" sz="1900" kern="1200" dirty="0">
            <a:latin typeface="LM Roman 10" panose="00000500000000000000" pitchFamily="50" charset="0"/>
          </a:endParaRPr>
        </a:p>
      </dsp:txBody>
      <dsp:txXfrm>
        <a:off x="7391590" y="1410229"/>
        <a:ext cx="1981577" cy="990788"/>
      </dsp:txXfrm>
    </dsp:sp>
    <dsp:sp modelId="{08CC38CD-5BAA-4C88-8C93-71C2C1E5FAB9}">
      <dsp:nvSpPr>
        <dsp:cNvPr id="0" name=""/>
        <dsp:cNvSpPr/>
      </dsp:nvSpPr>
      <dsp:spPr>
        <a:xfrm>
          <a:off x="7886984" y="2817149"/>
          <a:ext cx="1981577" cy="990788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>
              <a:latin typeface="LM Roman 10" panose="00000500000000000000" pitchFamily="50" charset="0"/>
            </a:rPr>
            <a:t>Comunicação</a:t>
          </a:r>
          <a:endParaRPr lang="pt-BR" sz="1900" kern="1200" dirty="0">
            <a:latin typeface="LM Roman 10" panose="00000500000000000000" pitchFamily="50" charset="0"/>
          </a:endParaRPr>
        </a:p>
      </dsp:txBody>
      <dsp:txXfrm>
        <a:off x="7886984" y="2817149"/>
        <a:ext cx="1981577" cy="99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DC37-646F-4D3D-BD41-99B8EF29A63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2D2-9AED-410C-A646-8A48C9C20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89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DC37-646F-4D3D-BD41-99B8EF29A63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2D2-9AED-410C-A646-8A48C9C20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78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DC37-646F-4D3D-BD41-99B8EF29A63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2D2-9AED-410C-A646-8A48C9C20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64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DC37-646F-4D3D-BD41-99B8EF29A63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2D2-9AED-410C-A646-8A48C9C20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DC37-646F-4D3D-BD41-99B8EF29A63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2D2-9AED-410C-A646-8A48C9C20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5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DC37-646F-4D3D-BD41-99B8EF29A63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2D2-9AED-410C-A646-8A48C9C20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60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DC37-646F-4D3D-BD41-99B8EF29A63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2D2-9AED-410C-A646-8A48C9C20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62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DC37-646F-4D3D-BD41-99B8EF29A63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2D2-9AED-410C-A646-8A48C9C20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23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DC37-646F-4D3D-BD41-99B8EF29A63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2D2-9AED-410C-A646-8A48C9C20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4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DC37-646F-4D3D-BD41-99B8EF29A63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2D2-9AED-410C-A646-8A48C9C20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2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DC37-646F-4D3D-BD41-99B8EF29A63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2D2-9AED-410C-A646-8A48C9C20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27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8DC37-646F-4D3D-BD41-99B8EF29A63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32D2-9AED-410C-A646-8A48C9C20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3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782923215"/>
              </p:ext>
            </p:extLst>
          </p:nvPr>
        </p:nvGraphicFramePr>
        <p:xfrm>
          <a:off x="854015" y="120769"/>
          <a:ext cx="10067027" cy="662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1600" b="1" dirty="0" err="1" smtClean="0">
                <a:latin typeface="LM Roman 10" panose="00000500000000000000" pitchFamily="50" charset="0"/>
                <a:ea typeface="+mn-ea"/>
                <a:cs typeface="+mn-cs"/>
              </a:rPr>
              <a:t>Ten-Item</a:t>
            </a:r>
            <a:r>
              <a:rPr lang="pt-BR" sz="1600" b="1" dirty="0" smtClean="0">
                <a:latin typeface="LM Roman 10" panose="00000500000000000000" pitchFamily="50" charset="0"/>
                <a:ea typeface="+mn-ea"/>
                <a:cs typeface="+mn-cs"/>
              </a:rPr>
              <a:t> </a:t>
            </a:r>
            <a:r>
              <a:rPr lang="pt-BR" sz="1600" b="1" dirty="0" err="1" smtClean="0">
                <a:latin typeface="LM Roman 10" panose="00000500000000000000" pitchFamily="50" charset="0"/>
                <a:ea typeface="+mn-ea"/>
                <a:cs typeface="+mn-cs"/>
              </a:rPr>
              <a:t>Personality</a:t>
            </a:r>
            <a:r>
              <a:rPr lang="pt-BR" sz="1600" b="1" dirty="0" smtClean="0">
                <a:latin typeface="LM Roman 10" panose="00000500000000000000" pitchFamily="50" charset="0"/>
                <a:ea typeface="+mn-ea"/>
                <a:cs typeface="+mn-cs"/>
              </a:rPr>
              <a:t> </a:t>
            </a:r>
            <a:r>
              <a:rPr lang="pt-BR" sz="1600" b="1" dirty="0" err="1" smtClean="0">
                <a:latin typeface="LM Roman 10" panose="00000500000000000000" pitchFamily="50" charset="0"/>
                <a:ea typeface="+mn-ea"/>
                <a:cs typeface="+mn-cs"/>
              </a:rPr>
              <a:t>Inventory</a:t>
            </a:r>
            <a:r>
              <a:rPr lang="pt-BR" sz="1600" b="1" dirty="0" smtClean="0">
                <a:latin typeface="LM Roman 10" panose="00000500000000000000" pitchFamily="50" charset="0"/>
                <a:ea typeface="+mn-ea"/>
                <a:cs typeface="+mn-cs"/>
              </a:rPr>
              <a:t> – TIPI</a:t>
            </a:r>
            <a:endParaRPr lang="pt-BR" sz="1600" b="1" dirty="0">
              <a:latin typeface="LM Roman 10" panose="00000500000000000000" pitchFamily="50" charset="0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72936"/>
            <a:ext cx="10515600" cy="4971618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pt-BR" sz="1400" dirty="0">
                <a:latin typeface="LM Roman 10" panose="00000500000000000000" pitchFamily="50" charset="0"/>
              </a:rPr>
              <a:t>_____ Extrovertido, </a:t>
            </a:r>
            <a:r>
              <a:rPr lang="pt-BR" sz="1400" dirty="0" smtClean="0">
                <a:latin typeface="LM Roman 10" panose="00000500000000000000" pitchFamily="50" charset="0"/>
              </a:rPr>
              <a:t>entusiasmado </a:t>
            </a:r>
          </a:p>
          <a:p>
            <a:pPr marL="514350" indent="-514350" algn="just">
              <a:buAutoNum type="arabicPeriod"/>
            </a:pPr>
            <a:r>
              <a:rPr lang="pt-BR" sz="1400" dirty="0">
                <a:latin typeface="LM Roman 10" panose="00000500000000000000" pitchFamily="50" charset="0"/>
              </a:rPr>
              <a:t>_____ Crítico, briguento</a:t>
            </a:r>
            <a:endParaRPr lang="pt-BR" sz="1400" dirty="0" smtClean="0">
              <a:latin typeface="LM Roman 10" panose="00000500000000000000" pitchFamily="50" charset="0"/>
            </a:endParaRPr>
          </a:p>
          <a:p>
            <a:pPr marL="514350" indent="-514350" algn="just">
              <a:buAutoNum type="arabicPeriod"/>
            </a:pPr>
            <a:r>
              <a:rPr lang="pt-BR" sz="1400" dirty="0">
                <a:latin typeface="LM Roman 10" panose="00000500000000000000" pitchFamily="50" charset="0"/>
              </a:rPr>
              <a:t>_____ Seguro, autodisciplinado</a:t>
            </a:r>
            <a:endParaRPr lang="pt-BR" sz="1400" dirty="0" smtClean="0">
              <a:latin typeface="LM Roman 10" panose="00000500000000000000" pitchFamily="50" charset="0"/>
            </a:endParaRPr>
          </a:p>
          <a:p>
            <a:pPr marL="514350" indent="-514350" algn="just">
              <a:buAutoNum type="arabicPeriod"/>
            </a:pPr>
            <a:r>
              <a:rPr lang="pt-BR" sz="1400" dirty="0">
                <a:latin typeface="LM Roman 10" panose="00000500000000000000" pitchFamily="50" charset="0"/>
              </a:rPr>
              <a:t>_____ Ansioso, facilmente chateado</a:t>
            </a:r>
            <a:endParaRPr lang="pt-BR" sz="1400" dirty="0" smtClean="0">
              <a:latin typeface="LM Roman 10" panose="00000500000000000000" pitchFamily="50" charset="0"/>
            </a:endParaRPr>
          </a:p>
          <a:p>
            <a:pPr marL="514350" indent="-514350" algn="just">
              <a:buAutoNum type="arabicPeriod"/>
            </a:pPr>
            <a:r>
              <a:rPr lang="pt-BR" sz="1400" dirty="0">
                <a:latin typeface="LM Roman 10" panose="00000500000000000000" pitchFamily="50" charset="0"/>
              </a:rPr>
              <a:t>_____ Aberto a novas experiências, complexo</a:t>
            </a:r>
            <a:endParaRPr lang="pt-BR" sz="1400" dirty="0" smtClean="0">
              <a:latin typeface="LM Roman 10" panose="00000500000000000000" pitchFamily="50" charset="0"/>
            </a:endParaRPr>
          </a:p>
          <a:p>
            <a:pPr marL="514350" indent="-514350" algn="just">
              <a:buAutoNum type="arabicPeriod"/>
            </a:pPr>
            <a:r>
              <a:rPr lang="pt-BR" sz="1400" dirty="0">
                <a:latin typeface="LM Roman 10" panose="00000500000000000000" pitchFamily="50" charset="0"/>
              </a:rPr>
              <a:t>_____ Reservado, quieto</a:t>
            </a:r>
            <a:endParaRPr lang="pt-BR" sz="1400" dirty="0" smtClean="0">
              <a:latin typeface="LM Roman 10" panose="00000500000000000000" pitchFamily="50" charset="0"/>
            </a:endParaRPr>
          </a:p>
          <a:p>
            <a:pPr marL="514350" indent="-514350" algn="just">
              <a:buAutoNum type="arabicPeriod"/>
            </a:pPr>
            <a:r>
              <a:rPr lang="pt-BR" sz="1400" dirty="0">
                <a:latin typeface="LM Roman 10" panose="00000500000000000000" pitchFamily="50" charset="0"/>
              </a:rPr>
              <a:t>_____ Compreensivo, amável</a:t>
            </a:r>
            <a:endParaRPr lang="pt-BR" sz="1400" dirty="0" smtClean="0">
              <a:latin typeface="LM Roman 10" panose="00000500000000000000" pitchFamily="50" charset="0"/>
            </a:endParaRPr>
          </a:p>
          <a:p>
            <a:pPr marL="514350" indent="-514350" algn="just">
              <a:buAutoNum type="arabicPeriod"/>
            </a:pPr>
            <a:r>
              <a:rPr lang="pt-BR" sz="1400" dirty="0">
                <a:latin typeface="LM Roman 10" panose="00000500000000000000" pitchFamily="50" charset="0"/>
              </a:rPr>
              <a:t>_____ Desorganizado, descuidado</a:t>
            </a:r>
            <a:endParaRPr lang="pt-BR" sz="1400" dirty="0" smtClean="0">
              <a:latin typeface="LM Roman 10" panose="00000500000000000000" pitchFamily="50" charset="0"/>
            </a:endParaRPr>
          </a:p>
          <a:p>
            <a:pPr marL="514350" indent="-514350" algn="just">
              <a:buAutoNum type="arabicPeriod"/>
            </a:pPr>
            <a:r>
              <a:rPr lang="pt-BR" sz="1400" dirty="0">
                <a:latin typeface="LM Roman 10" panose="00000500000000000000" pitchFamily="50" charset="0"/>
              </a:rPr>
              <a:t>_____ Calmo, emocionalmente estável</a:t>
            </a:r>
            <a:endParaRPr lang="pt-BR" sz="1400" dirty="0" smtClean="0">
              <a:latin typeface="LM Roman 10" panose="00000500000000000000" pitchFamily="50" charset="0"/>
            </a:endParaRPr>
          </a:p>
          <a:p>
            <a:pPr marL="514350" indent="-514350" algn="just">
              <a:buAutoNum type="arabicPeriod"/>
            </a:pPr>
            <a:r>
              <a:rPr lang="pt-BR" sz="1400" dirty="0">
                <a:latin typeface="LM Roman 10" panose="00000500000000000000" pitchFamily="50" charset="0"/>
              </a:rPr>
              <a:t>_____ Convencional, não </a:t>
            </a:r>
            <a:r>
              <a:rPr lang="pt-BR" sz="1400" dirty="0" smtClean="0">
                <a:latin typeface="LM Roman 10" panose="00000500000000000000" pitchFamily="50" charset="0"/>
              </a:rPr>
              <a:t>criativo</a:t>
            </a:r>
            <a:endParaRPr lang="pt-BR" sz="1400" dirty="0">
              <a:latin typeface="LM Roman 10" panose="00000500000000000000" pitchFamily="50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37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18051" y="1694709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20" name="Retângulo 19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1" name="Retângulo 20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Análise de problemas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7020737" y="135818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3" name="Retângulo 52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4" name="Retângulo 53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3. Seguro, autodisciplinado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7020736" y="223807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6" name="Retângulo 55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7" name="Retângulo 56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7. Compreens</a:t>
              </a:r>
              <a:r>
                <a:rPr lang="pt-BR" sz="1900" dirty="0" smtClean="0">
                  <a:latin typeface="LM Roman 10" panose="00000500000000000000" pitchFamily="50" charset="0"/>
                </a:rPr>
                <a:t>ível, amável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72" name="Conector reto 71"/>
          <p:cNvCxnSpPr>
            <a:stCxn id="21" idx="3"/>
            <a:endCxn id="54" idx="1"/>
          </p:cNvCxnSpPr>
          <p:nvPr/>
        </p:nvCxnSpPr>
        <p:spPr>
          <a:xfrm flipV="1">
            <a:off x="5052670" y="1694710"/>
            <a:ext cx="1968067" cy="3365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21" idx="3"/>
            <a:endCxn id="57" idx="1"/>
          </p:cNvCxnSpPr>
          <p:nvPr/>
        </p:nvCxnSpPr>
        <p:spPr>
          <a:xfrm>
            <a:off x="5052670" y="2031234"/>
            <a:ext cx="1968066" cy="5433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6036703" y="14061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.337</a:t>
            </a:r>
            <a:endParaRPr lang="pt-BR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036703" y="245026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.209</a:t>
            </a:r>
            <a:endParaRPr lang="pt-BR" dirty="0"/>
          </a:p>
        </p:txBody>
      </p:sp>
      <p:grpSp>
        <p:nvGrpSpPr>
          <p:cNvPr id="47" name="Grupo 46"/>
          <p:cNvGrpSpPr/>
          <p:nvPr/>
        </p:nvGrpSpPr>
        <p:grpSpPr>
          <a:xfrm>
            <a:off x="1118051" y="4260796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48" name="Retângulo 47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9" name="Retângulo 48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Resolução de problemas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020737" y="3924272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1" name="Retângulo 50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7" name="Retângulo 66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3. Seguro, autodisciplinado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7020736" y="4804166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9" name="Retângulo 68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70" name="Retângulo 69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7. Compreens</a:t>
              </a:r>
              <a:r>
                <a:rPr lang="pt-BR" sz="1900" dirty="0" smtClean="0">
                  <a:latin typeface="LM Roman 10" panose="00000500000000000000" pitchFamily="50" charset="0"/>
                </a:rPr>
                <a:t>ível, amável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71" name="Conector reto 70"/>
          <p:cNvCxnSpPr>
            <a:stCxn id="49" idx="3"/>
            <a:endCxn id="67" idx="1"/>
          </p:cNvCxnSpPr>
          <p:nvPr/>
        </p:nvCxnSpPr>
        <p:spPr>
          <a:xfrm flipV="1">
            <a:off x="5052670" y="4260797"/>
            <a:ext cx="1968067" cy="3365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9" idx="3"/>
            <a:endCxn id="70" idx="1"/>
          </p:cNvCxnSpPr>
          <p:nvPr/>
        </p:nvCxnSpPr>
        <p:spPr>
          <a:xfrm>
            <a:off x="5052670" y="4597321"/>
            <a:ext cx="1968066" cy="5433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6036703" y="398299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.416</a:t>
            </a:r>
            <a:endParaRPr lang="pt-BR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6036703" y="501635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-.042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2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18051" y="1694709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20" name="Retângulo 19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1" name="Retângulo 20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dirty="0">
                  <a:latin typeface="LM Roman 10" panose="00000500000000000000" pitchFamily="50" charset="0"/>
                </a:rPr>
                <a:t>Atenção a detalhes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7020737" y="135818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3" name="Retângulo 52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4" name="Retângulo 53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3. Seguro, autodisciplinado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7020736" y="223807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6" name="Retângulo 55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7" name="Retângulo 56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10. Calmo, emocionalmente estável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72" name="Conector reto 71"/>
          <p:cNvCxnSpPr>
            <a:stCxn id="21" idx="3"/>
            <a:endCxn id="54" idx="1"/>
          </p:cNvCxnSpPr>
          <p:nvPr/>
        </p:nvCxnSpPr>
        <p:spPr>
          <a:xfrm flipV="1">
            <a:off x="5052670" y="1694710"/>
            <a:ext cx="1968067" cy="3365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21" idx="3"/>
            <a:endCxn id="57" idx="1"/>
          </p:cNvCxnSpPr>
          <p:nvPr/>
        </p:nvCxnSpPr>
        <p:spPr>
          <a:xfrm>
            <a:off x="5052670" y="2031234"/>
            <a:ext cx="1968066" cy="5433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6068787" y="141690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.343</a:t>
            </a:r>
            <a:endParaRPr lang="pt-BR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036703" y="245026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-.222</a:t>
            </a:r>
            <a:endParaRPr lang="pt-BR" dirty="0"/>
          </a:p>
        </p:txBody>
      </p:sp>
      <p:grpSp>
        <p:nvGrpSpPr>
          <p:cNvPr id="47" name="Grupo 46"/>
          <p:cNvGrpSpPr/>
          <p:nvPr/>
        </p:nvGrpSpPr>
        <p:grpSpPr>
          <a:xfrm>
            <a:off x="1118051" y="4260796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48" name="Retângulo 47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9" name="Retângulo 48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dirty="0">
                  <a:latin typeface="LM Roman 10" panose="00000500000000000000" pitchFamily="50" charset="0"/>
                </a:rPr>
                <a:t>Aprendizagem </a:t>
              </a:r>
              <a:r>
                <a:rPr lang="pt-BR" sz="1900" dirty="0" smtClean="0">
                  <a:latin typeface="LM Roman 10" panose="00000500000000000000" pitchFamily="50" charset="0"/>
                </a:rPr>
                <a:t>rápida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020737" y="3924272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1" name="Retângulo 50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7" name="Retângulo 66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3. Seguro, autodisciplinado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7020736" y="4804166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9" name="Retângulo 68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70" name="Retângulo 69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dirty="0" smtClean="0">
                  <a:latin typeface="LM Roman 10" panose="00000500000000000000" pitchFamily="50" charset="0"/>
                </a:rPr>
                <a:t>5. Aberto </a:t>
              </a:r>
              <a:r>
                <a:rPr lang="pt-BR" sz="1900" dirty="0">
                  <a:latin typeface="LM Roman 10" panose="00000500000000000000" pitchFamily="50" charset="0"/>
                </a:rPr>
                <a:t>a novas experiências, </a:t>
              </a:r>
              <a:r>
                <a:rPr lang="pt-BR" sz="1900" dirty="0" smtClean="0">
                  <a:latin typeface="LM Roman 10" panose="00000500000000000000" pitchFamily="50" charset="0"/>
                </a:rPr>
                <a:t>complexo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71" name="Conector reto 70"/>
          <p:cNvCxnSpPr>
            <a:stCxn id="49" idx="3"/>
            <a:endCxn id="67" idx="1"/>
          </p:cNvCxnSpPr>
          <p:nvPr/>
        </p:nvCxnSpPr>
        <p:spPr>
          <a:xfrm flipV="1">
            <a:off x="5052670" y="4260797"/>
            <a:ext cx="1968067" cy="3365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49" idx="3"/>
            <a:endCxn id="70" idx="1"/>
          </p:cNvCxnSpPr>
          <p:nvPr/>
        </p:nvCxnSpPr>
        <p:spPr>
          <a:xfrm>
            <a:off x="5052670" y="4597321"/>
            <a:ext cx="1968066" cy="5433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6068787" y="398299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.393</a:t>
            </a:r>
            <a:endParaRPr lang="pt-BR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6036703" y="501635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.307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720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18051" y="1694709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20" name="Retângulo 19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1" name="Retângulo 20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dirty="0">
                  <a:latin typeface="LM Roman 10" panose="00000500000000000000" pitchFamily="50" charset="0"/>
                </a:rPr>
                <a:t>Persistência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7020736" y="1698226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3" name="Retângulo 52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4" name="Retângulo 53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3. Seguro, autodisciplinado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72" name="Conector reto 71"/>
          <p:cNvCxnSpPr>
            <a:stCxn id="21" idx="3"/>
            <a:endCxn id="54" idx="1"/>
          </p:cNvCxnSpPr>
          <p:nvPr/>
        </p:nvCxnSpPr>
        <p:spPr>
          <a:xfrm>
            <a:off x="5052670" y="2031234"/>
            <a:ext cx="1968066" cy="351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5736781" y="166190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.307</a:t>
            </a:r>
            <a:endParaRPr lang="pt-BR" b="1" dirty="0"/>
          </a:p>
        </p:txBody>
      </p:sp>
      <p:grpSp>
        <p:nvGrpSpPr>
          <p:cNvPr id="36" name="Grupo 35"/>
          <p:cNvGrpSpPr/>
          <p:nvPr/>
        </p:nvGrpSpPr>
        <p:grpSpPr>
          <a:xfrm>
            <a:off x="1118051" y="3338158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37" name="Retângulo 36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38" name="Retângulo 37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dirty="0" smtClean="0">
                  <a:latin typeface="LM Roman 10" panose="00000500000000000000" pitchFamily="50" charset="0"/>
                </a:rPr>
                <a:t>Comunicação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7020736" y="334167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40" name="Retângulo 39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41" name="Retângulo 40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dirty="0">
                  <a:latin typeface="LM Roman 10" panose="00000500000000000000" pitchFamily="50" charset="0"/>
                </a:rPr>
                <a:t>1. Extrovertido, entusiasmado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42" name="Conector reto 41"/>
          <p:cNvCxnSpPr>
            <a:stCxn id="38" idx="3"/>
            <a:endCxn id="41" idx="1"/>
          </p:cNvCxnSpPr>
          <p:nvPr/>
        </p:nvCxnSpPr>
        <p:spPr>
          <a:xfrm>
            <a:off x="5052670" y="3674683"/>
            <a:ext cx="1968066" cy="351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736781" y="330535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-.</a:t>
            </a:r>
            <a:r>
              <a:rPr lang="pt-BR" dirty="0"/>
              <a:t>163</a:t>
            </a:r>
          </a:p>
        </p:txBody>
      </p:sp>
      <p:grpSp>
        <p:nvGrpSpPr>
          <p:cNvPr id="44" name="Grupo 43"/>
          <p:cNvGrpSpPr/>
          <p:nvPr/>
        </p:nvGrpSpPr>
        <p:grpSpPr>
          <a:xfrm>
            <a:off x="1118051" y="4945281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45" name="Retângulo 44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6" name="Retângulo 45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dirty="0" smtClean="0">
                  <a:latin typeface="LM Roman 10" panose="00000500000000000000" pitchFamily="50" charset="0"/>
                </a:rPr>
                <a:t>Trabalho independente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7020736" y="4948798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9" name="Retângulo 58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0" name="Retângulo 59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dirty="0">
                  <a:latin typeface="LM Roman 10" panose="00000500000000000000" pitchFamily="50" charset="0"/>
                </a:rPr>
                <a:t>6. Reservado, quieto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61" name="Conector reto 60"/>
          <p:cNvCxnSpPr>
            <a:stCxn id="46" idx="3"/>
            <a:endCxn id="60" idx="1"/>
          </p:cNvCxnSpPr>
          <p:nvPr/>
        </p:nvCxnSpPr>
        <p:spPr>
          <a:xfrm>
            <a:off x="5052670" y="5281806"/>
            <a:ext cx="1968066" cy="351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5736781" y="491247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.183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5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249857" y="93146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20" name="Retângulo 19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1" name="Retângulo 20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Análise e resolução de problemas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249856" y="181135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8" name="Retângulo 17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9" name="Retângulo 18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Atenção a detalhes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249856" y="5330935"/>
            <a:ext cx="3934618" cy="673049"/>
            <a:chOff x="693859" y="5630988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6" name="Retângulo 15"/>
            <p:cNvSpPr/>
            <p:nvPr/>
          </p:nvSpPr>
          <p:spPr>
            <a:xfrm>
              <a:off x="693859" y="5630988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7" name="Retângulo 16"/>
            <p:cNvSpPr/>
            <p:nvPr/>
          </p:nvSpPr>
          <p:spPr>
            <a:xfrm>
              <a:off x="693859" y="5630988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Trabalho independente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244213" y="3571147"/>
            <a:ext cx="3948887" cy="673049"/>
            <a:chOff x="3091567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4" name="Retângulo 13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5" name="Retângulo 14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Persistência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249856" y="2691253"/>
            <a:ext cx="3934619" cy="673049"/>
            <a:chOff x="5489276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2" name="Retângulo 11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3" name="Retângulo 12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Aprendizagem rápida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244213" y="4451041"/>
            <a:ext cx="3948887" cy="673049"/>
            <a:chOff x="7886984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0" name="Retângulo 9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Comunicação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7020737" y="135818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3" name="Retângulo 52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4" name="Retângulo 53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err="1" smtClean="0">
                  <a:latin typeface="LM Roman 10" panose="00000500000000000000" pitchFamily="50" charset="0"/>
                </a:rPr>
                <a:t>Conscienciosidade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7020736" y="223807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6" name="Retângulo 55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7" name="Retângulo 56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Amabilidade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7015093" y="3997867"/>
            <a:ext cx="3948887" cy="673049"/>
            <a:chOff x="3091567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9" name="Retângulo 58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0" name="Retângulo 59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Extroversão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7020736" y="3117973"/>
            <a:ext cx="3934619" cy="673049"/>
            <a:chOff x="5489276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2" name="Retângulo 61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3" name="Retângulo 62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Abertura à experiência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7015093" y="4877761"/>
            <a:ext cx="3948887" cy="673049"/>
            <a:chOff x="7886984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5" name="Retângulo 64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6" name="Retângulo 65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err="1" smtClean="0">
                  <a:latin typeface="LM Roman 10" panose="00000500000000000000" pitchFamily="50" charset="0"/>
                </a:rPr>
                <a:t>Neuroticismo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72" name="Conector reto 71"/>
          <p:cNvCxnSpPr>
            <a:stCxn id="21" idx="3"/>
            <a:endCxn id="54" idx="1"/>
          </p:cNvCxnSpPr>
          <p:nvPr/>
        </p:nvCxnSpPr>
        <p:spPr>
          <a:xfrm>
            <a:off x="5184476" y="1267990"/>
            <a:ext cx="1836261" cy="426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19" idx="3"/>
          </p:cNvCxnSpPr>
          <p:nvPr/>
        </p:nvCxnSpPr>
        <p:spPr>
          <a:xfrm flipV="1">
            <a:off x="5184475" y="1712585"/>
            <a:ext cx="1830618" cy="435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21" idx="3"/>
            <a:endCxn id="57" idx="1"/>
          </p:cNvCxnSpPr>
          <p:nvPr/>
        </p:nvCxnSpPr>
        <p:spPr>
          <a:xfrm>
            <a:off x="5184476" y="1267990"/>
            <a:ext cx="1836260" cy="13066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Conector reto 82"/>
          <p:cNvCxnSpPr>
            <a:endCxn id="63" idx="1"/>
          </p:cNvCxnSpPr>
          <p:nvPr/>
        </p:nvCxnSpPr>
        <p:spPr>
          <a:xfrm>
            <a:off x="5193100" y="2147883"/>
            <a:ext cx="1827636" cy="13066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Conector reto 85"/>
          <p:cNvCxnSpPr>
            <a:stCxn id="13" idx="3"/>
            <a:endCxn id="54" idx="1"/>
          </p:cNvCxnSpPr>
          <p:nvPr/>
        </p:nvCxnSpPr>
        <p:spPr>
          <a:xfrm flipV="1">
            <a:off x="5184475" y="1694710"/>
            <a:ext cx="1836262" cy="133306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to 88"/>
          <p:cNvCxnSpPr>
            <a:stCxn id="15" idx="3"/>
            <a:endCxn id="54" idx="1"/>
          </p:cNvCxnSpPr>
          <p:nvPr/>
        </p:nvCxnSpPr>
        <p:spPr>
          <a:xfrm flipV="1">
            <a:off x="5193100" y="1694710"/>
            <a:ext cx="1827637" cy="22129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11" idx="3"/>
            <a:endCxn id="60" idx="1"/>
          </p:cNvCxnSpPr>
          <p:nvPr/>
        </p:nvCxnSpPr>
        <p:spPr>
          <a:xfrm flipV="1">
            <a:off x="5193100" y="4334392"/>
            <a:ext cx="1821993" cy="4531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17" idx="3"/>
            <a:endCxn id="60" idx="1"/>
          </p:cNvCxnSpPr>
          <p:nvPr/>
        </p:nvCxnSpPr>
        <p:spPr>
          <a:xfrm flipV="1">
            <a:off x="5184474" y="4334392"/>
            <a:ext cx="1830619" cy="1333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3"/>
            <a:endCxn id="63" idx="1"/>
          </p:cNvCxnSpPr>
          <p:nvPr/>
        </p:nvCxnSpPr>
        <p:spPr>
          <a:xfrm>
            <a:off x="5184475" y="3027778"/>
            <a:ext cx="1836261" cy="426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4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258482" y="1901554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20" name="Retângulo 19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1" name="Retângulo 20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Análise e resolução de problemas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258481" y="2781448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8" name="Retângulo 17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9" name="Retângulo 18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Atenção a detalhes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258481" y="3679217"/>
            <a:ext cx="3934618" cy="673049"/>
            <a:chOff x="693859" y="5630988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6" name="Retângulo 15"/>
            <p:cNvSpPr/>
            <p:nvPr/>
          </p:nvSpPr>
          <p:spPr>
            <a:xfrm>
              <a:off x="693859" y="5630988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7" name="Retângulo 16"/>
            <p:cNvSpPr/>
            <p:nvPr/>
          </p:nvSpPr>
          <p:spPr>
            <a:xfrm>
              <a:off x="693859" y="5630988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Trabalho independente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7020737" y="135818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3" name="Retângulo 52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4" name="Retângulo 53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err="1" smtClean="0">
                  <a:latin typeface="LM Roman 10" panose="00000500000000000000" pitchFamily="50" charset="0"/>
                </a:rPr>
                <a:t>Conscienciosidade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7020736" y="223807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6" name="Retângulo 55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7" name="Retângulo 56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Amabilidade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7015093" y="3997867"/>
            <a:ext cx="3948887" cy="673049"/>
            <a:chOff x="3091567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9" name="Retângulo 58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0" name="Retângulo 59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Extroversão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7020736" y="3117973"/>
            <a:ext cx="3934619" cy="673049"/>
            <a:chOff x="5489276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2" name="Retângulo 61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3" name="Retângulo 62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Abertura à experiência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7015093" y="4877761"/>
            <a:ext cx="3948887" cy="673049"/>
            <a:chOff x="7886984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5" name="Retângulo 64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6" name="Retângulo 65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err="1" smtClean="0">
                  <a:latin typeface="LM Roman 10" panose="00000500000000000000" pitchFamily="50" charset="0"/>
                </a:rPr>
                <a:t>Neuroticismo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78" name="Conector reto 77"/>
          <p:cNvCxnSpPr>
            <a:stCxn id="21" idx="3"/>
            <a:endCxn id="57" idx="1"/>
          </p:cNvCxnSpPr>
          <p:nvPr/>
        </p:nvCxnSpPr>
        <p:spPr>
          <a:xfrm>
            <a:off x="5193101" y="2238079"/>
            <a:ext cx="1827635" cy="336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17" idx="3"/>
            <a:endCxn id="60" idx="1"/>
          </p:cNvCxnSpPr>
          <p:nvPr/>
        </p:nvCxnSpPr>
        <p:spPr>
          <a:xfrm>
            <a:off x="5193099" y="4015742"/>
            <a:ext cx="1821994" cy="318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5193099" y="3117972"/>
            <a:ext cx="1821994" cy="318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0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249857" y="93146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20" name="Retângulo 19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1" name="Retângulo 20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Análise e resolução de problemas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249856" y="181135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8" name="Retângulo 17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9" name="Retângulo 18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Atenção a detalhes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249856" y="5330935"/>
            <a:ext cx="3934618" cy="673049"/>
            <a:chOff x="693859" y="5630988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6" name="Retângulo 15"/>
            <p:cNvSpPr/>
            <p:nvPr/>
          </p:nvSpPr>
          <p:spPr>
            <a:xfrm>
              <a:off x="693859" y="5630988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7" name="Retângulo 16"/>
            <p:cNvSpPr/>
            <p:nvPr/>
          </p:nvSpPr>
          <p:spPr>
            <a:xfrm>
              <a:off x="693859" y="5630988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Trabalho independente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244213" y="3571147"/>
            <a:ext cx="3948887" cy="673049"/>
            <a:chOff x="3091567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4" name="Retângulo 13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5" name="Retângulo 14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Persistência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249856" y="2691253"/>
            <a:ext cx="3934619" cy="673049"/>
            <a:chOff x="5489276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2" name="Retângulo 11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3" name="Retângulo 12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Aprendizagem rápida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244213" y="4451041"/>
            <a:ext cx="3948887" cy="673049"/>
            <a:chOff x="7886984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0" name="Retângulo 9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Comunicação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7020737" y="135818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3" name="Retângulo 52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4" name="Retângulo 53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err="1" smtClean="0">
                  <a:latin typeface="LM Roman 10" panose="00000500000000000000" pitchFamily="50" charset="0"/>
                </a:rPr>
                <a:t>Conscienciosidade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7020736" y="223807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6" name="Retângulo 55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7" name="Retângulo 56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Amabilidade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7015093" y="3997867"/>
            <a:ext cx="3948887" cy="673049"/>
            <a:chOff x="3091567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9" name="Retângulo 58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0" name="Retângulo 59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Extroversão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7020736" y="3117973"/>
            <a:ext cx="3934619" cy="673049"/>
            <a:chOff x="5489276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2" name="Retângulo 61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3" name="Retângulo 62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Abertura à experiência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7015093" y="4877761"/>
            <a:ext cx="3948887" cy="673049"/>
            <a:chOff x="7886984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5" name="Retângulo 64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6" name="Retângulo 65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err="1" smtClean="0">
                  <a:latin typeface="LM Roman 10" panose="00000500000000000000" pitchFamily="50" charset="0"/>
                </a:rPr>
                <a:t>Neuroticismo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78" name="Conector reto 77"/>
          <p:cNvCxnSpPr>
            <a:stCxn id="21" idx="3"/>
            <a:endCxn id="57" idx="1"/>
          </p:cNvCxnSpPr>
          <p:nvPr/>
        </p:nvCxnSpPr>
        <p:spPr>
          <a:xfrm>
            <a:off x="5184476" y="1267990"/>
            <a:ext cx="1836260" cy="13066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Conector reto 82"/>
          <p:cNvCxnSpPr>
            <a:endCxn id="63" idx="1"/>
          </p:cNvCxnSpPr>
          <p:nvPr/>
        </p:nvCxnSpPr>
        <p:spPr>
          <a:xfrm>
            <a:off x="5193100" y="2147883"/>
            <a:ext cx="1827636" cy="13066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17" idx="3"/>
            <a:endCxn id="60" idx="1"/>
          </p:cNvCxnSpPr>
          <p:nvPr/>
        </p:nvCxnSpPr>
        <p:spPr>
          <a:xfrm flipV="1">
            <a:off x="5184474" y="4334392"/>
            <a:ext cx="1830619" cy="1333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249857" y="93146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20" name="Retângulo 19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1" name="Retângulo 20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Análise e resolução de problemas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249856" y="181135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8" name="Retângulo 17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9" name="Retângulo 18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Atenção a detalhes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249856" y="5330935"/>
            <a:ext cx="3934618" cy="673049"/>
            <a:chOff x="693859" y="5630988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6" name="Retângulo 15"/>
            <p:cNvSpPr/>
            <p:nvPr/>
          </p:nvSpPr>
          <p:spPr>
            <a:xfrm>
              <a:off x="693859" y="5630988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7" name="Retângulo 16"/>
            <p:cNvSpPr/>
            <p:nvPr/>
          </p:nvSpPr>
          <p:spPr>
            <a:xfrm>
              <a:off x="693859" y="5630988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Trabalho independente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244213" y="3571147"/>
            <a:ext cx="3948887" cy="673049"/>
            <a:chOff x="3091567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4" name="Retângulo 13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5" name="Retângulo 14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Persistência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249856" y="2691253"/>
            <a:ext cx="3934619" cy="673049"/>
            <a:chOff x="5489276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2" name="Retângulo 11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3" name="Retângulo 12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Aprendizagem rápida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244213" y="4451041"/>
            <a:ext cx="3948887" cy="673049"/>
            <a:chOff x="7886984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0" name="Retângulo 9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Comunicação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7020737" y="135818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3" name="Retângulo 52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4" name="Retângulo 53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err="1" smtClean="0">
                  <a:latin typeface="LM Roman 10" panose="00000500000000000000" pitchFamily="50" charset="0"/>
                </a:rPr>
                <a:t>Conscienciosidade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7020736" y="223807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6" name="Retângulo 55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7" name="Retângulo 56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Amabilidade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7015093" y="3997867"/>
            <a:ext cx="3948887" cy="673049"/>
            <a:chOff x="3091567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9" name="Retângulo 58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0" name="Retângulo 59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Extroversão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7020736" y="3117973"/>
            <a:ext cx="3934619" cy="673049"/>
            <a:chOff x="5489276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2" name="Retângulo 61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3" name="Retângulo 62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Abertura à experiência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7015093" y="4877761"/>
            <a:ext cx="3948887" cy="673049"/>
            <a:chOff x="7886984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5" name="Retângulo 64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6" name="Retângulo 65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err="1" smtClean="0">
                  <a:latin typeface="LM Roman 10" panose="00000500000000000000" pitchFamily="50" charset="0"/>
                </a:rPr>
                <a:t>Neuroticismo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72" name="Conector reto 71"/>
          <p:cNvCxnSpPr>
            <a:stCxn id="21" idx="3"/>
            <a:endCxn id="54" idx="1"/>
          </p:cNvCxnSpPr>
          <p:nvPr/>
        </p:nvCxnSpPr>
        <p:spPr>
          <a:xfrm>
            <a:off x="5184476" y="1267990"/>
            <a:ext cx="1836261" cy="426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21" idx="3"/>
            <a:endCxn id="57" idx="1"/>
          </p:cNvCxnSpPr>
          <p:nvPr/>
        </p:nvCxnSpPr>
        <p:spPr>
          <a:xfrm>
            <a:off x="5184476" y="1267990"/>
            <a:ext cx="1836260" cy="13066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Conector reto 82"/>
          <p:cNvCxnSpPr>
            <a:endCxn id="63" idx="1"/>
          </p:cNvCxnSpPr>
          <p:nvPr/>
        </p:nvCxnSpPr>
        <p:spPr>
          <a:xfrm>
            <a:off x="5193100" y="2147883"/>
            <a:ext cx="1827636" cy="13066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17" idx="3"/>
            <a:endCxn id="60" idx="1"/>
          </p:cNvCxnSpPr>
          <p:nvPr/>
        </p:nvCxnSpPr>
        <p:spPr>
          <a:xfrm flipV="1">
            <a:off x="5184474" y="4334392"/>
            <a:ext cx="1830619" cy="1333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249857" y="93146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20" name="Retângulo 19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1" name="Retângulo 20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Análise e resolução de problemas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249856" y="181135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8" name="Retângulo 17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9" name="Retângulo 18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Atenção a detalhes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249856" y="5330935"/>
            <a:ext cx="3934618" cy="673049"/>
            <a:chOff x="693859" y="5630988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6" name="Retângulo 15"/>
            <p:cNvSpPr/>
            <p:nvPr/>
          </p:nvSpPr>
          <p:spPr>
            <a:xfrm>
              <a:off x="693859" y="5630988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7" name="Retângulo 16"/>
            <p:cNvSpPr/>
            <p:nvPr/>
          </p:nvSpPr>
          <p:spPr>
            <a:xfrm>
              <a:off x="693859" y="5630988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Trabalho independente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244213" y="3571147"/>
            <a:ext cx="3948887" cy="673049"/>
            <a:chOff x="3091567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4" name="Retângulo 13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5" name="Retângulo 14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Persistência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249856" y="2691253"/>
            <a:ext cx="3934619" cy="673049"/>
            <a:chOff x="5489276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2" name="Retângulo 11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3" name="Retângulo 12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Aprendizagem rápida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244213" y="4451041"/>
            <a:ext cx="3948887" cy="673049"/>
            <a:chOff x="7886984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0" name="Retângulo 9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Comunicação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7020737" y="135818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3" name="Retângulo 52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4" name="Retângulo 53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err="1" smtClean="0">
                  <a:latin typeface="LM Roman 10" panose="00000500000000000000" pitchFamily="50" charset="0"/>
                </a:rPr>
                <a:t>Conscienciosidade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7020736" y="223807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6" name="Retângulo 55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7" name="Retângulo 56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Amabilidade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7015093" y="3997867"/>
            <a:ext cx="3948887" cy="673049"/>
            <a:chOff x="3091567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9" name="Retângulo 58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0" name="Retângulo 59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Extroversão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7020736" y="3117973"/>
            <a:ext cx="3934619" cy="673049"/>
            <a:chOff x="5489276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2" name="Retângulo 61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3" name="Retângulo 62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Abertura à experiência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7015093" y="4877761"/>
            <a:ext cx="3948887" cy="673049"/>
            <a:chOff x="7886984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5" name="Retângulo 64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6" name="Retângulo 65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err="1" smtClean="0">
                  <a:latin typeface="LM Roman 10" panose="00000500000000000000" pitchFamily="50" charset="0"/>
                </a:rPr>
                <a:t>Neuroticismo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72" name="Conector reto 71"/>
          <p:cNvCxnSpPr>
            <a:stCxn id="21" idx="3"/>
            <a:endCxn id="54" idx="1"/>
          </p:cNvCxnSpPr>
          <p:nvPr/>
        </p:nvCxnSpPr>
        <p:spPr>
          <a:xfrm>
            <a:off x="5184476" y="1267990"/>
            <a:ext cx="1836261" cy="426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19" idx="3"/>
          </p:cNvCxnSpPr>
          <p:nvPr/>
        </p:nvCxnSpPr>
        <p:spPr>
          <a:xfrm flipV="1">
            <a:off x="5184475" y="1712585"/>
            <a:ext cx="1830618" cy="435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21" idx="3"/>
            <a:endCxn id="57" idx="1"/>
          </p:cNvCxnSpPr>
          <p:nvPr/>
        </p:nvCxnSpPr>
        <p:spPr>
          <a:xfrm>
            <a:off x="5184476" y="1267990"/>
            <a:ext cx="1836260" cy="13066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Conector reto 82"/>
          <p:cNvCxnSpPr>
            <a:endCxn id="63" idx="1"/>
          </p:cNvCxnSpPr>
          <p:nvPr/>
        </p:nvCxnSpPr>
        <p:spPr>
          <a:xfrm>
            <a:off x="5193100" y="2147883"/>
            <a:ext cx="1827636" cy="13066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17" idx="3"/>
            <a:endCxn id="60" idx="1"/>
          </p:cNvCxnSpPr>
          <p:nvPr/>
        </p:nvCxnSpPr>
        <p:spPr>
          <a:xfrm flipV="1">
            <a:off x="5184474" y="4334392"/>
            <a:ext cx="1830619" cy="1333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249857" y="93146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20" name="Retângulo 19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1" name="Retângulo 20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Análise e resolução de problemas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249856" y="181135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8" name="Retângulo 17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9" name="Retângulo 18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Atenção a detalhes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249856" y="5330935"/>
            <a:ext cx="3934618" cy="673049"/>
            <a:chOff x="693859" y="5630988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6" name="Retângulo 15"/>
            <p:cNvSpPr/>
            <p:nvPr/>
          </p:nvSpPr>
          <p:spPr>
            <a:xfrm>
              <a:off x="693859" y="5630988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7" name="Retângulo 16"/>
            <p:cNvSpPr/>
            <p:nvPr/>
          </p:nvSpPr>
          <p:spPr>
            <a:xfrm>
              <a:off x="693859" y="5630988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Trabalho independente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244213" y="3571147"/>
            <a:ext cx="3948887" cy="673049"/>
            <a:chOff x="3091567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4" name="Retângulo 13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5" name="Retângulo 14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Persistência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249856" y="2691253"/>
            <a:ext cx="3934619" cy="673049"/>
            <a:chOff x="5489276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2" name="Retângulo 11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3" name="Retângulo 12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Aprendizagem rápida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244213" y="4451041"/>
            <a:ext cx="3948887" cy="673049"/>
            <a:chOff x="7886984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0" name="Retângulo 9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Comunicação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7020737" y="135818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3" name="Retângulo 52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4" name="Retângulo 53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err="1" smtClean="0">
                  <a:latin typeface="LM Roman 10" panose="00000500000000000000" pitchFamily="50" charset="0"/>
                </a:rPr>
                <a:t>Conscienciosidade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7020736" y="223807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6" name="Retângulo 55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7" name="Retângulo 56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Amabilidade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7015093" y="3997867"/>
            <a:ext cx="3948887" cy="673049"/>
            <a:chOff x="3091567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9" name="Retângulo 58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0" name="Retângulo 59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Extroversão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7020736" y="3117973"/>
            <a:ext cx="3934619" cy="673049"/>
            <a:chOff x="5489276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2" name="Retângulo 61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3" name="Retângulo 62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Abertura à experiência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7015093" y="4877761"/>
            <a:ext cx="3948887" cy="673049"/>
            <a:chOff x="7886984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5" name="Retângulo 64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6" name="Retângulo 65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err="1" smtClean="0">
                  <a:latin typeface="LM Roman 10" panose="00000500000000000000" pitchFamily="50" charset="0"/>
                </a:rPr>
                <a:t>Neuroticismo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72" name="Conector reto 71"/>
          <p:cNvCxnSpPr>
            <a:stCxn id="21" idx="3"/>
            <a:endCxn id="54" idx="1"/>
          </p:cNvCxnSpPr>
          <p:nvPr/>
        </p:nvCxnSpPr>
        <p:spPr>
          <a:xfrm>
            <a:off x="5184476" y="1267990"/>
            <a:ext cx="1836261" cy="426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19" idx="3"/>
          </p:cNvCxnSpPr>
          <p:nvPr/>
        </p:nvCxnSpPr>
        <p:spPr>
          <a:xfrm flipV="1">
            <a:off x="5184475" y="1712585"/>
            <a:ext cx="1830618" cy="435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21" idx="3"/>
            <a:endCxn id="57" idx="1"/>
          </p:cNvCxnSpPr>
          <p:nvPr/>
        </p:nvCxnSpPr>
        <p:spPr>
          <a:xfrm>
            <a:off x="5184476" y="1267990"/>
            <a:ext cx="1836260" cy="13066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Conector reto 82"/>
          <p:cNvCxnSpPr>
            <a:endCxn id="63" idx="1"/>
          </p:cNvCxnSpPr>
          <p:nvPr/>
        </p:nvCxnSpPr>
        <p:spPr>
          <a:xfrm>
            <a:off x="5193100" y="2147883"/>
            <a:ext cx="1827636" cy="13066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17" idx="3"/>
            <a:endCxn id="60" idx="1"/>
          </p:cNvCxnSpPr>
          <p:nvPr/>
        </p:nvCxnSpPr>
        <p:spPr>
          <a:xfrm flipV="1">
            <a:off x="5184474" y="4334392"/>
            <a:ext cx="1830619" cy="1333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V="1">
            <a:off x="5184475" y="1694710"/>
            <a:ext cx="1836262" cy="133306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5184475" y="3027778"/>
            <a:ext cx="1836261" cy="426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249857" y="93146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20" name="Retângulo 19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1" name="Retângulo 20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Análise e resolução de problemas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249856" y="181135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8" name="Retângulo 17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9" name="Retângulo 18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Atenção a detalhes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249856" y="5330935"/>
            <a:ext cx="3934618" cy="673049"/>
            <a:chOff x="693859" y="5630988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6" name="Retângulo 15"/>
            <p:cNvSpPr/>
            <p:nvPr/>
          </p:nvSpPr>
          <p:spPr>
            <a:xfrm>
              <a:off x="693859" y="5630988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7" name="Retângulo 16"/>
            <p:cNvSpPr/>
            <p:nvPr/>
          </p:nvSpPr>
          <p:spPr>
            <a:xfrm>
              <a:off x="693859" y="5630988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Trabalho independente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244213" y="3571147"/>
            <a:ext cx="3948887" cy="673049"/>
            <a:chOff x="3091567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4" name="Retângulo 13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5" name="Retângulo 14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Persistência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249856" y="2691253"/>
            <a:ext cx="3934619" cy="673049"/>
            <a:chOff x="5489276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2" name="Retângulo 11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3" name="Retângulo 12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Aprendizagem rápida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244213" y="4451041"/>
            <a:ext cx="3948887" cy="673049"/>
            <a:chOff x="7886984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0" name="Retângulo 9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Comunicação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7020737" y="135818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3" name="Retângulo 52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4" name="Retângulo 53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err="1" smtClean="0">
                  <a:latin typeface="LM Roman 10" panose="00000500000000000000" pitchFamily="50" charset="0"/>
                </a:rPr>
                <a:t>Conscienciosidade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7020736" y="223807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6" name="Retângulo 55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7" name="Retângulo 56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Amabilidade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7015093" y="3997867"/>
            <a:ext cx="3948887" cy="673049"/>
            <a:chOff x="3091567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9" name="Retângulo 58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0" name="Retângulo 59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Extroversão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7020736" y="3117973"/>
            <a:ext cx="3934619" cy="673049"/>
            <a:chOff x="5489276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2" name="Retângulo 61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3" name="Retângulo 62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Abertura à experiência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7015093" y="4877761"/>
            <a:ext cx="3948887" cy="673049"/>
            <a:chOff x="7886984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5" name="Retângulo 64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6" name="Retângulo 65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err="1" smtClean="0">
                  <a:latin typeface="LM Roman 10" panose="00000500000000000000" pitchFamily="50" charset="0"/>
                </a:rPr>
                <a:t>Neuroticismo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72" name="Conector reto 71"/>
          <p:cNvCxnSpPr>
            <a:stCxn id="21" idx="3"/>
            <a:endCxn id="54" idx="1"/>
          </p:cNvCxnSpPr>
          <p:nvPr/>
        </p:nvCxnSpPr>
        <p:spPr>
          <a:xfrm>
            <a:off x="5184476" y="1267990"/>
            <a:ext cx="1836261" cy="426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19" idx="3"/>
          </p:cNvCxnSpPr>
          <p:nvPr/>
        </p:nvCxnSpPr>
        <p:spPr>
          <a:xfrm flipV="1">
            <a:off x="5184475" y="1712585"/>
            <a:ext cx="1830618" cy="435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21" idx="3"/>
            <a:endCxn id="57" idx="1"/>
          </p:cNvCxnSpPr>
          <p:nvPr/>
        </p:nvCxnSpPr>
        <p:spPr>
          <a:xfrm>
            <a:off x="5184476" y="1267990"/>
            <a:ext cx="1836260" cy="13066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Conector reto 82"/>
          <p:cNvCxnSpPr>
            <a:endCxn id="63" idx="1"/>
          </p:cNvCxnSpPr>
          <p:nvPr/>
        </p:nvCxnSpPr>
        <p:spPr>
          <a:xfrm>
            <a:off x="5193100" y="2147883"/>
            <a:ext cx="1827636" cy="13066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17" idx="3"/>
            <a:endCxn id="60" idx="1"/>
          </p:cNvCxnSpPr>
          <p:nvPr/>
        </p:nvCxnSpPr>
        <p:spPr>
          <a:xfrm flipV="1">
            <a:off x="5184474" y="4334392"/>
            <a:ext cx="1830619" cy="1333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V="1">
            <a:off x="5184475" y="1694710"/>
            <a:ext cx="1836262" cy="133306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5184475" y="3027778"/>
            <a:ext cx="1836261" cy="426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V="1">
            <a:off x="5193100" y="1694710"/>
            <a:ext cx="1827637" cy="22129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249857" y="93146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20" name="Retângulo 19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1" name="Retângulo 20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Análise e resolução de problemas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249856" y="181135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8" name="Retângulo 17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9" name="Retângulo 18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Atenção a detalhes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249856" y="5330935"/>
            <a:ext cx="3934618" cy="673049"/>
            <a:chOff x="693859" y="5630988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6" name="Retângulo 15"/>
            <p:cNvSpPr/>
            <p:nvPr/>
          </p:nvSpPr>
          <p:spPr>
            <a:xfrm>
              <a:off x="693859" y="5630988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7" name="Retângulo 16"/>
            <p:cNvSpPr/>
            <p:nvPr/>
          </p:nvSpPr>
          <p:spPr>
            <a:xfrm>
              <a:off x="693859" y="5630988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Trabalho independente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244213" y="3571147"/>
            <a:ext cx="3948887" cy="673049"/>
            <a:chOff x="3091567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4" name="Retângulo 13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5" name="Retângulo 14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Persistência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249856" y="2691253"/>
            <a:ext cx="3934619" cy="673049"/>
            <a:chOff x="5489276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2" name="Retângulo 11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3" name="Retângulo 12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Aprendizagem rápida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244213" y="4451041"/>
            <a:ext cx="3948887" cy="673049"/>
            <a:chOff x="7886984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10" name="Retângulo 9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" name="Retângulo 10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Comunicação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7020737" y="1358185"/>
            <a:ext cx="3934619" cy="673049"/>
            <a:chOff x="693859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3" name="Retângulo 52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4" name="Retângulo 53"/>
            <p:cNvSpPr/>
            <p:nvPr/>
          </p:nvSpPr>
          <p:spPr>
            <a:xfrm>
              <a:off x="693859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err="1" smtClean="0">
                  <a:latin typeface="LM Roman 10" panose="00000500000000000000" pitchFamily="50" charset="0"/>
                </a:rPr>
                <a:t>Conscienciosidade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7020736" y="2238079"/>
            <a:ext cx="3934619" cy="673049"/>
            <a:chOff x="693859" y="422406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6" name="Retângulo 55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57" name="Retângulo 56"/>
            <p:cNvSpPr/>
            <p:nvPr/>
          </p:nvSpPr>
          <p:spPr>
            <a:xfrm>
              <a:off x="693859" y="422406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Amabilidade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7015093" y="3997867"/>
            <a:ext cx="3948887" cy="673049"/>
            <a:chOff x="3091567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59" name="Retângulo 58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0" name="Retângulo 59"/>
            <p:cNvSpPr/>
            <p:nvPr/>
          </p:nvSpPr>
          <p:spPr>
            <a:xfrm>
              <a:off x="3091567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Extroversão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7020736" y="3117973"/>
            <a:ext cx="3934619" cy="673049"/>
            <a:chOff x="5489276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2" name="Retângulo 61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3" name="Retângulo 62"/>
            <p:cNvSpPr/>
            <p:nvPr/>
          </p:nvSpPr>
          <p:spPr>
            <a:xfrm>
              <a:off x="5489276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>
                  <a:latin typeface="LM Roman 10" panose="00000500000000000000" pitchFamily="50" charset="0"/>
                </a:rPr>
                <a:t>Abertura à experiência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7015093" y="4877761"/>
            <a:ext cx="3948887" cy="673049"/>
            <a:chOff x="7886984" y="2817149"/>
            <a:chExt cx="1981577" cy="990788"/>
          </a:xfrm>
          <a:scene3d>
            <a:camera prst="orthographicFront"/>
            <a:lightRig rig="flat" dir="t"/>
          </a:scene3d>
        </p:grpSpPr>
        <p:sp>
          <p:nvSpPr>
            <p:cNvPr id="65" name="Retângulo 64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66" name="Retângulo 65"/>
            <p:cNvSpPr/>
            <p:nvPr/>
          </p:nvSpPr>
          <p:spPr>
            <a:xfrm>
              <a:off x="7886984" y="2817149"/>
              <a:ext cx="1981577" cy="9907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err="1" smtClean="0">
                  <a:latin typeface="LM Roman 10" panose="00000500000000000000" pitchFamily="50" charset="0"/>
                </a:rPr>
                <a:t>Neuroticismo</a:t>
              </a:r>
              <a:endParaRPr lang="pt-BR" sz="1900" kern="1200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72" name="Conector reto 71"/>
          <p:cNvCxnSpPr>
            <a:stCxn id="21" idx="3"/>
            <a:endCxn id="54" idx="1"/>
          </p:cNvCxnSpPr>
          <p:nvPr/>
        </p:nvCxnSpPr>
        <p:spPr>
          <a:xfrm>
            <a:off x="5184476" y="1267990"/>
            <a:ext cx="1836261" cy="426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19" idx="3"/>
          </p:cNvCxnSpPr>
          <p:nvPr/>
        </p:nvCxnSpPr>
        <p:spPr>
          <a:xfrm flipV="1">
            <a:off x="5184475" y="1712585"/>
            <a:ext cx="1830618" cy="435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21" idx="3"/>
            <a:endCxn id="57" idx="1"/>
          </p:cNvCxnSpPr>
          <p:nvPr/>
        </p:nvCxnSpPr>
        <p:spPr>
          <a:xfrm>
            <a:off x="5184476" y="1267990"/>
            <a:ext cx="1836260" cy="13066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Conector reto 82"/>
          <p:cNvCxnSpPr>
            <a:endCxn id="63" idx="1"/>
          </p:cNvCxnSpPr>
          <p:nvPr/>
        </p:nvCxnSpPr>
        <p:spPr>
          <a:xfrm>
            <a:off x="5193100" y="2147883"/>
            <a:ext cx="1827636" cy="13066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17" idx="3"/>
            <a:endCxn id="60" idx="1"/>
          </p:cNvCxnSpPr>
          <p:nvPr/>
        </p:nvCxnSpPr>
        <p:spPr>
          <a:xfrm flipV="1">
            <a:off x="5184474" y="4334392"/>
            <a:ext cx="1830619" cy="1333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V="1">
            <a:off x="5184475" y="1694710"/>
            <a:ext cx="1836262" cy="133306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5184475" y="3027778"/>
            <a:ext cx="1836261" cy="4267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V="1">
            <a:off x="5193100" y="1694710"/>
            <a:ext cx="1827637" cy="22129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5193100" y="4334392"/>
            <a:ext cx="1821993" cy="4531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330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LM Roman 10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Ten-Item Personality Inventory – TIPI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Helynne</dc:creator>
  <cp:lastModifiedBy>Maria Helynne</cp:lastModifiedBy>
  <cp:revision>18</cp:revision>
  <dcterms:created xsi:type="dcterms:W3CDTF">2014-11-19T02:38:00Z</dcterms:created>
  <dcterms:modified xsi:type="dcterms:W3CDTF">2015-03-26T14:21:16Z</dcterms:modified>
</cp:coreProperties>
</file>