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25" r:id="rId2"/>
    <p:sldId id="43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65467-1BC5-6C47-B8D6-33B492004C01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3DE22-94D8-4E44-A30F-7668BB29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6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decided on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1FEC2-9C8C-1A4F-ADAB-E18E1B8BA6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workflow.</a:t>
            </a:r>
          </a:p>
          <a:p>
            <a:endParaRPr lang="en-US" dirty="0"/>
          </a:p>
          <a:p>
            <a:r>
              <a:rPr lang="en-US" dirty="0"/>
              <a:t>NO splitting of data in train and testing due to the fact that special events will have an impact on the linear regression model predictions.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1FEC2-9C8C-1A4F-ADAB-E18E1B8BA6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491A-A9BA-EA41-A1D9-3C596DB7B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EFC83-BEDA-0E45-BB88-8B1B49B57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C9BA-3BAA-214A-8977-D7609A1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484-CFCE-D149-8D40-D5FF2983986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8D7A-B5A9-D446-847A-2C9CB9E0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87B6-75E3-2A49-A038-F071DFCE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E31-F4F8-2647-9F8D-1428E6DC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5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0C4F-49A8-9E42-BCCA-D0834E0D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0C5BD-2708-5B4D-B92A-4F96A7DFD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4AB70-4053-E54B-A0D5-E183E08C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484-CFCE-D149-8D40-D5FF2983986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BF65-87C1-B749-8ABC-0B3B452C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B14E-C716-514B-B504-3547463D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E31-F4F8-2647-9F8D-1428E6DC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7098-4DB1-D043-A3DC-B38552CB9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9C6B4-C4A3-9B4F-A047-6E892955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14E4-CB32-2145-9BC0-DD9E7EF8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484-CFCE-D149-8D40-D5FF2983986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32AB-B7B2-3045-8F51-CD0DEC06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4960-1922-DB4B-975C-67CEB150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E31-F4F8-2647-9F8D-1428E6DC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32B7-428B-3A4A-BC64-00EC14E8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1BA5-20B7-294F-9EDA-87F07D2E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D28B-A092-EC4C-9B94-066E0844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484-CFCE-D149-8D40-D5FF2983986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641B-31AD-CA43-8784-4C6BEF78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A914F-CD4E-8F41-B9F5-F6A916B6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E31-F4F8-2647-9F8D-1428E6DC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0BFE-9FB8-784D-818F-B18AF112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67386-1DEB-CB4E-851C-F3BDE048D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D293-3C51-4B4F-BDCA-3758B6A9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484-CFCE-D149-8D40-D5FF2983986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4304-4A81-F24D-8480-01D221D1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CE63E-FA70-9347-8256-A11B356F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E31-F4F8-2647-9F8D-1428E6DC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D57E-98F0-B24F-9B18-5831000E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EA12-634C-EC4D-B7DC-2932B957A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31D5C-7D6F-8945-BF58-22CC84ABC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33582-4EB0-2243-B75F-012B0D5F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484-CFCE-D149-8D40-D5FF2983986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89D85-F6F1-4B49-ABD3-D50629BD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B6E06-2CDB-DB4C-B296-4ACD246E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E31-F4F8-2647-9F8D-1428E6DC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9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AF03-45B3-EA45-9CCC-15B78DE9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925DF-0879-6F4D-8FE7-42B38950D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6B4E7-0A81-454E-8721-0C5C1228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7F9FF-5E9D-1C47-A7BB-37C01566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13ADF-6C16-6746-ABFA-7AA7C5E18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729FD-D0F2-8E44-AC39-DD471281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484-CFCE-D149-8D40-D5FF2983986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43613-ECD4-8644-A4A5-5C12E0CA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FF7FE-3371-254B-B9FB-F533D89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E31-F4F8-2647-9F8D-1428E6DC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1131-9449-894C-A435-CE65310E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C9BA4-3D51-1643-81A5-FB3A0F9A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484-CFCE-D149-8D40-D5FF2983986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3D24B-B856-164B-8F90-2986FD21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56176-6186-0A4D-ABE7-D2BB7A69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E31-F4F8-2647-9F8D-1428E6DC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FA0CA-191E-DD44-B1AA-95A81F8C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484-CFCE-D149-8D40-D5FF2983986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40051-2BBA-D548-A161-74B94B07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699D-B58E-7C47-9BF5-CA1AE6F3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E31-F4F8-2647-9F8D-1428E6DC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5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3EA5-2688-FF46-ABF1-80973465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8F9B-A8F7-0341-99FF-F5471726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30602-47AF-2942-9028-826F5E6BD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E847A-8D64-AC45-85EF-88E1AA0F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484-CFCE-D149-8D40-D5FF2983986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D7089-20CE-9E4F-AD92-4EF98AC5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65C5-668A-E54C-887D-01EA7A9C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E31-F4F8-2647-9F8D-1428E6DC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7162-DA01-4846-8EF1-8928D0B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9C2D5-8E9B-5943-9396-728A0A8A4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2FA2D-B246-7E45-A895-E6121BE16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4DE40-420B-994D-A204-C0FF3940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484-CFCE-D149-8D40-D5FF2983986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7236E-2704-D449-B9F8-A53E8A4D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B9A2A-86F6-E44E-9F4C-3BF806CC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E31-F4F8-2647-9F8D-1428E6DC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4D218-A802-134B-BDF0-A559A46E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9052D-AC01-054F-B527-F5832094C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C64CD-952E-5A41-99AA-608BFEF2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4484-CFCE-D149-8D40-D5FF2983986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48E32-2243-F440-BC8C-2C61D1072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9D05-57EF-5C49-8F98-43A38E2C2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6E31-F4F8-2647-9F8D-1428E6DC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5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B64099F-7A1B-554A-8783-3C75BEB4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95" y="1143923"/>
            <a:ext cx="7056239" cy="508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8DAE30-BDD3-0445-A550-87C899624506}"/>
              </a:ext>
            </a:extLst>
          </p:cNvPr>
          <p:cNvSpPr txBox="1"/>
          <p:nvPr/>
        </p:nvSpPr>
        <p:spPr>
          <a:xfrm>
            <a:off x="114146" y="1793011"/>
            <a:ext cx="4503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Plotting 22 years of price changes, an increase of house sale price through time is apparent with a few events reflected in the trend e.g., 2008 market crash and 2020 COVID pandemic.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the most basic machine learning algorithm “Linear Regression”, since 2 independent variables were left after the data clean process (date and zip code).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wide range in Sales Price trends by zip codes, a linear regression model was implemented for each zip code to predict Housing Sales Price.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9ECDF-B4B4-6747-AE7C-573D2E55E287}"/>
              </a:ext>
            </a:extLst>
          </p:cNvPr>
          <p:cNvSpPr txBox="1"/>
          <p:nvPr/>
        </p:nvSpPr>
        <p:spPr>
          <a:xfrm>
            <a:off x="2823411" y="272716"/>
            <a:ext cx="5967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How we Decided on our Model</a:t>
            </a:r>
          </a:p>
        </p:txBody>
      </p:sp>
    </p:spTree>
    <p:extLst>
      <p:ext uri="{BB962C8B-B14F-4D97-AF65-F5344CB8AC3E}">
        <p14:creationId xmlns:p14="http://schemas.microsoft.com/office/powerpoint/2010/main" val="279836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8DAE30-BDD3-0445-A550-87C899624506}"/>
              </a:ext>
            </a:extLst>
          </p:cNvPr>
          <p:cNvSpPr txBox="1"/>
          <p:nvPr/>
        </p:nvSpPr>
        <p:spPr>
          <a:xfrm>
            <a:off x="0" y="1443841"/>
            <a:ext cx="4662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Dates (X) passed through “</a:t>
            </a:r>
            <a:r>
              <a:rPr lang="en-US" dirty="0" err="1"/>
              <a:t>to_datetime</a:t>
            </a:r>
            <a:r>
              <a:rPr lang="en-US" dirty="0"/>
              <a:t>()” function to convert it to float numeric for regression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Price (y) reshaped into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linear regression model with scikit-learn and fit data into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R2 score for 77449 zip code is 0.7109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loop built to go over each zip code in data frame and stored slope and intercept into a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Saved slope and intercept by zip code in .csv file to be used in the HTML prediction calculations 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0AE4843-864D-594D-8C6C-63477CD1F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92" y="930442"/>
            <a:ext cx="7529508" cy="385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C4DA25-6C25-F840-9D1D-B94AB1EC1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146" y="4785393"/>
            <a:ext cx="3340100" cy="93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682DA4-0031-B948-B661-9C16015AD4E2}"/>
              </a:ext>
            </a:extLst>
          </p:cNvPr>
          <p:cNvSpPr txBox="1"/>
          <p:nvPr/>
        </p:nvSpPr>
        <p:spPr>
          <a:xfrm>
            <a:off x="1909011" y="301676"/>
            <a:ext cx="790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Process of Building Model and Saving Data</a:t>
            </a:r>
          </a:p>
        </p:txBody>
      </p:sp>
    </p:spTree>
    <p:extLst>
      <p:ext uri="{BB962C8B-B14F-4D97-AF65-F5344CB8AC3E}">
        <p14:creationId xmlns:p14="http://schemas.microsoft.com/office/powerpoint/2010/main" val="46470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</Words>
  <Application>Microsoft Macintosh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Capo</dc:creator>
  <cp:lastModifiedBy>Jesus Capo</cp:lastModifiedBy>
  <cp:revision>1</cp:revision>
  <dcterms:created xsi:type="dcterms:W3CDTF">2022-10-14T18:00:26Z</dcterms:created>
  <dcterms:modified xsi:type="dcterms:W3CDTF">2022-10-14T18:01:41Z</dcterms:modified>
</cp:coreProperties>
</file>