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463E-13B7-4D4E-B62B-52DA49EDC2AF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49956-C749-124B-ACD2-9F7D1A2C22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D6E8-C81F-0847-8C66-CCEF10B3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2E5EF0-B1D8-8E44-BD41-411C470C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760B0-5436-C143-B77D-8CCC9564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82723-5889-FB42-8C4B-58B83E1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E671A-2BB4-CE42-AB8F-438BCEED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31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5C18B-7B43-BF4E-8637-048E2E9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1F06FF-6421-8E45-B891-437B0C72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572A6-0421-B145-832A-AFBE118A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6AFF0-8516-F445-9872-20C8E1E6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09C51-6787-0043-A995-447FFBD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0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640AFA-DDA2-5840-80DF-0AA1819B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E8972D-3517-EB4B-A24D-FFBBACE2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6B412-BBA4-444A-BB1B-8E4D997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FA59D-33B1-FF44-8B4A-2C52AE91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A1781-F196-6E4F-8F9D-DE0108B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D661-B968-C043-86A6-CA5E96A1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94397-89BD-9541-B85D-E0930531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69F3-7EF3-3D4A-ABB2-2DF5CA0F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C056F-5168-8E4A-9F14-3442DAC4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98FF3-90B3-714D-A94C-812C572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F4AB4-1CF6-F041-9F33-7B880D4E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BC6B64-AC46-D340-8242-A5ED739F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2EF99-CA33-0149-81E8-5EBDB58F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F9223-0EB9-5942-AD03-81C11033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2160E-FAB7-3C42-A2CF-A6209E3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2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538E2-3844-1044-AFDF-2B49E70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B0A1-BFD5-ED45-821B-0CAFE22F8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6EE47-B13C-0D4E-9E16-BF09E491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734AE6-6B73-F24F-B18C-E5F61065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C59B6C-BF85-944E-9525-F5D8965D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AA819-21C7-404B-B975-A060CBF2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6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1FE88-F632-6E43-9F78-DCEEC755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30EFE7-275F-3941-9222-90F46B7B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DD11D6-5998-F54A-80C6-CD87D7B2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58BF6F-6A73-CC42-9BA6-C20F603F5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7AA264-16D2-8B42-A9E2-ED692A485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0D6AEA-6514-674C-92FA-031DAE86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654A4A-25A8-CF4E-B6CF-2581802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5D369-8BD5-D644-A7D0-AA9CAA47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7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4A8C-295E-424E-BDD4-E60900C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C084C3-36C7-7E43-B263-5B92364A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BB995C-3A95-5344-ACB4-A900372D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2D19D6-143D-7847-981D-D94F301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C58EF8-3E51-D54F-9BF4-65C634FD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22D75-A08F-BB4D-BE72-D068F21D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020AC-0903-EF45-A8BF-9D7A927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98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36B6E-E187-8C49-9866-5CACAB02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4500E-B38E-0542-82EE-F596D04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4B27AC-0273-4746-9B60-01976ACA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274F8-4A6B-C442-9239-C2C6507A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F237E2-4F7A-2D48-A247-5E81A3ED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8D2D39-85AD-4249-A89C-58372BF4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ED67B-88BC-AB44-B28B-4EC3FC82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68C386-6956-4448-80F7-45D2EEBC8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C920E-2191-BE4A-8FF9-92EFC417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296AAD-0CE6-4D4C-972F-733D263D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076AC-D75E-2B4C-A5F6-85CE52F0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8898F-D03F-A940-9924-905179A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3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05FD77-47D4-7E4D-B740-7ECA7974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806917-E85C-A146-BC3A-C2C05E36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A1EE1-1CFE-C141-9341-0CF0376D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FAF-8D91-BD4C-889A-14A8C341CF24}" type="datetimeFigureOut">
              <a:rPr lang="de-DE" smtClean="0"/>
              <a:t>31.05.18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87B43B-37D6-9B4D-8286-367BC2D00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A02AB-0354-FF45-AF9D-63AEF6B5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91A4-E503-1B4C-A937-EDAB8DD31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Users">
            <a:extLst>
              <a:ext uri="{FF2B5EF4-FFF2-40B4-BE49-F238E27FC236}">
                <a16:creationId xmlns:a16="http://schemas.microsoft.com/office/drawing/2014/main" id="{6277F93A-F4F7-1542-ACC4-F8B9E6FA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4866" y="-218661"/>
            <a:ext cx="3695759" cy="3308578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F27C01E5-DC07-5441-B1BD-4C3C9A317181}"/>
              </a:ext>
            </a:extLst>
          </p:cNvPr>
          <p:cNvSpPr txBox="1"/>
          <p:nvPr/>
        </p:nvSpPr>
        <p:spPr>
          <a:xfrm>
            <a:off x="5084222" y="-39758"/>
            <a:ext cx="2073795" cy="547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annotators</a:t>
            </a:r>
            <a:endParaRPr lang="de-DE" sz="28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4249E97-1563-5948-994D-415F9C9F7F54}"/>
              </a:ext>
            </a:extLst>
          </p:cNvPr>
          <p:cNvGrpSpPr/>
          <p:nvPr/>
        </p:nvGrpSpPr>
        <p:grpSpPr>
          <a:xfrm>
            <a:off x="4687646" y="4426222"/>
            <a:ext cx="2652650" cy="2331609"/>
            <a:chOff x="4715985" y="4490242"/>
            <a:chExt cx="2268533" cy="2227322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C553C41A-2113-2B44-8BFD-8EC00777F07F}"/>
                </a:ext>
              </a:extLst>
            </p:cNvPr>
            <p:cNvGrpSpPr/>
            <p:nvPr/>
          </p:nvGrpSpPr>
          <p:grpSpPr>
            <a:xfrm>
              <a:off x="4715985" y="4490242"/>
              <a:ext cx="2268533" cy="1687317"/>
              <a:chOff x="4736882" y="4520508"/>
              <a:chExt cx="2599701" cy="1628833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DD32F05-99DF-8C46-899F-178DA3C8E0CA}"/>
                  </a:ext>
                </a:extLst>
              </p:cNvPr>
              <p:cNvSpPr/>
              <p:nvPr/>
            </p:nvSpPr>
            <p:spPr>
              <a:xfrm>
                <a:off x="4736882" y="4520508"/>
                <a:ext cx="2599701" cy="1628833"/>
              </a:xfrm>
              <a:prstGeom prst="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Gekrümmte Verbindung 19">
                <a:extLst>
                  <a:ext uri="{FF2B5EF4-FFF2-40B4-BE49-F238E27FC236}">
                    <a16:creationId xmlns:a16="http://schemas.microsoft.com/office/drawing/2014/main" id="{6FAD4B51-E3A2-6944-92BE-16CE41CD7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823" y="4715980"/>
                <a:ext cx="2549692" cy="1309537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30BCDA-8730-5646-A683-712EEB386E9A}"/>
                  </a:ext>
                </a:extLst>
              </p:cNvPr>
              <p:cNvSpPr/>
              <p:nvPr/>
            </p:nvSpPr>
            <p:spPr>
              <a:xfrm>
                <a:off x="5706370" y="5015562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EE9C0A-6D45-5346-A581-DA0D4441CCC1}"/>
                  </a:ext>
                </a:extLst>
              </p:cNvPr>
              <p:cNvSpPr/>
              <p:nvPr/>
            </p:nvSpPr>
            <p:spPr>
              <a:xfrm>
                <a:off x="6198372" y="4742782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38ECB71-5FEE-A848-944A-7E67A06106F5}"/>
                  </a:ext>
                </a:extLst>
              </p:cNvPr>
              <p:cNvSpPr/>
              <p:nvPr/>
            </p:nvSpPr>
            <p:spPr>
              <a:xfrm>
                <a:off x="5875093" y="5679654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608A587-D2C1-CD43-8347-AC9400C2D9D0}"/>
                  </a:ext>
                </a:extLst>
              </p:cNvPr>
              <p:cNvSpPr/>
              <p:nvPr/>
            </p:nvSpPr>
            <p:spPr>
              <a:xfrm>
                <a:off x="5033222" y="5500379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136E79-0116-3A4A-95F2-DC57F8520EBC}"/>
                  </a:ext>
                </a:extLst>
              </p:cNvPr>
              <p:cNvSpPr/>
              <p:nvPr/>
            </p:nvSpPr>
            <p:spPr>
              <a:xfrm>
                <a:off x="5450092" y="5424619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20FC1F3-5416-8F4F-8F67-A33E854AD1FA}"/>
                  </a:ext>
                </a:extLst>
              </p:cNvPr>
              <p:cNvSpPr/>
              <p:nvPr/>
            </p:nvSpPr>
            <p:spPr>
              <a:xfrm>
                <a:off x="6171432" y="5209967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EDB4E2-0A99-0A4E-871F-303E50A115BE}"/>
                  </a:ext>
                </a:extLst>
              </p:cNvPr>
              <p:cNvSpPr/>
              <p:nvPr/>
            </p:nvSpPr>
            <p:spPr>
              <a:xfrm>
                <a:off x="5258320" y="4818542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ED7A713-30B3-C043-ADDE-356E6AA8870D}"/>
                  </a:ext>
                </a:extLst>
              </p:cNvPr>
              <p:cNvSpPr/>
              <p:nvPr/>
            </p:nvSpPr>
            <p:spPr>
              <a:xfrm>
                <a:off x="6535121" y="4566009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2224CD1-DDDD-3F40-9CBA-688D10E0F0EB}"/>
                  </a:ext>
                </a:extLst>
              </p:cNvPr>
              <p:cNvSpPr/>
              <p:nvPr/>
            </p:nvSpPr>
            <p:spPr>
              <a:xfrm>
                <a:off x="5625551" y="4667022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F1F886-FF5E-AF4C-99CF-ED2E7DD3754B}"/>
                  </a:ext>
                </a:extLst>
              </p:cNvPr>
              <p:cNvSpPr/>
              <p:nvPr/>
            </p:nvSpPr>
            <p:spPr>
              <a:xfrm>
                <a:off x="5046692" y="5103949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8FE1D34-2FB9-3246-B999-2C500403B913}"/>
                  </a:ext>
                </a:extLst>
              </p:cNvPr>
              <p:cNvSpPr/>
              <p:nvPr/>
            </p:nvSpPr>
            <p:spPr>
              <a:xfrm>
                <a:off x="4913066" y="4692929"/>
                <a:ext cx="161639" cy="15151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Dreieck 33">
                <a:extLst>
                  <a:ext uri="{FF2B5EF4-FFF2-40B4-BE49-F238E27FC236}">
                    <a16:creationId xmlns:a16="http://schemas.microsoft.com/office/drawing/2014/main" id="{B9334047-481B-B040-AEF4-D4FE0B47544D}"/>
                  </a:ext>
                </a:extLst>
              </p:cNvPr>
              <p:cNvSpPr/>
              <p:nvPr/>
            </p:nvSpPr>
            <p:spPr>
              <a:xfrm>
                <a:off x="6589540" y="4982688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Dreieck 34">
                <a:extLst>
                  <a:ext uri="{FF2B5EF4-FFF2-40B4-BE49-F238E27FC236}">
                    <a16:creationId xmlns:a16="http://schemas.microsoft.com/office/drawing/2014/main" id="{887FFD8A-E859-4745-BA98-0D6A6ABF4A4E}"/>
                  </a:ext>
                </a:extLst>
              </p:cNvPr>
              <p:cNvSpPr/>
              <p:nvPr/>
            </p:nvSpPr>
            <p:spPr>
              <a:xfrm>
                <a:off x="5663211" y="5313951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Dreieck 35">
                <a:extLst>
                  <a:ext uri="{FF2B5EF4-FFF2-40B4-BE49-F238E27FC236}">
                    <a16:creationId xmlns:a16="http://schemas.microsoft.com/office/drawing/2014/main" id="{BBFA11F6-8CE1-6A47-8D5E-8D6C35A698B7}"/>
                  </a:ext>
                </a:extLst>
              </p:cNvPr>
              <p:cNvSpPr/>
              <p:nvPr/>
            </p:nvSpPr>
            <p:spPr>
              <a:xfrm>
                <a:off x="6465562" y="5409224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Dreieck 36">
                <a:extLst>
                  <a:ext uri="{FF2B5EF4-FFF2-40B4-BE49-F238E27FC236}">
                    <a16:creationId xmlns:a16="http://schemas.microsoft.com/office/drawing/2014/main" id="{EADB8C17-BDC0-944A-85CD-2F954A93CD69}"/>
                  </a:ext>
                </a:extLst>
              </p:cNvPr>
              <p:cNvSpPr/>
              <p:nvPr/>
            </p:nvSpPr>
            <p:spPr>
              <a:xfrm>
                <a:off x="6837498" y="5269290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Dreieck 37">
                <a:extLst>
                  <a:ext uri="{FF2B5EF4-FFF2-40B4-BE49-F238E27FC236}">
                    <a16:creationId xmlns:a16="http://schemas.microsoft.com/office/drawing/2014/main" id="{710ECD2A-0023-CE41-BACF-0511519EE923}"/>
                  </a:ext>
                </a:extLst>
              </p:cNvPr>
              <p:cNvSpPr/>
              <p:nvPr/>
            </p:nvSpPr>
            <p:spPr>
              <a:xfrm>
                <a:off x="6017764" y="5424619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Dreieck 38">
                <a:extLst>
                  <a:ext uri="{FF2B5EF4-FFF2-40B4-BE49-F238E27FC236}">
                    <a16:creationId xmlns:a16="http://schemas.microsoft.com/office/drawing/2014/main" id="{AAC183B6-5897-D74F-93B9-CF738F1C8EF4}"/>
                  </a:ext>
                </a:extLst>
              </p:cNvPr>
              <p:cNvSpPr/>
              <p:nvPr/>
            </p:nvSpPr>
            <p:spPr>
              <a:xfrm>
                <a:off x="5450092" y="5886450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Dreieck 39">
                <a:extLst>
                  <a:ext uri="{FF2B5EF4-FFF2-40B4-BE49-F238E27FC236}">
                    <a16:creationId xmlns:a16="http://schemas.microsoft.com/office/drawing/2014/main" id="{F9E3F9B2-EC76-804A-AE82-98482A3831A7}"/>
                  </a:ext>
                </a:extLst>
              </p:cNvPr>
              <p:cNvSpPr/>
              <p:nvPr/>
            </p:nvSpPr>
            <p:spPr>
              <a:xfrm>
                <a:off x="6615941" y="5687032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Dreieck 40">
                <a:extLst>
                  <a:ext uri="{FF2B5EF4-FFF2-40B4-BE49-F238E27FC236}">
                    <a16:creationId xmlns:a16="http://schemas.microsoft.com/office/drawing/2014/main" id="{CD66E0EA-A29A-D742-A3BF-49479139A5A0}"/>
                  </a:ext>
                </a:extLst>
              </p:cNvPr>
              <p:cNvSpPr/>
              <p:nvPr/>
            </p:nvSpPr>
            <p:spPr>
              <a:xfrm>
                <a:off x="5947562" y="4851359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Dreieck 41">
                <a:extLst>
                  <a:ext uri="{FF2B5EF4-FFF2-40B4-BE49-F238E27FC236}">
                    <a16:creationId xmlns:a16="http://schemas.microsoft.com/office/drawing/2014/main" id="{872D379F-D9D2-D841-8FDD-622B5FD0760D}"/>
                  </a:ext>
                </a:extLst>
              </p:cNvPr>
              <p:cNvSpPr/>
              <p:nvPr/>
            </p:nvSpPr>
            <p:spPr>
              <a:xfrm>
                <a:off x="6916281" y="4768689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Dreieck 42">
                <a:extLst>
                  <a:ext uri="{FF2B5EF4-FFF2-40B4-BE49-F238E27FC236}">
                    <a16:creationId xmlns:a16="http://schemas.microsoft.com/office/drawing/2014/main" id="{17CF3CA3-987C-0043-A93D-A2F719FFDD9D}"/>
                  </a:ext>
                </a:extLst>
              </p:cNvPr>
              <p:cNvSpPr/>
              <p:nvPr/>
            </p:nvSpPr>
            <p:spPr>
              <a:xfrm>
                <a:off x="6217605" y="5841122"/>
                <a:ext cx="247958" cy="184394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4530095B-80AC-F744-9258-33BA92DE15B1}"/>
                </a:ext>
              </a:extLst>
            </p:cNvPr>
            <p:cNvSpPr txBox="1"/>
            <p:nvPr/>
          </p:nvSpPr>
          <p:spPr>
            <a:xfrm>
              <a:off x="5156709" y="6194344"/>
              <a:ext cx="1447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classifier</a:t>
              </a:r>
              <a:endParaRPr lang="de-DE" sz="2800" dirty="0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1E9F785-583B-A24F-90B5-F6F21F2318A2}"/>
              </a:ext>
            </a:extLst>
          </p:cNvPr>
          <p:cNvGrpSpPr/>
          <p:nvPr/>
        </p:nvGrpSpPr>
        <p:grpSpPr>
          <a:xfrm>
            <a:off x="9655294" y="1197392"/>
            <a:ext cx="3066794" cy="3381032"/>
            <a:chOff x="8644593" y="1255693"/>
            <a:chExt cx="2622707" cy="3229808"/>
          </a:xfrm>
        </p:grpSpPr>
        <p:pic>
          <p:nvPicPr>
            <p:cNvPr id="8" name="Grafik 7" descr="Database">
              <a:extLst>
                <a:ext uri="{FF2B5EF4-FFF2-40B4-BE49-F238E27FC236}">
                  <a16:creationId xmlns:a16="http://schemas.microsoft.com/office/drawing/2014/main" id="{6D4B2936-8BCA-5542-BA60-266E6AABF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71700" y="1889901"/>
              <a:ext cx="2595600" cy="259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CDD4361-94A5-F245-A721-BDBDF4F4259D}"/>
                    </a:ext>
                  </a:extLst>
                </p:cNvPr>
                <p:cNvSpPr txBox="1"/>
                <p:nvPr/>
              </p:nvSpPr>
              <p:spPr>
                <a:xfrm>
                  <a:off x="9710416" y="2746685"/>
                  <a:ext cx="512490" cy="8820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sz="6000" dirty="0"/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CDD4361-94A5-F245-A721-BDBDF4F42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416" y="2746685"/>
                  <a:ext cx="512490" cy="882032"/>
                </a:xfrm>
                <a:prstGeom prst="rect">
                  <a:avLst/>
                </a:prstGeom>
                <a:blipFill>
                  <a:blip r:embed="rId6"/>
                  <a:stretch>
                    <a:fillRect l="-24490" r="-22449" b="-40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4C7DF48-926B-2248-ACFE-2089765BEE65}"/>
                </a:ext>
              </a:extLst>
            </p:cNvPr>
            <p:cNvSpPr txBox="1"/>
            <p:nvPr/>
          </p:nvSpPr>
          <p:spPr>
            <a:xfrm>
              <a:off x="8644593" y="1255693"/>
              <a:ext cx="2516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/>
                <a:t>labelled</a:t>
              </a:r>
              <a:r>
                <a:rPr lang="de-DE" sz="2800" dirty="0"/>
                <a:t> </a:t>
              </a:r>
            </a:p>
            <a:p>
              <a:pPr algn="ctr"/>
              <a:r>
                <a:rPr lang="de-DE" sz="2800" dirty="0" err="1"/>
                <a:t>training</a:t>
              </a:r>
              <a:r>
                <a:rPr lang="de-DE" sz="2800" dirty="0"/>
                <a:t> </a:t>
              </a:r>
              <a:r>
                <a:rPr lang="de-DE" sz="2800" dirty="0" err="1"/>
                <a:t>set</a:t>
              </a:r>
              <a:endParaRPr lang="de-DE" sz="28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B6D078A-F6BD-5049-87C3-B213AB3008BC}"/>
              </a:ext>
            </a:extLst>
          </p:cNvPr>
          <p:cNvGrpSpPr/>
          <p:nvPr/>
        </p:nvGrpSpPr>
        <p:grpSpPr>
          <a:xfrm>
            <a:off x="-556591" y="1197392"/>
            <a:ext cx="3035097" cy="3387455"/>
            <a:chOff x="767921" y="1255694"/>
            <a:chExt cx="2595600" cy="3235944"/>
          </a:xfrm>
        </p:grpSpPr>
        <p:pic>
          <p:nvPicPr>
            <p:cNvPr id="7" name="Grafik 6" descr="Database">
              <a:extLst>
                <a:ext uri="{FF2B5EF4-FFF2-40B4-BE49-F238E27FC236}">
                  <a16:creationId xmlns:a16="http://schemas.microsoft.com/office/drawing/2014/main" id="{0C47FEB1-CFB5-D947-8A10-2EADEA9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7921" y="1896038"/>
              <a:ext cx="2595600" cy="25956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AD92C659-03C6-B545-BB27-6A9EC8234458}"/>
                    </a:ext>
                  </a:extLst>
                </p:cNvPr>
                <p:cNvSpPr txBox="1"/>
                <p:nvPr/>
              </p:nvSpPr>
              <p:spPr>
                <a:xfrm>
                  <a:off x="1787994" y="2746686"/>
                  <a:ext cx="450801" cy="8820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6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de-DE" sz="6000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AD92C659-03C6-B545-BB27-6A9EC82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94" y="2746686"/>
                  <a:ext cx="450801" cy="882032"/>
                </a:xfrm>
                <a:prstGeom prst="rect">
                  <a:avLst/>
                </a:prstGeom>
                <a:blipFill>
                  <a:blip r:embed="rId9"/>
                  <a:stretch>
                    <a:fillRect l="-46512" r="-44186" b="-40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A2FC453-32B4-494A-85F8-6AD65EEEF427}"/>
                </a:ext>
              </a:extLst>
            </p:cNvPr>
            <p:cNvSpPr txBox="1"/>
            <p:nvPr/>
          </p:nvSpPr>
          <p:spPr>
            <a:xfrm>
              <a:off x="804613" y="1255694"/>
              <a:ext cx="2516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/>
                <a:t>unlabelled</a:t>
              </a:r>
              <a:r>
                <a:rPr lang="de-DE" sz="2800" dirty="0"/>
                <a:t> </a:t>
              </a:r>
            </a:p>
            <a:p>
              <a:pPr algn="ctr"/>
              <a:r>
                <a:rPr lang="de-DE" sz="2800" dirty="0" err="1"/>
                <a:t>set</a:t>
              </a:r>
              <a:endParaRPr lang="de-DE" sz="2800" dirty="0"/>
            </a:p>
          </p:txBody>
        </p:sp>
      </p:grp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CCE40B8-F4C2-2B4C-BB6A-07D6D90780D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478506" y="1435629"/>
            <a:ext cx="1756360" cy="17906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EC5ECB4-D1E1-9C49-A06B-52B2911BD56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930625" y="1435629"/>
            <a:ext cx="1756364" cy="1784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12BD676-8BC8-664D-A070-F841C4A8C3C5}"/>
              </a:ext>
            </a:extLst>
          </p:cNvPr>
          <p:cNvCxnSpPr>
            <a:cxnSpLocks/>
          </p:cNvCxnSpPr>
          <p:nvPr/>
        </p:nvCxnSpPr>
        <p:spPr>
          <a:xfrm flipH="1">
            <a:off x="7717783" y="3515583"/>
            <a:ext cx="1969207" cy="1771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1EFE82D-A9CF-5742-82B5-89A16DCC3F1F}"/>
              </a:ext>
            </a:extLst>
          </p:cNvPr>
          <p:cNvCxnSpPr>
            <a:cxnSpLocks/>
          </p:cNvCxnSpPr>
          <p:nvPr/>
        </p:nvCxnSpPr>
        <p:spPr>
          <a:xfrm flipH="1" flipV="1">
            <a:off x="2425166" y="3515583"/>
            <a:ext cx="1809700" cy="17076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F3B12553-1E73-B34B-B011-90EB6A439439}"/>
              </a:ext>
            </a:extLst>
          </p:cNvPr>
          <p:cNvSpPr txBox="1"/>
          <p:nvPr/>
        </p:nvSpPr>
        <p:spPr>
          <a:xfrm rot="18875252">
            <a:off x="2200740" y="2275473"/>
            <a:ext cx="2633879" cy="61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002060"/>
                </a:solidFill>
              </a:rPr>
              <a:t>select</a:t>
            </a:r>
            <a:r>
              <a:rPr lang="de-DE" sz="2800" dirty="0">
                <a:solidFill>
                  <a:srgbClr val="002060"/>
                </a:solidFill>
              </a:rPr>
              <a:t> sample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A7AC455-1EC9-8F44-9476-599BA7C8CFD3}"/>
              </a:ext>
            </a:extLst>
          </p:cNvPr>
          <p:cNvSpPr txBox="1"/>
          <p:nvPr/>
        </p:nvSpPr>
        <p:spPr>
          <a:xfrm rot="19143414">
            <a:off x="7163945" y="3821663"/>
            <a:ext cx="2633879" cy="611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002060"/>
                </a:solidFill>
              </a:rPr>
              <a:t>retrain</a:t>
            </a:r>
            <a:endParaRPr lang="de-DE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3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marek.herde@gmail.com</dc:creator>
  <cp:lastModifiedBy>marek.herde@gmail.com</cp:lastModifiedBy>
  <cp:revision>11</cp:revision>
  <cp:lastPrinted>2018-05-31T14:43:00Z</cp:lastPrinted>
  <dcterms:created xsi:type="dcterms:W3CDTF">2018-05-31T09:11:21Z</dcterms:created>
  <dcterms:modified xsi:type="dcterms:W3CDTF">2018-05-31T14:56:41Z</dcterms:modified>
</cp:coreProperties>
</file>