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howSpecialPlsOnTitleSld="0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61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24384000" cy="13716000"/>
  <p:notesSz cx="6858000" cy="9144000"/>
  <p:defaultTextStyle>
    <a:defPPr>
      <a:defRPr lang="id-ID"/>
    </a:defPPr>
    <a:lvl1pPr algn="l" defTabSz="457200" rtl="0" eaLnBrk="0" fontAlgn="base" hangingPunct="0">
      <a:spcBef>
        <a:spcPct val="0"/>
      </a:spcBef>
      <a:spcAft>
        <a:spcPct val="0"/>
      </a:spcAft>
      <a:defRPr sz="10000" b="1" kern="1200">
        <a:solidFill>
          <a:srgbClr val="000000"/>
        </a:solidFill>
        <a:latin typeface="ArialUnicodeMS" charset="0"/>
        <a:ea typeface="ArialUnicodeMS" charset="0"/>
        <a:cs typeface="ArialUnicodeMS" charset="0"/>
        <a:sym typeface="ArialUnicodeMS" charset="0"/>
      </a:defRPr>
    </a:lvl1pPr>
    <a:lvl2pPr marL="228600" indent="228600" algn="l" defTabSz="457200" rtl="0" eaLnBrk="0" fontAlgn="base" hangingPunct="0">
      <a:spcBef>
        <a:spcPct val="0"/>
      </a:spcBef>
      <a:spcAft>
        <a:spcPct val="0"/>
      </a:spcAft>
      <a:defRPr sz="10000" b="1" kern="1200">
        <a:solidFill>
          <a:srgbClr val="000000"/>
        </a:solidFill>
        <a:latin typeface="ArialUnicodeMS" charset="0"/>
        <a:ea typeface="ArialUnicodeMS" charset="0"/>
        <a:cs typeface="ArialUnicodeMS" charset="0"/>
        <a:sym typeface="ArialUnicodeMS" charset="0"/>
      </a:defRPr>
    </a:lvl2pPr>
    <a:lvl3pPr marL="457200" indent="457200" algn="l" defTabSz="457200" rtl="0" eaLnBrk="0" fontAlgn="base" hangingPunct="0">
      <a:spcBef>
        <a:spcPct val="0"/>
      </a:spcBef>
      <a:spcAft>
        <a:spcPct val="0"/>
      </a:spcAft>
      <a:defRPr sz="10000" b="1" kern="1200">
        <a:solidFill>
          <a:srgbClr val="000000"/>
        </a:solidFill>
        <a:latin typeface="ArialUnicodeMS" charset="0"/>
        <a:ea typeface="ArialUnicodeMS" charset="0"/>
        <a:cs typeface="ArialUnicodeMS" charset="0"/>
        <a:sym typeface="ArialUnicodeMS" charset="0"/>
      </a:defRPr>
    </a:lvl3pPr>
    <a:lvl4pPr marL="685800" indent="685800" algn="l" defTabSz="457200" rtl="0" eaLnBrk="0" fontAlgn="base" hangingPunct="0">
      <a:spcBef>
        <a:spcPct val="0"/>
      </a:spcBef>
      <a:spcAft>
        <a:spcPct val="0"/>
      </a:spcAft>
      <a:defRPr sz="10000" b="1" kern="1200">
        <a:solidFill>
          <a:srgbClr val="000000"/>
        </a:solidFill>
        <a:latin typeface="ArialUnicodeMS" charset="0"/>
        <a:ea typeface="ArialUnicodeMS" charset="0"/>
        <a:cs typeface="ArialUnicodeMS" charset="0"/>
        <a:sym typeface="ArialUnicodeMS" charset="0"/>
      </a:defRPr>
    </a:lvl4pPr>
    <a:lvl5pPr marL="914400" indent="914400" algn="l" defTabSz="457200" rtl="0" eaLnBrk="0" fontAlgn="base" hangingPunct="0">
      <a:spcBef>
        <a:spcPct val="0"/>
      </a:spcBef>
      <a:spcAft>
        <a:spcPct val="0"/>
      </a:spcAft>
      <a:defRPr sz="10000" b="1" kern="1200">
        <a:solidFill>
          <a:srgbClr val="000000"/>
        </a:solidFill>
        <a:latin typeface="ArialUnicodeMS" charset="0"/>
        <a:ea typeface="ArialUnicodeMS" charset="0"/>
        <a:cs typeface="ArialUnicodeMS" charset="0"/>
        <a:sym typeface="ArialUnicodeMS" charset="0"/>
      </a:defRPr>
    </a:lvl5pPr>
    <a:lvl6pPr marL="2286000" algn="l" defTabSz="914400" rtl="0" eaLnBrk="1" latinLnBrk="0" hangingPunct="1">
      <a:defRPr sz="10000" b="1" kern="1200">
        <a:solidFill>
          <a:srgbClr val="000000"/>
        </a:solidFill>
        <a:latin typeface="ArialUnicodeMS" charset="0"/>
        <a:ea typeface="ArialUnicodeMS" charset="0"/>
        <a:cs typeface="ArialUnicodeMS" charset="0"/>
        <a:sym typeface="ArialUnicodeMS" charset="0"/>
      </a:defRPr>
    </a:lvl6pPr>
    <a:lvl7pPr marL="2743200" algn="l" defTabSz="914400" rtl="0" eaLnBrk="1" latinLnBrk="0" hangingPunct="1">
      <a:defRPr sz="10000" b="1" kern="1200">
        <a:solidFill>
          <a:srgbClr val="000000"/>
        </a:solidFill>
        <a:latin typeface="ArialUnicodeMS" charset="0"/>
        <a:ea typeface="ArialUnicodeMS" charset="0"/>
        <a:cs typeface="ArialUnicodeMS" charset="0"/>
        <a:sym typeface="ArialUnicodeMS" charset="0"/>
      </a:defRPr>
    </a:lvl7pPr>
    <a:lvl8pPr marL="3200400" algn="l" defTabSz="914400" rtl="0" eaLnBrk="1" latinLnBrk="0" hangingPunct="1">
      <a:defRPr sz="10000" b="1" kern="1200">
        <a:solidFill>
          <a:srgbClr val="000000"/>
        </a:solidFill>
        <a:latin typeface="ArialUnicodeMS" charset="0"/>
        <a:ea typeface="ArialUnicodeMS" charset="0"/>
        <a:cs typeface="ArialUnicodeMS" charset="0"/>
        <a:sym typeface="ArialUnicodeMS" charset="0"/>
      </a:defRPr>
    </a:lvl8pPr>
    <a:lvl9pPr marL="3657600" algn="l" defTabSz="914400" rtl="0" eaLnBrk="1" latinLnBrk="0" hangingPunct="1">
      <a:defRPr sz="10000" b="1" kern="1200">
        <a:solidFill>
          <a:srgbClr val="000000"/>
        </a:solidFill>
        <a:latin typeface="ArialUnicodeMS" charset="0"/>
        <a:ea typeface="ArialUnicodeMS" charset="0"/>
        <a:cs typeface="ArialUnicodeMS" charset="0"/>
        <a:sym typeface="ArialUnicodeMS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ED263189-351A-EB4F-9BBD-C7B124C4726B}">
          <p14:sldIdLst>
            <p14:sldId id="257"/>
            <p14:sldId id="261"/>
            <p14:sldId id="258"/>
            <p14:sldId id="259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pc" initials="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5C5F61"/>
    <a:srgbClr val="F5D328"/>
    <a:srgbClr val="009EE0"/>
    <a:srgbClr val="009FE3"/>
    <a:srgbClr val="009FE0"/>
    <a:srgbClr val="8EC600"/>
    <a:srgbClr val="F0AF00"/>
    <a:srgbClr val="53585F"/>
    <a:srgbClr val="E0D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176" autoAdjust="0"/>
    <p:restoredTop sz="85913" autoAdjust="0"/>
  </p:normalViewPr>
  <p:slideViewPr>
    <p:cSldViewPr>
      <p:cViewPr varScale="1">
        <p:scale>
          <a:sx n="42" d="100"/>
          <a:sy n="42" d="100"/>
        </p:scale>
        <p:origin x="408" y="168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2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68E2C56-A4AC-4080-959F-195F6A1DCB7D}" type="datetimeFigureOut">
              <a:rPr lang="id-ID"/>
              <a:pPr>
                <a:defRPr/>
              </a:pPr>
              <a:t>05/09/18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71688E1-6AD4-4DB8-BFB8-F1C017957753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9061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d-ID" noProof="0">
                <a:sym typeface="Avenir" charset="0"/>
              </a:rPr>
              <a:t>Click to edit Master text styles</a:t>
            </a:r>
          </a:p>
          <a:p>
            <a:pPr lvl="1"/>
            <a:r>
              <a:rPr lang="id-ID" noProof="0">
                <a:sym typeface="Avenir" charset="0"/>
              </a:rPr>
              <a:t>Second level</a:t>
            </a:r>
          </a:p>
          <a:p>
            <a:pPr lvl="2"/>
            <a:r>
              <a:rPr lang="id-ID" noProof="0">
                <a:sym typeface="Avenir" charset="0"/>
              </a:rPr>
              <a:t>Third level</a:t>
            </a:r>
          </a:p>
          <a:p>
            <a:pPr lvl="3"/>
            <a:r>
              <a:rPr lang="id-ID" noProof="0">
                <a:sym typeface="Avenir" charset="0"/>
              </a:rPr>
              <a:t>Fourth level</a:t>
            </a:r>
          </a:p>
          <a:p>
            <a:pPr lvl="4"/>
            <a:r>
              <a:rPr lang="id-ID" noProof="0">
                <a:sym typeface="Avenir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078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" charset="0"/>
      </a:defRPr>
    </a:lvl1pPr>
    <a:lvl2pPr marL="2286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" charset="0"/>
      </a:defRPr>
    </a:lvl2pPr>
    <a:lvl3pPr marL="4572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" charset="0"/>
      </a:defRPr>
    </a:lvl3pPr>
    <a:lvl4pPr marL="6858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" charset="0"/>
      </a:defRPr>
    </a:lvl4pPr>
    <a:lvl5pPr marL="9144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9319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977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127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87144" y="8762488"/>
            <a:ext cx="15913768" cy="29920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5400" baseline="0">
                <a:solidFill>
                  <a:srgbClr val="5C5F6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23248" y="4017408"/>
            <a:ext cx="13537504" cy="2552560"/>
          </a:xfrm>
        </p:spPr>
        <p:txBody>
          <a:bodyPr/>
          <a:lstStyle>
            <a:lvl1pPr algn="ctr">
              <a:defRPr sz="9600" b="0">
                <a:solidFill>
                  <a:srgbClr val="5C5F61"/>
                </a:solidFill>
                <a:latin typeface="+mj-lt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Datumsplatzhalter 6">
            <a:extLst>
              <a:ext uri="{FF2B5EF4-FFF2-40B4-BE49-F238E27FC236}">
                <a16:creationId xmlns:a16="http://schemas.microsoft.com/office/drawing/2014/main" id="{A730E1DA-93A0-BC4B-BAC0-3178AC25B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088544" y="13195300"/>
            <a:ext cx="2078931" cy="467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algn="r"/>
            <a:fld id="{B17898B5-30F7-B447-85FD-73EAD4171AB7}" type="datetime1">
              <a:rPr lang="de-DE" smtClean="0"/>
              <a:t>05.09.18</a:t>
            </a:fld>
            <a:endParaRPr lang="en-US" dirty="0"/>
          </a:p>
        </p:txBody>
      </p:sp>
      <p:sp>
        <p:nvSpPr>
          <p:cNvPr id="11" name="Fußzeilenplatzhalter 7">
            <a:extLst>
              <a:ext uri="{FF2B5EF4-FFF2-40B4-BE49-F238E27FC236}">
                <a16:creationId xmlns:a16="http://schemas.microsoft.com/office/drawing/2014/main" id="{E0300CBA-EC14-B04B-A018-BFFD4F7ED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92900" y="13158789"/>
            <a:ext cx="2497014" cy="4889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>
                <a:solidFill>
                  <a:schemeClr val="bg1"/>
                </a:solidFill>
                <a:latin typeface="+mj-lt"/>
                <a:ea typeface="Open Sans" panose="020B0606030504020204" charset="0"/>
                <a:cs typeface="Arial" panose="020B0604020202020204" pitchFamily="34" charset="0"/>
              </a:defRPr>
            </a:lvl1pPr>
          </a:lstStyle>
          <a:p>
            <a:r>
              <a:rPr lang="en-US" b="1" dirty="0"/>
              <a:t>Marek Herde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62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477" y="2680281"/>
            <a:ext cx="10807145" cy="2593543"/>
          </a:xfrm>
          <a:prstGeom prst="rect">
            <a:avLst/>
          </a:prstGeom>
        </p:spPr>
      </p:pic>
      <p:sp>
        <p:nvSpPr>
          <p:cNvPr id="8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87144" y="8762488"/>
            <a:ext cx="15913768" cy="29920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5400" baseline="0">
                <a:solidFill>
                  <a:srgbClr val="5C5F6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23248" y="5921896"/>
            <a:ext cx="13537504" cy="2552560"/>
          </a:xfrm>
        </p:spPr>
        <p:txBody>
          <a:bodyPr/>
          <a:lstStyle>
            <a:lvl1pPr algn="ctr">
              <a:defRPr sz="9600" b="0">
                <a:solidFill>
                  <a:srgbClr val="5C5F61"/>
                </a:solidFill>
                <a:latin typeface="+mj-lt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Datumsplatzhalter 6">
            <a:extLst>
              <a:ext uri="{FF2B5EF4-FFF2-40B4-BE49-F238E27FC236}">
                <a16:creationId xmlns:a16="http://schemas.microsoft.com/office/drawing/2014/main" id="{611B0086-8D7A-B84C-89C7-7E6D704F8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088544" y="13195300"/>
            <a:ext cx="2078931" cy="467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algn="r"/>
            <a:fld id="{1B6D2ED4-BFE5-AF4C-9EED-A46EBC7C54E3}" type="datetime1">
              <a:rPr lang="de-DE" smtClean="0"/>
              <a:t>05.09.18</a:t>
            </a:fld>
            <a:endParaRPr lang="en-US" dirty="0"/>
          </a:p>
        </p:txBody>
      </p:sp>
      <p:sp>
        <p:nvSpPr>
          <p:cNvPr id="11" name="Fußzeilenplatzhalter 7">
            <a:extLst>
              <a:ext uri="{FF2B5EF4-FFF2-40B4-BE49-F238E27FC236}">
                <a16:creationId xmlns:a16="http://schemas.microsoft.com/office/drawing/2014/main" id="{7FC2DD69-4F75-1544-8DB9-1BE932C03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92900" y="13158789"/>
            <a:ext cx="2497014" cy="4889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>
                <a:solidFill>
                  <a:schemeClr val="bg1"/>
                </a:solidFill>
                <a:latin typeface="+mj-lt"/>
                <a:ea typeface="Open Sans" panose="020B0606030504020204" charset="0"/>
                <a:cs typeface="Arial" panose="020B0604020202020204" pitchFamily="34" charset="0"/>
              </a:defRPr>
            </a:lvl1pPr>
          </a:lstStyle>
          <a:p>
            <a:r>
              <a:rPr lang="en-US" b="1" dirty="0"/>
              <a:t>Marek Herde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83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6">
            <a:extLst>
              <a:ext uri="{FF2B5EF4-FFF2-40B4-BE49-F238E27FC236}">
                <a16:creationId xmlns:a16="http://schemas.microsoft.com/office/drawing/2014/main" id="{71669C8C-F39C-604A-85C3-B7F4952D6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088544" y="13195300"/>
            <a:ext cx="2078931" cy="467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algn="r"/>
            <a:fld id="{6B4D8A0A-D810-1D4D-B4ED-28A8C51261AE}" type="datetime1">
              <a:rPr lang="de-DE" smtClean="0"/>
              <a:t>05.09.18</a:t>
            </a:fld>
            <a:endParaRPr lang="en-US" dirty="0"/>
          </a:p>
        </p:txBody>
      </p:sp>
      <p:sp>
        <p:nvSpPr>
          <p:cNvPr id="6" name="Fußzeilenplatzhalter 7">
            <a:extLst>
              <a:ext uri="{FF2B5EF4-FFF2-40B4-BE49-F238E27FC236}">
                <a16:creationId xmlns:a16="http://schemas.microsoft.com/office/drawing/2014/main" id="{2465D9FA-20B3-234B-BA4A-1001B5C565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92900" y="13158789"/>
            <a:ext cx="2497014" cy="4889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>
                <a:solidFill>
                  <a:schemeClr val="bg1"/>
                </a:solidFill>
                <a:latin typeface="+mj-lt"/>
                <a:ea typeface="Open Sans" panose="020B0606030504020204" charset="0"/>
                <a:cs typeface="Arial" panose="020B0604020202020204" pitchFamily="34" charset="0"/>
              </a:defRPr>
            </a:lvl1pPr>
          </a:lstStyle>
          <a:p>
            <a:r>
              <a:rPr lang="en-US" b="1" dirty="0"/>
              <a:t>Marek Herde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06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Title</a:t>
            </a:r>
          </a:p>
        </p:txBody>
      </p:sp>
      <p:sp>
        <p:nvSpPr>
          <p:cNvPr id="5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1390648" y="1417638"/>
            <a:ext cx="19370303" cy="7598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>
                <a:latin typeface="+mj-lt"/>
                <a:ea typeface="Open Sans" panose="020B0606030504020204" charset="0"/>
                <a:cs typeface="Arial" panose="020B0604020202020204" pitchFamily="34" charset="0"/>
              </a:defRPr>
            </a:lvl1pPr>
            <a:lvl2pPr>
              <a:defRPr sz="300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2pPr>
            <a:lvl3pPr>
              <a:defRPr sz="300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3pPr>
            <a:lvl4pPr>
              <a:defRPr sz="300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4pPr>
            <a:lvl5pPr>
              <a:defRPr sz="300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Datumsplatzhalter 6">
            <a:extLst>
              <a:ext uri="{FF2B5EF4-FFF2-40B4-BE49-F238E27FC236}">
                <a16:creationId xmlns:a16="http://schemas.microsoft.com/office/drawing/2014/main" id="{BFED981F-A254-8D4D-B266-AB535EDD5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088544" y="13195300"/>
            <a:ext cx="2078931" cy="467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algn="r"/>
            <a:fld id="{FBDBCEB6-8A34-244B-8DD6-712768930AB2}" type="datetime1">
              <a:rPr lang="de-DE" smtClean="0"/>
              <a:t>05.09.18</a:t>
            </a:fld>
            <a:endParaRPr lang="en-US" dirty="0"/>
          </a:p>
        </p:txBody>
      </p:sp>
      <p:sp>
        <p:nvSpPr>
          <p:cNvPr id="7" name="Fußzeilenplatzhalter 7">
            <a:extLst>
              <a:ext uri="{FF2B5EF4-FFF2-40B4-BE49-F238E27FC236}">
                <a16:creationId xmlns:a16="http://schemas.microsoft.com/office/drawing/2014/main" id="{54243695-F7F3-0F46-9514-2172A00B1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92900" y="13158789"/>
            <a:ext cx="2497014" cy="4889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>
                <a:solidFill>
                  <a:schemeClr val="bg1"/>
                </a:solidFill>
                <a:latin typeface="+mj-lt"/>
                <a:ea typeface="Open Sans" panose="020B0606030504020204" charset="0"/>
                <a:cs typeface="Arial" panose="020B0604020202020204" pitchFamily="34" charset="0"/>
              </a:defRPr>
            </a:lvl1pPr>
          </a:lstStyle>
          <a:p>
            <a:r>
              <a:rPr lang="en-US" b="1" dirty="0"/>
              <a:t>Marek Herde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37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C4E62-EE8F-CF4C-969F-32E972349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98AF88-61AB-304A-912C-CFC85A629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FC46279-0D41-3248-A17B-091341B97AB4}" type="datetime1">
              <a:rPr lang="de-DE" smtClean="0"/>
              <a:t>05.09.18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A9D18C-D8E9-8C41-BB3C-E0657720B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Marek Herde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13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/>
          </p:cNvSpPr>
          <p:nvPr userDrawn="1"/>
        </p:nvSpPr>
        <p:spPr bwMode="auto">
          <a:xfrm>
            <a:off x="19392900" y="13158789"/>
            <a:ext cx="2497014" cy="55562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9FE0"/>
          </a:solidFill>
          <a:ln>
            <a:noFill/>
          </a:ln>
          <a:effectLst/>
          <a:extLst/>
        </p:spPr>
        <p:txBody>
          <a:bodyPr lIns="50800" tIns="50800" rIns="50800" bIns="50800" anchor="ctr"/>
          <a:lstStyle>
            <a:lvl1pPr defTabSz="825500">
              <a:defRPr sz="10000" b="1">
                <a:solidFill>
                  <a:srgbClr val="000000"/>
                </a:solidFill>
                <a:latin typeface="ArialUnicodeMS" charset="0"/>
                <a:ea typeface="ArialUnicodeMS" charset="0"/>
                <a:cs typeface="ArialUnicodeMS" charset="0"/>
                <a:sym typeface="ArialUnicodeMS" charset="0"/>
              </a:defRPr>
            </a:lvl1pPr>
            <a:lvl2pPr defTabSz="825500">
              <a:defRPr sz="10000" b="1">
                <a:solidFill>
                  <a:srgbClr val="000000"/>
                </a:solidFill>
                <a:latin typeface="ArialUnicodeMS" charset="0"/>
                <a:ea typeface="ArialUnicodeMS" charset="0"/>
                <a:cs typeface="ArialUnicodeMS" charset="0"/>
                <a:sym typeface="ArialUnicodeMS" charset="0"/>
              </a:defRPr>
            </a:lvl2pPr>
            <a:lvl3pPr defTabSz="825500">
              <a:defRPr sz="10000" b="1">
                <a:solidFill>
                  <a:srgbClr val="000000"/>
                </a:solidFill>
                <a:latin typeface="ArialUnicodeMS" charset="0"/>
                <a:ea typeface="ArialUnicodeMS" charset="0"/>
                <a:cs typeface="ArialUnicodeMS" charset="0"/>
                <a:sym typeface="ArialUnicodeMS" charset="0"/>
              </a:defRPr>
            </a:lvl3pPr>
            <a:lvl4pPr defTabSz="825500">
              <a:defRPr sz="10000" b="1">
                <a:solidFill>
                  <a:srgbClr val="000000"/>
                </a:solidFill>
                <a:latin typeface="ArialUnicodeMS" charset="0"/>
                <a:ea typeface="ArialUnicodeMS" charset="0"/>
                <a:cs typeface="ArialUnicodeMS" charset="0"/>
                <a:sym typeface="ArialUnicodeMS" charset="0"/>
              </a:defRPr>
            </a:lvl4pPr>
            <a:lvl5pPr defTabSz="825500">
              <a:defRPr sz="10000" b="1">
                <a:solidFill>
                  <a:srgbClr val="000000"/>
                </a:solidFill>
                <a:latin typeface="ArialUnicodeMS" charset="0"/>
                <a:ea typeface="ArialUnicodeMS" charset="0"/>
                <a:cs typeface="ArialUnicodeMS" charset="0"/>
                <a:sym typeface="ArialUnicodeMS" charset="0"/>
              </a:defRPr>
            </a:lvl5pPr>
            <a:lvl6pPr marL="1371600" defTabSz="825500" fontAlgn="base" hangingPunct="0">
              <a:spcBef>
                <a:spcPts val="1200"/>
              </a:spcBef>
              <a:spcAft>
                <a:spcPct val="0"/>
              </a:spcAft>
              <a:defRPr sz="10000" b="1">
                <a:solidFill>
                  <a:srgbClr val="000000"/>
                </a:solidFill>
                <a:latin typeface="ArialUnicodeMS" charset="0"/>
                <a:ea typeface="ArialUnicodeMS" charset="0"/>
                <a:cs typeface="ArialUnicodeMS" charset="0"/>
                <a:sym typeface="ArialUnicodeMS" charset="0"/>
              </a:defRPr>
            </a:lvl6pPr>
            <a:lvl7pPr marL="1828800" defTabSz="825500" fontAlgn="base" hangingPunct="0">
              <a:spcBef>
                <a:spcPts val="1200"/>
              </a:spcBef>
              <a:spcAft>
                <a:spcPct val="0"/>
              </a:spcAft>
              <a:defRPr sz="10000" b="1">
                <a:solidFill>
                  <a:srgbClr val="000000"/>
                </a:solidFill>
                <a:latin typeface="ArialUnicodeMS" charset="0"/>
                <a:ea typeface="ArialUnicodeMS" charset="0"/>
                <a:cs typeface="ArialUnicodeMS" charset="0"/>
                <a:sym typeface="ArialUnicodeMS" charset="0"/>
              </a:defRPr>
            </a:lvl7pPr>
            <a:lvl8pPr marL="2286000" defTabSz="825500" fontAlgn="base" hangingPunct="0">
              <a:spcBef>
                <a:spcPts val="1200"/>
              </a:spcBef>
              <a:spcAft>
                <a:spcPct val="0"/>
              </a:spcAft>
              <a:defRPr sz="10000" b="1">
                <a:solidFill>
                  <a:srgbClr val="000000"/>
                </a:solidFill>
                <a:latin typeface="ArialUnicodeMS" charset="0"/>
                <a:ea typeface="ArialUnicodeMS" charset="0"/>
                <a:cs typeface="ArialUnicodeMS" charset="0"/>
                <a:sym typeface="ArialUnicodeMS" charset="0"/>
              </a:defRPr>
            </a:lvl8pPr>
            <a:lvl9pPr marL="2743200" defTabSz="825500" fontAlgn="base" hangingPunct="0">
              <a:spcBef>
                <a:spcPts val="1200"/>
              </a:spcBef>
              <a:spcAft>
                <a:spcPct val="0"/>
              </a:spcAft>
              <a:defRPr sz="10000" b="1">
                <a:solidFill>
                  <a:srgbClr val="000000"/>
                </a:solidFill>
                <a:latin typeface="ArialUnicodeMS" charset="0"/>
                <a:ea typeface="ArialUnicodeMS" charset="0"/>
                <a:cs typeface="ArialUnicodeMS" charset="0"/>
                <a:sym typeface="ArialUnicodeMS" charset="0"/>
              </a:defRPr>
            </a:lvl9pPr>
          </a:lstStyle>
          <a:p>
            <a:pPr algn="ctr" eaLnBrk="1">
              <a:defRPr/>
            </a:pPr>
            <a:endParaRPr lang="id-ID" sz="11200" dirty="0">
              <a:solidFill>
                <a:srgbClr val="FFFFFF"/>
              </a:solidFill>
              <a:latin typeface="Open Sans" panose="020B0606030504020204" pitchFamily="34" charset="0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3" name="AutoShape 4"/>
          <p:cNvSpPr>
            <a:spLocks/>
          </p:cNvSpPr>
          <p:nvPr userDrawn="1"/>
        </p:nvSpPr>
        <p:spPr bwMode="auto">
          <a:xfrm>
            <a:off x="19597688" y="13266712"/>
            <a:ext cx="2219325" cy="381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825500">
              <a:defRPr sz="10000" b="1">
                <a:solidFill>
                  <a:srgbClr val="000000"/>
                </a:solidFill>
                <a:latin typeface="ArialUnicodeMS" charset="0"/>
                <a:ea typeface="ArialUnicodeMS" charset="0"/>
                <a:cs typeface="ArialUnicodeMS" charset="0"/>
                <a:sym typeface="ArialUnicodeMS" charset="0"/>
              </a:defRPr>
            </a:lvl1pPr>
            <a:lvl2pPr defTabSz="825500">
              <a:defRPr sz="10000" b="1">
                <a:solidFill>
                  <a:srgbClr val="000000"/>
                </a:solidFill>
                <a:latin typeface="ArialUnicodeMS" charset="0"/>
                <a:ea typeface="ArialUnicodeMS" charset="0"/>
                <a:cs typeface="ArialUnicodeMS" charset="0"/>
                <a:sym typeface="ArialUnicodeMS" charset="0"/>
              </a:defRPr>
            </a:lvl2pPr>
            <a:lvl3pPr defTabSz="825500">
              <a:defRPr sz="10000" b="1">
                <a:solidFill>
                  <a:srgbClr val="000000"/>
                </a:solidFill>
                <a:latin typeface="ArialUnicodeMS" charset="0"/>
                <a:ea typeface="ArialUnicodeMS" charset="0"/>
                <a:cs typeface="ArialUnicodeMS" charset="0"/>
                <a:sym typeface="ArialUnicodeMS" charset="0"/>
              </a:defRPr>
            </a:lvl3pPr>
            <a:lvl4pPr defTabSz="825500">
              <a:defRPr sz="10000" b="1">
                <a:solidFill>
                  <a:srgbClr val="000000"/>
                </a:solidFill>
                <a:latin typeface="ArialUnicodeMS" charset="0"/>
                <a:ea typeface="ArialUnicodeMS" charset="0"/>
                <a:cs typeface="ArialUnicodeMS" charset="0"/>
                <a:sym typeface="ArialUnicodeMS" charset="0"/>
              </a:defRPr>
            </a:lvl4pPr>
            <a:lvl5pPr defTabSz="825500">
              <a:defRPr sz="10000" b="1">
                <a:solidFill>
                  <a:srgbClr val="000000"/>
                </a:solidFill>
                <a:latin typeface="ArialUnicodeMS" charset="0"/>
                <a:ea typeface="ArialUnicodeMS" charset="0"/>
                <a:cs typeface="ArialUnicodeMS" charset="0"/>
                <a:sym typeface="ArialUnicodeMS" charset="0"/>
              </a:defRPr>
            </a:lvl5pPr>
            <a:lvl6pPr marL="1371600" defTabSz="825500" fontAlgn="base" hangingPunct="0">
              <a:spcBef>
                <a:spcPts val="1200"/>
              </a:spcBef>
              <a:spcAft>
                <a:spcPct val="0"/>
              </a:spcAft>
              <a:defRPr sz="10000" b="1">
                <a:solidFill>
                  <a:srgbClr val="000000"/>
                </a:solidFill>
                <a:latin typeface="ArialUnicodeMS" charset="0"/>
                <a:ea typeface="ArialUnicodeMS" charset="0"/>
                <a:cs typeface="ArialUnicodeMS" charset="0"/>
                <a:sym typeface="ArialUnicodeMS" charset="0"/>
              </a:defRPr>
            </a:lvl6pPr>
            <a:lvl7pPr marL="1828800" defTabSz="825500" fontAlgn="base" hangingPunct="0">
              <a:spcBef>
                <a:spcPts val="1200"/>
              </a:spcBef>
              <a:spcAft>
                <a:spcPct val="0"/>
              </a:spcAft>
              <a:defRPr sz="10000" b="1">
                <a:solidFill>
                  <a:srgbClr val="000000"/>
                </a:solidFill>
                <a:latin typeface="ArialUnicodeMS" charset="0"/>
                <a:ea typeface="ArialUnicodeMS" charset="0"/>
                <a:cs typeface="ArialUnicodeMS" charset="0"/>
                <a:sym typeface="ArialUnicodeMS" charset="0"/>
              </a:defRPr>
            </a:lvl7pPr>
            <a:lvl8pPr marL="2286000" defTabSz="825500" fontAlgn="base" hangingPunct="0">
              <a:spcBef>
                <a:spcPts val="1200"/>
              </a:spcBef>
              <a:spcAft>
                <a:spcPct val="0"/>
              </a:spcAft>
              <a:defRPr sz="10000" b="1">
                <a:solidFill>
                  <a:srgbClr val="000000"/>
                </a:solidFill>
                <a:latin typeface="ArialUnicodeMS" charset="0"/>
                <a:ea typeface="ArialUnicodeMS" charset="0"/>
                <a:cs typeface="ArialUnicodeMS" charset="0"/>
                <a:sym typeface="ArialUnicodeMS" charset="0"/>
              </a:defRPr>
            </a:lvl8pPr>
            <a:lvl9pPr marL="2743200" defTabSz="825500" fontAlgn="base" hangingPunct="0">
              <a:spcBef>
                <a:spcPts val="1200"/>
              </a:spcBef>
              <a:spcAft>
                <a:spcPct val="0"/>
              </a:spcAft>
              <a:defRPr sz="10000" b="1">
                <a:solidFill>
                  <a:srgbClr val="000000"/>
                </a:solidFill>
                <a:latin typeface="ArialUnicodeMS" charset="0"/>
                <a:ea typeface="ArialUnicodeMS" charset="0"/>
                <a:cs typeface="ArialUnicodeMS" charset="0"/>
                <a:sym typeface="ArialUnicodeMS" charset="0"/>
              </a:defRPr>
            </a:lvl9pPr>
          </a:lstStyle>
          <a:p>
            <a:pPr algn="ctr" eaLnBrk="1">
              <a:lnSpc>
                <a:spcPct val="70000"/>
              </a:lnSpc>
              <a:defRPr/>
            </a:pPr>
            <a:endParaRPr lang="id-ID" dirty="0">
              <a:latin typeface="Bebas Neue" panose="020B0606020202050201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0952" y="217304"/>
            <a:ext cx="3384376" cy="856288"/>
          </a:xfrm>
          <a:prstGeom prst="rect">
            <a:avLst/>
          </a:prstGeom>
        </p:spPr>
      </p:pic>
      <p:sp>
        <p:nvSpPr>
          <p:cNvPr id="11" name="Rectangle 2"/>
          <p:cNvSpPr txBox="1">
            <a:spLocks/>
          </p:cNvSpPr>
          <p:nvPr userDrawn="1"/>
        </p:nvSpPr>
        <p:spPr bwMode="auto">
          <a:xfrm>
            <a:off x="22248812" y="13195300"/>
            <a:ext cx="816395" cy="4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id-ID"/>
            </a:defPPr>
            <a:lvl1pPr algn="ctr" defTabSz="825500" rtl="0" eaLnBrk="1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ArialUnicodeMS" charset="0"/>
                <a:cs typeface="ArialUnicodeMS" charset="0"/>
                <a:sym typeface="ArialUnicodeMS" charset="0"/>
              </a:defRPr>
            </a:lvl1pPr>
            <a:lvl2pPr marL="228600" indent="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0000" b="1" kern="1200">
                <a:solidFill>
                  <a:srgbClr val="000000"/>
                </a:solidFill>
                <a:latin typeface="ArialUnicodeMS" charset="0"/>
                <a:ea typeface="ArialUnicodeMS" charset="0"/>
                <a:cs typeface="ArialUnicodeMS" charset="0"/>
                <a:sym typeface="ArialUnicodeMS" charset="0"/>
              </a:defRPr>
            </a:lvl2pPr>
            <a:lvl3pPr marL="457200" indent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0000" b="1" kern="1200">
                <a:solidFill>
                  <a:srgbClr val="000000"/>
                </a:solidFill>
                <a:latin typeface="ArialUnicodeMS" charset="0"/>
                <a:ea typeface="ArialUnicodeMS" charset="0"/>
                <a:cs typeface="ArialUnicodeMS" charset="0"/>
                <a:sym typeface="ArialUnicodeMS" charset="0"/>
              </a:defRPr>
            </a:lvl3pPr>
            <a:lvl4pPr marL="685800" indent="685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0000" b="1" kern="1200">
                <a:solidFill>
                  <a:srgbClr val="000000"/>
                </a:solidFill>
                <a:latin typeface="ArialUnicodeMS" charset="0"/>
                <a:ea typeface="ArialUnicodeMS" charset="0"/>
                <a:cs typeface="ArialUnicodeMS" charset="0"/>
                <a:sym typeface="ArialUnicodeMS" charset="0"/>
              </a:defRPr>
            </a:lvl4pPr>
            <a:lvl5pPr marL="914400" indent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0000" b="1" kern="1200">
                <a:solidFill>
                  <a:srgbClr val="000000"/>
                </a:solidFill>
                <a:latin typeface="ArialUnicodeMS" charset="0"/>
                <a:ea typeface="ArialUnicodeMS" charset="0"/>
                <a:cs typeface="ArialUnicodeMS" charset="0"/>
                <a:sym typeface="ArialUnicodeMS" charset="0"/>
              </a:defRPr>
            </a:lvl5pPr>
            <a:lvl6pPr marL="2286000" algn="l" defTabSz="914400" rtl="0" eaLnBrk="1" latinLnBrk="0" hangingPunct="1">
              <a:defRPr sz="10000" b="1" kern="1200">
                <a:solidFill>
                  <a:srgbClr val="000000"/>
                </a:solidFill>
                <a:latin typeface="ArialUnicodeMS" charset="0"/>
                <a:ea typeface="ArialUnicodeMS" charset="0"/>
                <a:cs typeface="ArialUnicodeMS" charset="0"/>
                <a:sym typeface="ArialUnicodeMS" charset="0"/>
              </a:defRPr>
            </a:lvl6pPr>
            <a:lvl7pPr marL="2743200" algn="l" defTabSz="914400" rtl="0" eaLnBrk="1" latinLnBrk="0" hangingPunct="1">
              <a:defRPr sz="10000" b="1" kern="1200">
                <a:solidFill>
                  <a:srgbClr val="000000"/>
                </a:solidFill>
                <a:latin typeface="ArialUnicodeMS" charset="0"/>
                <a:ea typeface="ArialUnicodeMS" charset="0"/>
                <a:cs typeface="ArialUnicodeMS" charset="0"/>
                <a:sym typeface="ArialUnicodeMS" charset="0"/>
              </a:defRPr>
            </a:lvl7pPr>
            <a:lvl8pPr marL="3200400" algn="l" defTabSz="914400" rtl="0" eaLnBrk="1" latinLnBrk="0" hangingPunct="1">
              <a:defRPr sz="10000" b="1" kern="1200">
                <a:solidFill>
                  <a:srgbClr val="000000"/>
                </a:solidFill>
                <a:latin typeface="ArialUnicodeMS" charset="0"/>
                <a:ea typeface="ArialUnicodeMS" charset="0"/>
                <a:cs typeface="ArialUnicodeMS" charset="0"/>
                <a:sym typeface="ArialUnicodeMS" charset="0"/>
              </a:defRPr>
            </a:lvl8pPr>
            <a:lvl9pPr marL="3657600" algn="l" defTabSz="914400" rtl="0" eaLnBrk="1" latinLnBrk="0" hangingPunct="1">
              <a:defRPr sz="10000" b="1" kern="1200">
                <a:solidFill>
                  <a:srgbClr val="000000"/>
                </a:solidFill>
                <a:latin typeface="ArialUnicodeMS" charset="0"/>
                <a:ea typeface="ArialUnicodeMS" charset="0"/>
                <a:cs typeface="ArialUnicodeMS" charset="0"/>
                <a:sym typeface="ArialUnicodeMS" charset="0"/>
              </a:defRPr>
            </a:lvl9pPr>
          </a:lstStyle>
          <a:p>
            <a:pPr>
              <a:defRPr/>
            </a:pPr>
            <a:fld id="{9EE1E473-0C04-4FE9-9568-A0349740EE61}" type="slidenum">
              <a:rPr lang="en-US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id-ID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Datumsplatzhalter 6"/>
          <p:cNvSpPr>
            <a:spLocks noGrp="1"/>
          </p:cNvSpPr>
          <p:nvPr>
            <p:ph type="dt" sz="half" idx="2"/>
          </p:nvPr>
        </p:nvSpPr>
        <p:spPr>
          <a:xfrm>
            <a:off x="17088544" y="13195300"/>
            <a:ext cx="2078931" cy="467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algn="r"/>
            <a:fld id="{C6FFCB73-9F58-3340-AE93-045A59B8E2EF}" type="datetime1">
              <a:rPr lang="de-DE" smtClean="0"/>
              <a:t>05.09.18</a:t>
            </a:fld>
            <a:endParaRPr lang="en-US" dirty="0"/>
          </a:p>
        </p:txBody>
      </p:sp>
      <p:sp>
        <p:nvSpPr>
          <p:cNvPr id="18" name="Titelplatzhalter 17"/>
          <p:cNvSpPr>
            <a:spLocks noGrp="1"/>
          </p:cNvSpPr>
          <p:nvPr>
            <p:ph type="title"/>
          </p:nvPr>
        </p:nvSpPr>
        <p:spPr>
          <a:xfrm>
            <a:off x="1390800" y="272992"/>
            <a:ext cx="19370152" cy="1112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Title</a:t>
            </a:r>
            <a:endParaRPr lang="en-US" dirty="0"/>
          </a:p>
        </p:txBody>
      </p:sp>
      <p:sp>
        <p:nvSpPr>
          <p:cNvPr id="10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19392900" y="13158789"/>
            <a:ext cx="2497014" cy="4889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>
                <a:solidFill>
                  <a:schemeClr val="bg1"/>
                </a:solidFill>
                <a:latin typeface="+mj-lt"/>
                <a:ea typeface="Open Sans" panose="020B0606030504020204" charset="0"/>
                <a:cs typeface="Arial" panose="020B0604020202020204" pitchFamily="34" charset="0"/>
              </a:defRPr>
            </a:lvl1pPr>
          </a:lstStyle>
          <a:p>
            <a:r>
              <a:rPr lang="en-US" b="1" dirty="0"/>
              <a:t>Marek Herde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3" r:id="rId2"/>
    <p:sldLayoutId id="2147484095" r:id="rId3"/>
    <p:sldLayoutId id="2147484099" r:id="rId4"/>
    <p:sldLayoutId id="2147484106" r:id="rId5"/>
  </p:sldLayoutIdLst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hf sldNum="0" hdr="0"/>
  <p:txStyles>
    <p:titleStyle>
      <a:lvl1pPr algn="l" defTabSz="825500" rtl="0" eaLnBrk="1" fontAlgn="base" hangingPunct="1">
        <a:spcBef>
          <a:spcPct val="0"/>
        </a:spcBef>
        <a:spcAft>
          <a:spcPct val="0"/>
        </a:spcAft>
        <a:defRPr sz="8800" b="1" kern="1200">
          <a:solidFill>
            <a:srgbClr val="000000"/>
          </a:solidFill>
          <a:latin typeface="+mj-lt"/>
          <a:ea typeface="+mj-ea"/>
          <a:cs typeface="Arial" panose="020B0604020202020204" pitchFamily="34" charset="0"/>
          <a:sym typeface="Helvetica Light" charset="0"/>
        </a:defRPr>
      </a:lvl1pPr>
      <a:lvl2pPr algn="ctr" defTabSz="825500" rtl="0" eaLnBrk="1" fontAlgn="base" hangingPunct="1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825500" rtl="0" eaLnBrk="1" fontAlgn="base" hangingPunct="1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825500" rtl="0" eaLnBrk="1" fontAlgn="base" hangingPunct="1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825500" rtl="0" eaLnBrk="1" fontAlgn="base" hangingPunct="1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825500" rtl="0" eaLnBrk="1" fontAlgn="base" hangingPunct="1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825500" rtl="0" eaLnBrk="1" fontAlgn="base" hangingPunct="1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825500" rtl="0" eaLnBrk="1" fontAlgn="base" hangingPunct="1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825500" rtl="0" eaLnBrk="1" fontAlgn="base" hangingPunct="1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marL="0" indent="0" algn="l" defTabSz="825500" rtl="0" eaLnBrk="1" fontAlgn="base" hangingPunct="1">
        <a:lnSpc>
          <a:spcPct val="150000"/>
        </a:lnSpc>
        <a:spcBef>
          <a:spcPts val="1200"/>
        </a:spcBef>
        <a:spcAft>
          <a:spcPct val="0"/>
        </a:spcAft>
        <a:buFont typeface="Wingdings" panose="05000000000000000000" pitchFamily="2" charset="2"/>
        <a:buNone/>
        <a:defRPr sz="5200" kern="1200">
          <a:solidFill>
            <a:srgbClr val="000000"/>
          </a:solidFill>
          <a:latin typeface="Oswald" panose="02000503000000000000" charset="0"/>
          <a:ea typeface="Open Sans" panose="020B0606030504020204" charset="0"/>
          <a:cs typeface="Open Sans" panose="020B0606030504020204" charset="0"/>
          <a:sym typeface="Helvetica Light" charset="0"/>
        </a:defRPr>
      </a:lvl1pPr>
      <a:lvl2pPr marL="914400" indent="-685800" algn="l" defTabSz="825500" rtl="0" eaLnBrk="1" fontAlgn="base" hangingPunct="1">
        <a:lnSpc>
          <a:spcPct val="100000"/>
        </a:lnSpc>
        <a:spcBef>
          <a:spcPts val="1200"/>
        </a:spcBef>
        <a:spcAft>
          <a:spcPct val="0"/>
        </a:spcAft>
        <a:buFont typeface="Wingdings" panose="05000000000000000000" pitchFamily="2" charset="2"/>
        <a:buChar char="§"/>
        <a:defRPr sz="4800" kern="1200">
          <a:solidFill>
            <a:srgbClr val="000000"/>
          </a:solidFill>
          <a:latin typeface="Oswald" panose="02000503000000000000" charset="0"/>
          <a:ea typeface="Open Sans" panose="020B0606030504020204" charset="0"/>
          <a:cs typeface="Open Sans" panose="020B0606030504020204" charset="0"/>
          <a:sym typeface="Helvetica Light" charset="0"/>
        </a:defRPr>
      </a:lvl2pPr>
      <a:lvl3pPr marL="1143000" indent="-685800" algn="l" defTabSz="825500" rtl="0" eaLnBrk="1" fontAlgn="base" hangingPunct="1">
        <a:lnSpc>
          <a:spcPct val="150000"/>
        </a:lnSpc>
        <a:spcBef>
          <a:spcPts val="1200"/>
        </a:spcBef>
        <a:spcAft>
          <a:spcPct val="0"/>
        </a:spcAft>
        <a:buFont typeface="Wingdings" panose="05000000000000000000" pitchFamily="2" charset="2"/>
        <a:buChar char="§"/>
        <a:defRPr sz="4400" kern="1200">
          <a:solidFill>
            <a:srgbClr val="000000"/>
          </a:solidFill>
          <a:latin typeface="Oswald" panose="02000503000000000000" charset="0"/>
          <a:ea typeface="Open Sans" panose="020B0606030504020204" charset="0"/>
          <a:cs typeface="Open Sans" panose="020B0606030504020204" charset="0"/>
          <a:sym typeface="Helvetica Light" charset="0"/>
        </a:defRPr>
      </a:lvl3pPr>
      <a:lvl4pPr marL="1371600" indent="-685800" algn="l" defTabSz="825500" rtl="0" eaLnBrk="1" fontAlgn="base" hangingPunct="1">
        <a:lnSpc>
          <a:spcPct val="150000"/>
        </a:lnSpc>
        <a:spcBef>
          <a:spcPts val="1200"/>
        </a:spcBef>
        <a:spcAft>
          <a:spcPct val="0"/>
        </a:spcAft>
        <a:buFont typeface="Wingdings" panose="05000000000000000000" pitchFamily="2" charset="2"/>
        <a:buChar char="§"/>
        <a:defRPr sz="4000" kern="1200">
          <a:solidFill>
            <a:srgbClr val="000000"/>
          </a:solidFill>
          <a:latin typeface="Oswald" panose="02000503000000000000" charset="0"/>
          <a:ea typeface="Open Sans" panose="020B0606030504020204" charset="0"/>
          <a:cs typeface="Open Sans" panose="020B0606030504020204" charset="0"/>
          <a:sym typeface="Helvetica Light" charset="0"/>
        </a:defRPr>
      </a:lvl4pPr>
      <a:lvl5pPr marL="1600200" indent="-685800" algn="l" defTabSz="825500" rtl="0" eaLnBrk="1" fontAlgn="base" hangingPunct="1">
        <a:lnSpc>
          <a:spcPct val="150000"/>
        </a:lnSpc>
        <a:spcBef>
          <a:spcPts val="1200"/>
        </a:spcBef>
        <a:spcAft>
          <a:spcPct val="0"/>
        </a:spcAft>
        <a:buFont typeface="Wingdings" panose="05000000000000000000" pitchFamily="2" charset="2"/>
        <a:buChar char="§"/>
        <a:defRPr sz="3600" kern="1200">
          <a:solidFill>
            <a:srgbClr val="000000"/>
          </a:solidFill>
          <a:latin typeface="Oswald" panose="02000503000000000000" charset="0"/>
          <a:ea typeface="Open Sans" panose="020B0606030504020204" charset="0"/>
          <a:cs typeface="Open Sans" panose="020B0606030504020204" charset="0"/>
          <a:sym typeface="Helvetica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9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130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12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svg"/><Relationship Id="rId11" Type="http://schemas.openxmlformats.org/officeDocument/2006/relationships/image" Target="../media/image110.png"/><Relationship Id="rId5" Type="http://schemas.openxmlformats.org/officeDocument/2006/relationships/image" Target="../media/image23.png"/><Relationship Id="rId15" Type="http://schemas.openxmlformats.org/officeDocument/2006/relationships/image" Target="../media/image150.png"/><Relationship Id="rId10" Type="http://schemas.openxmlformats.org/officeDocument/2006/relationships/image" Target="../media/image100.png"/><Relationship Id="rId4" Type="http://schemas.openxmlformats.org/officeDocument/2006/relationships/image" Target="../media/image22.svg"/><Relationship Id="rId9" Type="http://schemas.openxmlformats.org/officeDocument/2006/relationships/image" Target="../media/image90.png"/><Relationship Id="rId14" Type="http://schemas.openxmlformats.org/officeDocument/2006/relationships/image" Target="../media/image1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7F5357-7176-1845-B9F1-66192B00F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223259" y="13210394"/>
            <a:ext cx="1944216" cy="452412"/>
          </a:xfrm>
        </p:spPr>
        <p:txBody>
          <a:bodyPr/>
          <a:lstStyle/>
          <a:p>
            <a:pPr algn="r"/>
            <a:fld id="{867D4B2A-9BF3-124F-946E-91EC1B5C59BC}" type="datetime1">
              <a:rPr lang="de-DE" smtClean="0"/>
              <a:t>05.09.18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EB5C6-69E7-C442-992A-446A5C40B5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Simulation of Annotators in Active Learning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EA523F-BC58-F94E-A0A8-65B74CB9A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200" y="5921896"/>
            <a:ext cx="14761640" cy="2552560"/>
          </a:xfrm>
        </p:spPr>
        <p:txBody>
          <a:bodyPr/>
          <a:lstStyle/>
          <a:p>
            <a:r>
              <a:rPr lang="en-GB" sz="8400" dirty="0">
                <a:latin typeface="Monaco" pitchFamily="2" charset="77"/>
              </a:rPr>
              <a:t>annotlib</a:t>
            </a:r>
            <a:r>
              <a:rPr lang="de-DE" sz="8400" dirty="0"/>
              <a:t>: Annotator Library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42FA0-B777-C942-BD3C-26BBA9BDF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92900" y="13158789"/>
            <a:ext cx="2497014" cy="488924"/>
          </a:xfrm>
        </p:spPr>
        <p:txBody>
          <a:bodyPr/>
          <a:lstStyle/>
          <a:p>
            <a:r>
              <a:rPr lang="en-US" dirty="0"/>
              <a:t>Marek Herde</a:t>
            </a:r>
          </a:p>
        </p:txBody>
      </p:sp>
    </p:spTree>
    <p:extLst>
      <p:ext uri="{BB962C8B-B14F-4D97-AF65-F5344CB8AC3E}">
        <p14:creationId xmlns:p14="http://schemas.microsoft.com/office/powerpoint/2010/main" val="245576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95B67-3EA1-5843-B54E-A3E065DD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Sample Difficulty Estimation – II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33EC45-732B-2F4E-9DC9-336E1861E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FC46279-0D41-3248-A17B-091341B97AB4}" type="datetime1">
              <a:rPr lang="de-DE" smtClean="0"/>
              <a:t>05.09.18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71624-6A4E-A947-A4F5-E7632ACE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Marek Herde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5293475-B3C2-2842-879B-BDF9C624BAB3}"/>
                  </a:ext>
                </a:extLst>
              </p:cNvPr>
              <p:cNvSpPr/>
              <p:nvPr/>
            </p:nvSpPr>
            <p:spPr>
              <a:xfrm>
                <a:off x="1366664" y="2033464"/>
                <a:ext cx="12985576" cy="12273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indent="0"/>
                <a:r>
                  <a:rPr lang="en-GB" sz="4500" dirty="0"/>
                  <a:t>Sample Difficulty Estimation</a:t>
                </a:r>
                <a:r>
                  <a:rPr lang="en-GB" sz="4500" b="0" dirty="0"/>
                  <a:t>:</a:t>
                </a:r>
              </a:p>
              <a:p>
                <a:pPr marL="914400" lvl="1" indent="-685800">
                  <a:buFont typeface="Arial" panose="020B0604020202020204" pitchFamily="34" charset="0"/>
                  <a:buChar char="•"/>
                </a:pPr>
                <a:r>
                  <a:rPr lang="en-GB" sz="4500" b="0" dirty="0">
                    <a:latin typeface="+mn-lt"/>
                  </a:rPr>
                  <a:t>use uncertainty estimates of multiple classifiers</a:t>
                </a:r>
              </a:p>
              <a:p>
                <a:pPr marL="914400" lvl="1" indent="-685800">
                  <a:buFont typeface="Arial" panose="020B0604020202020204" pitchFamily="34" charset="0"/>
                  <a:buChar char="•"/>
                </a:pPr>
                <a:r>
                  <a:rPr lang="en-GB" sz="4500" b="0" dirty="0">
                    <a:latin typeface="+mn-lt"/>
                  </a:rPr>
                  <a:t>classifiers’ uncertainty is measured on test folds of a repeated cross validation</a:t>
                </a:r>
              </a:p>
              <a:p>
                <a:pPr marL="914400" lvl="1" indent="-685800">
                  <a:buFont typeface="Arial" panose="020B0604020202020204" pitchFamily="34" charset="0"/>
                  <a:buChar char="•"/>
                </a:pPr>
                <a:r>
                  <a:rPr lang="en-GB" sz="4500" b="0" dirty="0">
                    <a:latin typeface="+mn-lt"/>
                  </a:rPr>
                  <a:t>uncertainty is measure as entropy</a:t>
                </a:r>
              </a:p>
              <a:p>
                <a:pPr lvl="1" indent="0"/>
                <a:endParaRPr lang="en-GB" sz="4500" b="0" dirty="0"/>
              </a:p>
              <a:p>
                <a:pPr lvl="1" inden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4500" b="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de-DE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45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de-DE" sz="45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4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de-DE" sz="45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de-DE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sz="4500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de-DE" sz="45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de-DE" sz="45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e-DE" sz="4500" b="0" i="0" smtClean="0">
                                  <a:latin typeface="Cambria Math" panose="02040503050406030204" pitchFamily="18" charset="0"/>
                                </a:rPr>
                                <m:t>prediction</m:t>
                              </m:r>
                              <m:r>
                                <a:rPr lang="de-DE" sz="45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e-DE" sz="4500" b="0" i="0" smtClean="0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de-DE" sz="45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e-DE" sz="4500" b="0" i="0" smtClean="0">
                                  <a:latin typeface="Cambria Math" panose="02040503050406030204" pitchFamily="18" charset="0"/>
                                </a:rPr>
                                <m:t>wrong</m:t>
                              </m:r>
                            </m:e>
                            <m:e>
                              <m:r>
                                <a:rPr lang="de-DE" sz="4500" b="0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nary>
                                <m:naryPr>
                                  <m:chr m:val="∑"/>
                                  <m:ctrlPr>
                                    <a:rPr lang="de-DE" sz="4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4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5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45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r>
                                    <a:rPr lang="de-DE" sz="45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de-DE" sz="4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de-DE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de-DE" sz="45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de-DE" sz="45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DE" sz="45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de-DE" sz="4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m:rPr>
                                  <m:sty m:val="p"/>
                                </m:rPr>
                                <a:rPr lang="de-DE" sz="45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de-DE" sz="4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de-DE" sz="4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sz="4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sz="4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4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begChr m:val="|"/>
                                  <m:ctrlPr>
                                    <a:rPr lang="de-DE" sz="4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4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de-DE" sz="45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de-DE" sz="4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DE" sz="45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  <m:r>
                                <a:rPr lang="de-DE" sz="4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de-DE" sz="45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else</m:t>
                              </m:r>
                              <m:r>
                                <a:rPr lang="de-DE" sz="4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de-DE" sz="45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4500" b="0" dirty="0"/>
              </a:p>
              <a:p>
                <a:pPr lvl="1" indent="0"/>
                <a:endParaRPr lang="en-GB" sz="4500" b="0" dirty="0"/>
              </a:p>
              <a:p>
                <a:pPr lvl="1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4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4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GB" sz="45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5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45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de-DE" sz="45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4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4500" b="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sz="45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4500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45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45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de-DE" sz="45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sz="45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de-DE" sz="45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sz="4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4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4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4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de-DE" sz="4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4500" b="0" dirty="0"/>
              </a:p>
              <a:p>
                <a:pPr lvl="1" indent="0"/>
                <a:endParaRPr lang="en-GB" sz="4500" b="0" dirty="0"/>
              </a:p>
              <a:p>
                <a:pPr lvl="1" indent="0"/>
                <a:endParaRPr lang="en-GB" sz="4500" b="0" dirty="0"/>
              </a:p>
              <a:p>
                <a:pPr lvl="1" indent="0"/>
                <a:endParaRPr lang="en-GB" sz="4500" b="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5293475-B3C2-2842-879B-BDF9C624BA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664" y="2033464"/>
                <a:ext cx="12985576" cy="12273103"/>
              </a:xfrm>
              <a:prstGeom prst="rect">
                <a:avLst/>
              </a:prstGeom>
              <a:blipFill>
                <a:blip r:embed="rId2"/>
                <a:stretch>
                  <a:fillRect l="-294" t="-10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1F71D355-D7B1-6A42-8F69-D9A03BDBB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6094" y="1889448"/>
            <a:ext cx="9843210" cy="53690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2E236B-A874-E446-8A5F-5BC1753B98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0272" y="7141961"/>
            <a:ext cx="9289032" cy="562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75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DFC6E-B25A-FA41-B4B0-2E5EC1FF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Labelling Performance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75D9F1-0E94-C643-BEB9-FE72E8DF7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FC46279-0D41-3248-A17B-091341B97AB4}" type="datetime1">
              <a:rPr lang="de-DE" smtClean="0"/>
              <a:t>05.09.18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59842-0C27-4E49-A5A6-7DDC5C7B3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Marek Herde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888170-050E-F841-AD71-8FFDCDE902CC}"/>
                  </a:ext>
                </a:extLst>
              </p:cNvPr>
              <p:cNvSpPr txBox="1"/>
              <p:nvPr/>
            </p:nvSpPr>
            <p:spPr>
              <a:xfrm>
                <a:off x="1534816" y="2201538"/>
                <a:ext cx="12529392" cy="9150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500" dirty="0" err="1">
                    <a:latin typeface="Monaco" pitchFamily="2" charset="77"/>
                  </a:rPr>
                  <a:t>DynamicAnnot</a:t>
                </a:r>
                <a:r>
                  <a:rPr lang="en-GB" sz="4500" dirty="0"/>
                  <a:t>:</a:t>
                </a:r>
                <a:endParaRPr lang="en-GB" sz="4500" dirty="0">
                  <a:latin typeface="+mn-lt"/>
                </a:endParaRPr>
              </a:p>
              <a:p>
                <a:pPr marL="1600200" lvl="4" indent="-685800">
                  <a:buFont typeface="Arial" panose="020B0604020202020204" pitchFamily="34" charset="0"/>
                  <a:buChar char="•"/>
                </a:pPr>
                <a:r>
                  <a:rPr lang="en-GB" sz="4500" b="0" dirty="0">
                    <a:latin typeface="+mn-lt"/>
                  </a:rPr>
                  <a:t>labelling performance of annotator can vary during labelling process</a:t>
                </a:r>
              </a:p>
              <a:p>
                <a:pPr marL="1600200" lvl="4" indent="-685800">
                  <a:buFont typeface="Arial" panose="020B0604020202020204" pitchFamily="34" charset="0"/>
                  <a:buChar char="•"/>
                </a:pPr>
                <a:r>
                  <a:rPr lang="en-GB" sz="4500" b="0" dirty="0">
                    <a:latin typeface="+mn-lt"/>
                  </a:rPr>
                  <a:t>annotator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45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4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45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4500" b="0" dirty="0">
                    <a:latin typeface="+mn-lt"/>
                  </a:rPr>
                  <a:t>gets distracted </a:t>
                </a:r>
                <a:r>
                  <a:rPr lang="en-GB" sz="4500" b="0" dirty="0">
                    <a:latin typeface="+mn-lt"/>
                    <a:sym typeface="Wingdings" pitchFamily="2" charset="2"/>
                  </a:rPr>
                  <a:t> learning rate</a:t>
                </a:r>
                <a:r>
                  <a:rPr lang="en-GB" sz="4500" b="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500" b="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GB" sz="4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𝜇</m:t>
                        </m:r>
                      </m:e>
                      <m:sub>
                        <m:r>
                          <a:rPr lang="de-DE" sz="4500" b="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de-DE" sz="45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&lt;</m:t>
                    </m:r>
                    <m:r>
                      <a:rPr lang="de-DE" sz="4500" b="0" i="1">
                        <a:latin typeface="Cambria Math" panose="02040503050406030204" pitchFamily="18" charset="0"/>
                        <a:sym typeface="Wingdings" pitchFamily="2" charset="2"/>
                      </a:rPr>
                      <m:t>0</m:t>
                    </m:r>
                  </m:oMath>
                </a14:m>
                <a:endParaRPr lang="en-GB" sz="4500" b="0" dirty="0">
                  <a:latin typeface="+mn-lt"/>
                  <a:sym typeface="Wingdings" pitchFamily="2" charset="2"/>
                </a:endParaRPr>
              </a:p>
              <a:p>
                <a:pPr marL="1600200" lvl="4" indent="-685800">
                  <a:buFont typeface="Arial" panose="020B0604020202020204" pitchFamily="34" charset="0"/>
                  <a:buChar char="•"/>
                </a:pPr>
                <a:r>
                  <a:rPr lang="en-GB" sz="4500" b="0" dirty="0">
                    <a:latin typeface="+mn-lt"/>
                    <a:sym typeface="Wingdings" pitchFamily="2" charset="2"/>
                  </a:rPr>
                  <a:t>a</a:t>
                </a:r>
                <a:r>
                  <a:rPr lang="en-GB" sz="4500" b="0" dirty="0">
                    <a:latin typeface="+mn-lt"/>
                  </a:rPr>
                  <a:t>nnotator</a:t>
                </a:r>
                <a:r>
                  <a:rPr lang="en-GB" sz="45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5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45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45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4500" b="0" dirty="0">
                    <a:latin typeface="+mn-lt"/>
                  </a:rPr>
                  <a:t> learns </a:t>
                </a:r>
                <a:r>
                  <a:rPr lang="en-GB" sz="4500" b="0" dirty="0">
                    <a:latin typeface="+mn-lt"/>
                    <a:sym typeface="Wingdings" pitchFamily="2" charset="2"/>
                  </a:rPr>
                  <a:t> learning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5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GB" sz="4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𝜇</m:t>
                        </m:r>
                      </m:e>
                      <m:sub>
                        <m:r>
                          <a:rPr lang="de-DE" sz="45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de-DE" sz="45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&gt;0</m:t>
                    </m:r>
                  </m:oMath>
                </a14:m>
                <a:endParaRPr lang="en-GB" sz="4500" b="0" dirty="0">
                  <a:latin typeface="+mn-lt"/>
                  <a:sym typeface="Wingdings" pitchFamily="2" charset="2"/>
                </a:endParaRPr>
              </a:p>
              <a:p>
                <a:pPr marL="1600200" lvl="4" indent="-685800">
                  <a:buFont typeface="Arial" panose="020B0604020202020204" pitchFamily="34" charset="0"/>
                  <a:buChar char="•"/>
                </a:pPr>
                <a:endParaRPr lang="en-GB" sz="4500" b="0" dirty="0">
                  <a:latin typeface="+mn-lt"/>
                </a:endParaRPr>
              </a:p>
              <a:p>
                <a:pPr lvl="1" indent="0"/>
                <a:r>
                  <a:rPr lang="en-GB" sz="4500" dirty="0">
                    <a:latin typeface="+mn-lt"/>
                  </a:rPr>
                  <a:t>Probability of flipping label:</a:t>
                </a:r>
              </a:p>
              <a:p>
                <a:pPr marL="914400" lvl="1" indent="-6858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4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45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4500" b="0" i="0" smtClean="0">
                            <a:latin typeface="Cambria Math" panose="02040503050406030204" pitchFamily="18" charset="0"/>
                          </a:rPr>
                          <m:t>flip</m:t>
                        </m:r>
                      </m:sub>
                    </m:sSub>
                    <m:d>
                      <m:dPr>
                        <m:ctrlPr>
                          <a:rPr lang="de-DE" sz="4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4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4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de-DE" sz="45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4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de-DE" sz="4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45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45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de-DE" sz="4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sz="45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de-DE" sz="45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de-DE" sz="4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4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DE" sz="4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4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4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de-DE" sz="4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4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e-DE" sz="4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4500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r>
                  <a:rPr lang="en-GB" sz="4500" dirty="0">
                    <a:latin typeface="+mn-lt"/>
                  </a:rPr>
                  <a:t>, </a:t>
                </a:r>
                <a:r>
                  <a:rPr lang="en-GB" sz="4500" b="0" dirty="0">
                    <a:latin typeface="+mn-lt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45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4500" b="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e-DE" sz="45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4500" b="0" dirty="0">
                    <a:latin typeface="+mn-lt"/>
                  </a:rPr>
                  <a:t> is the number of queries process by annotator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5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45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45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4500" b="0" dirty="0">
                  <a:latin typeface="+mn-lt"/>
                </a:endParaRPr>
              </a:p>
              <a:p>
                <a:pPr marL="914400" lvl="1" indent="-6858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4500" b="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GB" sz="4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𝜇</m:t>
                        </m:r>
                      </m:e>
                      <m:sub>
                        <m:r>
                          <a:rPr lang="de-DE" sz="4500" b="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de-DE" sz="4500" b="0" i="1">
                        <a:latin typeface="Cambria Math" panose="02040503050406030204" pitchFamily="18" charset="0"/>
                        <a:sym typeface="Wingdings" pitchFamily="2" charset="2"/>
                      </a:rPr>
                      <m:t>&gt;0</m:t>
                    </m:r>
                  </m:oMath>
                </a14:m>
                <a:r>
                  <a:rPr lang="en-GB" sz="4500" b="0" dirty="0">
                    <a:latin typeface="+mn-lt"/>
                  </a:rPr>
                  <a:t>: flip to correct label</a:t>
                </a:r>
              </a:p>
              <a:p>
                <a:pPr marL="914400" lvl="1" indent="-6858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4500" b="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GB" sz="4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𝜇</m:t>
                        </m:r>
                      </m:e>
                      <m:sub>
                        <m:r>
                          <a:rPr lang="de-DE" sz="4500" b="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de-DE" sz="45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&lt;</m:t>
                    </m:r>
                    <m:r>
                      <a:rPr lang="de-DE" sz="4500" b="0" i="1">
                        <a:latin typeface="Cambria Math" panose="02040503050406030204" pitchFamily="18" charset="0"/>
                        <a:sym typeface="Wingdings" pitchFamily="2" charset="2"/>
                      </a:rPr>
                      <m:t>0</m:t>
                    </m:r>
                  </m:oMath>
                </a14:m>
                <a:r>
                  <a:rPr lang="en-GB" sz="4500" b="0" dirty="0">
                    <a:latin typeface="+mn-lt"/>
                  </a:rPr>
                  <a:t>: flip to random label (non-adversarial)</a:t>
                </a:r>
              </a:p>
              <a:p>
                <a:pPr marL="914400" lvl="1" indent="-6858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4500" b="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GB" sz="4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𝜇</m:t>
                        </m:r>
                      </m:e>
                      <m:sub>
                        <m:r>
                          <a:rPr lang="de-DE" sz="4500" b="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de-DE" sz="4500" b="0" i="1">
                        <a:latin typeface="Cambria Math" panose="02040503050406030204" pitchFamily="18" charset="0"/>
                        <a:sym typeface="Wingdings" pitchFamily="2" charset="2"/>
                      </a:rPr>
                      <m:t>&lt;0</m:t>
                    </m:r>
                  </m:oMath>
                </a14:m>
                <a:r>
                  <a:rPr lang="en-GB" sz="4500" b="0" dirty="0">
                    <a:latin typeface="+mn-lt"/>
                  </a:rPr>
                  <a:t>: flip to false label (adversarial)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888170-050E-F841-AD71-8FFDCDE90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816" y="2201538"/>
                <a:ext cx="12529392" cy="9150262"/>
              </a:xfrm>
              <a:prstGeom prst="rect">
                <a:avLst/>
              </a:prstGeom>
              <a:blipFill>
                <a:blip r:embed="rId2"/>
                <a:stretch>
                  <a:fillRect l="-2026" t="-1385" r="-1013" b="-23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6EA08354-7678-0946-91EF-27B4BB10C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8637" y="1484377"/>
            <a:ext cx="8137676" cy="540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605316-56FD-E54A-8BCA-45BA9EF90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8639" y="6887623"/>
            <a:ext cx="8137674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6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DCECA-D999-E84A-AC76-61CBE938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Annotator Types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11357-F0A0-6449-AF5F-7A861F4D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FC46279-0D41-3248-A17B-091341B97AB4}" type="datetime1">
              <a:rPr lang="de-DE" smtClean="0"/>
              <a:t>05.09.18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C203D-0C6F-7B47-BB27-BB0DB684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Marek Herde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5F03D-0BEB-E44D-9CB3-5B721BF8AAE2}"/>
              </a:ext>
            </a:extLst>
          </p:cNvPr>
          <p:cNvSpPr txBox="1"/>
          <p:nvPr/>
        </p:nvSpPr>
        <p:spPr>
          <a:xfrm>
            <a:off x="1401144" y="1782927"/>
            <a:ext cx="10502823" cy="1186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dirty="0" err="1">
                <a:latin typeface="Monaco" pitchFamily="2" charset="77"/>
              </a:rPr>
              <a:t>MultiAnnotTypes</a:t>
            </a:r>
            <a:r>
              <a:rPr lang="en-GB" sz="4500" dirty="0"/>
              <a:t>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500" b="0" dirty="0">
                <a:latin typeface="+mn-lt"/>
              </a:rPr>
              <a:t>container class to combine annotators of different types/classes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GB" sz="4500" b="0" dirty="0">
              <a:latin typeface="+mn-lt"/>
            </a:endParaRPr>
          </a:p>
          <a:p>
            <a:r>
              <a:rPr lang="en-GB" sz="4500" dirty="0">
                <a:latin typeface="+mn-lt"/>
              </a:rPr>
              <a:t>Exemplary active learning experiment: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500" b="0" dirty="0">
                <a:latin typeface="+mn-lt"/>
              </a:rPr>
              <a:t>four different types of annotators</a:t>
            </a:r>
          </a:p>
          <a:p>
            <a:pPr marL="1371600" lvl="3" indent="-685800">
              <a:buFont typeface="Arial" panose="020B0604020202020204" pitchFamily="34" charset="0"/>
              <a:buChar char="•"/>
            </a:pPr>
            <a:r>
              <a:rPr lang="en-GB" sz="4500" b="0" dirty="0">
                <a:latin typeface="+mn-lt"/>
              </a:rPr>
              <a:t>omniscient annotator</a:t>
            </a:r>
          </a:p>
          <a:p>
            <a:pPr marL="1371600" lvl="3" indent="-685800">
              <a:buFont typeface="Arial" panose="020B0604020202020204" pitchFamily="34" charset="0"/>
              <a:buChar char="•"/>
            </a:pPr>
            <a:r>
              <a:rPr lang="en-GB" sz="4500" b="0" dirty="0">
                <a:latin typeface="+mn-lt"/>
              </a:rPr>
              <a:t>annotator simulated by means of clustering</a:t>
            </a:r>
          </a:p>
          <a:p>
            <a:pPr marL="1371600" lvl="3" indent="-685800">
              <a:buFont typeface="Arial" panose="020B0604020202020204" pitchFamily="34" charset="0"/>
              <a:buChar char="•"/>
            </a:pPr>
            <a:r>
              <a:rPr lang="en-GB" sz="4500" b="0" dirty="0">
                <a:latin typeface="+mn-lt"/>
              </a:rPr>
              <a:t>SVM trained on 5% of the data as annotator</a:t>
            </a:r>
          </a:p>
          <a:p>
            <a:pPr marL="1371600" lvl="3" indent="-685800">
              <a:buFont typeface="Arial" panose="020B0604020202020204" pitchFamily="34" charset="0"/>
              <a:buChar char="•"/>
            </a:pPr>
            <a:r>
              <a:rPr lang="en-GB" sz="4500" b="0" dirty="0">
                <a:latin typeface="+mn-lt"/>
              </a:rPr>
              <a:t>annotator with decreasing labelling performance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500" b="0" dirty="0">
                <a:latin typeface="+mn-lt"/>
              </a:rPr>
              <a:t>selection strategy: random sampling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500" b="0" dirty="0">
                <a:latin typeface="+mn-lt"/>
              </a:rPr>
              <a:t>classifier: </a:t>
            </a:r>
            <a:r>
              <a:rPr lang="en-GB" sz="4500" b="0" i="1" dirty="0">
                <a:latin typeface="+mn-lt"/>
              </a:rPr>
              <a:t>k-</a:t>
            </a:r>
            <a:r>
              <a:rPr lang="en-GB" sz="4500" b="0" dirty="0">
                <a:latin typeface="+mn-lt"/>
              </a:rPr>
              <a:t>NN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500" b="0" dirty="0">
                <a:latin typeface="+mn-lt"/>
              </a:rPr>
              <a:t>comparing majority vote with individual annotators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86EF54-D24C-734A-85BE-588A3F1DF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3968" y="2567757"/>
            <a:ext cx="12351672" cy="81200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B5D698-AC9F-E846-BD8B-94248F08D50A}"/>
              </a:ext>
            </a:extLst>
          </p:cNvPr>
          <p:cNvSpPr/>
          <p:nvPr/>
        </p:nvSpPr>
        <p:spPr>
          <a:xfrm>
            <a:off x="13296900" y="1782927"/>
            <a:ext cx="12192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4500" dirty="0">
                <a:latin typeface="+mn-lt"/>
              </a:rPr>
              <a:t>Results:</a:t>
            </a:r>
          </a:p>
        </p:txBody>
      </p:sp>
    </p:spTree>
    <p:extLst>
      <p:ext uri="{BB962C8B-B14F-4D97-AF65-F5344CB8AC3E}">
        <p14:creationId xmlns:p14="http://schemas.microsoft.com/office/powerpoint/2010/main" val="228430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75FBD-EE7A-184B-9B0A-BE1ACC61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6DD808-03C1-4A44-A1C9-5B0501D5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FC46279-0D41-3248-A17B-091341B97AB4}" type="datetime1">
              <a:rPr lang="de-DE" smtClean="0"/>
              <a:t>05.09.18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B878E3-DBA4-0941-B23B-D45BBF334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Marek Herde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BE5E26-6B35-DA47-99A2-A7DABAB17B30}"/>
              </a:ext>
            </a:extLst>
          </p:cNvPr>
          <p:cNvSpPr txBox="1"/>
          <p:nvPr/>
        </p:nvSpPr>
        <p:spPr>
          <a:xfrm>
            <a:off x="1534816" y="2201538"/>
            <a:ext cx="12529392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500" b="0" dirty="0">
                <a:latin typeface="+mn-lt"/>
              </a:rPr>
              <a:t>data representation of </a:t>
            </a:r>
            <a:r>
              <a:rPr lang="en-GB" sz="4500" b="0" dirty="0">
                <a:latin typeface="Monaco" pitchFamily="2" charset="77"/>
              </a:rPr>
              <a:t>annotlib</a:t>
            </a:r>
            <a:r>
              <a:rPr lang="en-GB" sz="4500" b="0" dirty="0">
                <a:latin typeface="+mn-lt"/>
              </a:rPr>
              <a:t> is in accordance to </a:t>
            </a:r>
            <a:r>
              <a:rPr lang="en-GB" sz="4500" b="0" i="1" dirty="0" err="1">
                <a:latin typeface="+mn-lt"/>
              </a:rPr>
              <a:t>scitkit</a:t>
            </a:r>
            <a:r>
              <a:rPr lang="en-GB" sz="4500" b="0" i="1" dirty="0">
                <a:latin typeface="+mn-lt"/>
              </a:rPr>
              <a:t>-learn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500" b="0" dirty="0">
                <a:latin typeface="+mn-lt"/>
              </a:rPr>
              <a:t>annotators of </a:t>
            </a:r>
            <a:r>
              <a:rPr lang="en-GB" sz="4500" b="0" dirty="0">
                <a:latin typeface="Monaco" pitchFamily="2" charset="77"/>
              </a:rPr>
              <a:t>annotlib </a:t>
            </a:r>
            <a:r>
              <a:rPr lang="en-GB" sz="4500" b="0" dirty="0">
                <a:latin typeface="+mn-lt"/>
              </a:rPr>
              <a:t>can be simply combined with </a:t>
            </a:r>
            <a:r>
              <a:rPr lang="en-GB" sz="4500" b="0" dirty="0" err="1">
                <a:latin typeface="Monaco" pitchFamily="2" charset="77"/>
              </a:rPr>
              <a:t>libact</a:t>
            </a:r>
            <a:endParaRPr lang="en-GB" sz="4500" b="0" dirty="0">
              <a:latin typeface="Monaco" pitchFamily="2" charset="77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500" b="0" dirty="0">
                <a:latin typeface="+mn-lt"/>
              </a:rPr>
              <a:t>code test coverage is about 100%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500" b="0" dirty="0">
                <a:latin typeface="Monaco" pitchFamily="2" charset="77"/>
              </a:rPr>
              <a:t>annotlib </a:t>
            </a:r>
            <a:r>
              <a:rPr lang="en-GB" sz="4500" b="0" dirty="0">
                <a:latin typeface="+mn-lt"/>
              </a:rPr>
              <a:t>has a user guide containing </a:t>
            </a:r>
            <a:r>
              <a:rPr lang="en-GB" sz="4500" b="0" i="1" dirty="0" err="1">
                <a:latin typeface="+mn-lt"/>
              </a:rPr>
              <a:t>Jupyter</a:t>
            </a:r>
            <a:r>
              <a:rPr lang="en-GB" sz="4500" b="0" dirty="0">
                <a:latin typeface="+mn-lt"/>
              </a:rPr>
              <a:t> notebooks as examples for each annotator type and a detailed API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500" b="0" dirty="0">
                <a:latin typeface="+mn-lt"/>
              </a:rPr>
              <a:t>simulation techniques of </a:t>
            </a:r>
            <a:r>
              <a:rPr lang="en-GB" sz="4500" b="0" dirty="0">
                <a:latin typeface="Monaco" pitchFamily="2" charset="77"/>
              </a:rPr>
              <a:t>annotlib</a:t>
            </a:r>
            <a:r>
              <a:rPr lang="en-GB" sz="4500" b="0" dirty="0">
                <a:latin typeface="+mn-lt"/>
              </a:rPr>
              <a:t> are motivated by realistic scenarios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500" b="0" dirty="0">
                <a:latin typeface="Monaco" pitchFamily="2" charset="77"/>
              </a:rPr>
              <a:t>annotlib </a:t>
            </a:r>
            <a:r>
              <a:rPr lang="en-GB" sz="4500" b="0" dirty="0">
                <a:latin typeface="+mn-lt"/>
              </a:rPr>
              <a:t>offers functions for detailed analysis of annotators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CF9C75-8397-D847-890B-D4BE888D7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7935" y="1673424"/>
            <a:ext cx="10039824" cy="36039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48241C-2ACE-7841-BF80-5D837EB32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595" y="5489848"/>
            <a:ext cx="10045164" cy="727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6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D032-126A-AA42-84F1-2C226955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1C65CE-A5F8-B446-91DE-8A54EACAB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FC46279-0D41-3248-A17B-091341B97AB4}" type="datetime1">
              <a:rPr lang="de-DE" smtClean="0"/>
              <a:t>05.09.18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9354FE-247F-4741-81F1-BC7F37F6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Marek Herde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4DFE04-4B74-3445-9E39-44B3915EB6A7}"/>
              </a:ext>
            </a:extLst>
          </p:cNvPr>
          <p:cNvSpPr txBox="1"/>
          <p:nvPr/>
        </p:nvSpPr>
        <p:spPr>
          <a:xfrm>
            <a:off x="1534816" y="2201538"/>
            <a:ext cx="21530392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500" b="0" dirty="0">
                <a:latin typeface="+mn-lt"/>
              </a:rPr>
              <a:t>apply </a:t>
            </a:r>
            <a:r>
              <a:rPr lang="en-GB" sz="4500" b="0" dirty="0">
                <a:latin typeface="Monaco" pitchFamily="2" charset="77"/>
              </a:rPr>
              <a:t>annotlib</a:t>
            </a:r>
            <a:r>
              <a:rPr lang="en-GB" sz="4500" b="0" dirty="0">
                <a:latin typeface="+mn-lt"/>
              </a:rPr>
              <a:t> in bigger active learning projects including multiple annotators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500" b="0" dirty="0">
                <a:latin typeface="+mn-lt"/>
              </a:rPr>
              <a:t>enable simple installation of </a:t>
            </a:r>
            <a:r>
              <a:rPr lang="en-GB" sz="4500" b="0" dirty="0">
                <a:latin typeface="Monaco" pitchFamily="2" charset="77"/>
              </a:rPr>
              <a:t>annotlib</a:t>
            </a:r>
            <a:r>
              <a:rPr lang="en-GB" sz="4500" b="0" dirty="0">
                <a:latin typeface="+mn-lt"/>
              </a:rPr>
              <a:t> with help of </a:t>
            </a:r>
            <a:r>
              <a:rPr lang="en-GB" sz="4500" b="0" dirty="0">
                <a:latin typeface="Monaco" pitchFamily="2" charset="77"/>
              </a:rPr>
              <a:t>pip</a:t>
            </a:r>
            <a:r>
              <a:rPr lang="en-GB" sz="4500" b="0" dirty="0">
                <a:latin typeface="+mn-lt"/>
              </a:rPr>
              <a:t> and </a:t>
            </a:r>
            <a:r>
              <a:rPr lang="en-GB" sz="4500" b="0" dirty="0" err="1">
                <a:latin typeface="Monaco" pitchFamily="2" charset="77"/>
              </a:rPr>
              <a:t>conda</a:t>
            </a:r>
            <a:endParaRPr lang="en-GB" sz="4500" b="0" dirty="0">
              <a:latin typeface="Monaco" pitchFamily="2" charset="77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500" b="0" dirty="0">
                <a:latin typeface="+mn-lt"/>
              </a:rPr>
              <a:t>provide running versions for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GB" sz="4500" b="0" dirty="0">
              <a:latin typeface="+mn-lt"/>
            </a:endParaRPr>
          </a:p>
          <a:p>
            <a:endParaRPr lang="en-GB" sz="4500" b="0" dirty="0">
              <a:latin typeface="+mn-lt"/>
            </a:endParaRPr>
          </a:p>
          <a:p>
            <a:endParaRPr lang="en-GB" sz="4500" b="0" dirty="0">
              <a:latin typeface="+mn-lt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GB" sz="4500" b="0" dirty="0">
              <a:latin typeface="+mn-lt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GB" sz="4500" b="0" dirty="0">
              <a:latin typeface="+mn-lt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GB" sz="4500" b="0" dirty="0">
              <a:latin typeface="+mn-lt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GB" sz="4500" b="0" dirty="0">
              <a:latin typeface="+mn-lt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GB" sz="4500" b="0" dirty="0">
              <a:latin typeface="+mn-lt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500" b="0" dirty="0">
                <a:latin typeface="+mn-lt"/>
              </a:rPr>
              <a:t>continuous maintenance to guaranty usability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75678F-747A-954C-9816-1EF71FF67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6" y="4464496"/>
            <a:ext cx="4985792" cy="49857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439430-2D48-FA44-9A00-B7383649E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848" y="4507469"/>
            <a:ext cx="4611574" cy="50562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A7BF25-EB8A-9743-BD37-59987686E4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9675" y="5185742"/>
            <a:ext cx="59436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95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39255-D9AC-E041-9CDE-2CD7362F3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762" y="1673424"/>
            <a:ext cx="19370152" cy="1112400"/>
          </a:xfrm>
        </p:spPr>
        <p:txBody>
          <a:bodyPr/>
          <a:lstStyle/>
          <a:p>
            <a:pPr algn="ctr"/>
            <a:r>
              <a:rPr lang="en-GB" dirty="0"/>
              <a:t>Thank you for your attention!</a:t>
            </a:r>
            <a:br>
              <a:rPr lang="en-GB" dirty="0"/>
            </a:br>
            <a:r>
              <a:rPr lang="en-GB" dirty="0"/>
              <a:t>Discussion?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87ABD-366E-D54A-8BF3-E182AF860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FC46279-0D41-3248-A17B-091341B97AB4}" type="datetime1">
              <a:rPr lang="de-DE" smtClean="0"/>
              <a:t>05.09.18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41DE2-D396-794B-A976-6E30C8C08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Marek Herde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904A53-2297-AD44-8F84-3D2DB996B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4656" y="7717098"/>
            <a:ext cx="6956487" cy="50405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82B0490-46BE-824F-B9E3-40A9A1BDA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760" y="3811390"/>
            <a:ext cx="7742451" cy="390570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4C3A1AA-3261-F44C-B001-C4D5D6F581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74" y="3410618"/>
            <a:ext cx="7966119" cy="47072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C440E5-B535-B94F-8830-BAFCE5B664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414" y="8117870"/>
            <a:ext cx="7849289" cy="531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79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2D2E1-1223-8246-BF90-555205467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 of Active Learning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4DC425-9520-324D-8CA5-857F19AA5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FC46279-0D41-3248-A17B-091341B97AB4}" type="datetime1">
              <a:rPr lang="de-DE" smtClean="0"/>
              <a:t>05.09.18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16FF2B-9D76-1646-ABDB-BF43D06BD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Marek Herde</a:t>
            </a:r>
            <a:endParaRPr lang="en-US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ED0BCE7-2C3F-5940-BFFF-A71DF0AD96CD}"/>
              </a:ext>
            </a:extLst>
          </p:cNvPr>
          <p:cNvGrpSpPr/>
          <p:nvPr/>
        </p:nvGrpSpPr>
        <p:grpSpPr>
          <a:xfrm>
            <a:off x="2758952" y="2827741"/>
            <a:ext cx="8352928" cy="6302774"/>
            <a:chOff x="2758952" y="2827741"/>
            <a:chExt cx="8352928" cy="6302774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2095E21E-4811-9843-A83A-ED79C907B986}"/>
                </a:ext>
              </a:extLst>
            </p:cNvPr>
            <p:cNvSpPr/>
            <p:nvPr/>
          </p:nvSpPr>
          <p:spPr bwMode="auto">
            <a:xfrm>
              <a:off x="2758952" y="2865819"/>
              <a:ext cx="8352928" cy="6264696"/>
            </a:xfrm>
            <a:prstGeom prst="roundRect">
              <a:avLst/>
            </a:prstGeom>
            <a:ln w="127000"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</a:bodyPr>
            <a:lstStyle/>
            <a:p>
              <a:pPr marL="228600" marR="0" indent="0" algn="l" defTabSz="457200" rtl="0" eaLnBrk="1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UnicodeMS" charset="0"/>
                <a:ea typeface="ArialUnicodeMS" charset="0"/>
                <a:cs typeface="ArialUnicodeMS" charset="0"/>
                <a:sym typeface="ArialUnicodeMS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1384FC3-B78F-D741-9189-7A69E21DD402}"/>
                </a:ext>
              </a:extLst>
            </p:cNvPr>
            <p:cNvSpPr/>
            <p:nvPr/>
          </p:nvSpPr>
          <p:spPr bwMode="auto">
            <a:xfrm>
              <a:off x="4762440" y="3070480"/>
              <a:ext cx="1080000" cy="1080000"/>
            </a:xfrm>
            <a:prstGeom prst="ellipse">
              <a:avLst/>
            </a:prstGeom>
            <a:ln w="127000">
              <a:solidFill>
                <a:schemeClr val="tx1"/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</a:bodyPr>
            <a:lstStyle/>
            <a:p>
              <a:pPr marL="228600" marR="0" indent="0" algn="l" defTabSz="457200" rtl="0" eaLnBrk="1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UnicodeMS" charset="0"/>
                <a:ea typeface="ArialUnicodeMS" charset="0"/>
                <a:cs typeface="ArialUnicodeMS" charset="0"/>
                <a:sym typeface="ArialUnicodeMS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968FFFB-6C5F-C344-A684-B101B35B420C}"/>
                    </a:ext>
                  </a:extLst>
                </p:cNvPr>
                <p:cNvSpPr txBox="1"/>
                <p:nvPr/>
              </p:nvSpPr>
              <p:spPr>
                <a:xfrm>
                  <a:off x="4690432" y="2827741"/>
                  <a:ext cx="1316066" cy="15388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968FFFB-6C5F-C344-A684-B101B35B42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0432" y="2827741"/>
                  <a:ext cx="1316066" cy="1538883"/>
                </a:xfrm>
                <a:prstGeom prst="rect">
                  <a:avLst/>
                </a:prstGeom>
                <a:blipFill>
                  <a:blip r:embed="rId3"/>
                  <a:stretch>
                    <a:fillRect l="-16190" r="-16190" b="-737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85E3DC-AB62-F34E-ABAC-4C7C725D7D07}"/>
                </a:ext>
              </a:extLst>
            </p:cNvPr>
            <p:cNvSpPr/>
            <p:nvPr/>
          </p:nvSpPr>
          <p:spPr bwMode="auto">
            <a:xfrm>
              <a:off x="5871455" y="4431158"/>
              <a:ext cx="1080000" cy="1080000"/>
            </a:xfrm>
            <a:prstGeom prst="ellipse">
              <a:avLst/>
            </a:prstGeom>
            <a:ln w="127000">
              <a:solidFill>
                <a:schemeClr val="tx1"/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</a:bodyPr>
            <a:lstStyle/>
            <a:p>
              <a:pPr marL="228600" marR="0" indent="0" algn="l" defTabSz="457200" rtl="0" eaLnBrk="1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UnicodeMS" charset="0"/>
                <a:ea typeface="ArialUnicodeMS" charset="0"/>
                <a:cs typeface="ArialUnicodeMS" charset="0"/>
                <a:sym typeface="ArialUnicodeMS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E58A324-2C7A-5C49-999E-433B480A22F8}"/>
                    </a:ext>
                  </a:extLst>
                </p:cNvPr>
                <p:cNvSpPr txBox="1"/>
                <p:nvPr/>
              </p:nvSpPr>
              <p:spPr>
                <a:xfrm>
                  <a:off x="5799447" y="4188419"/>
                  <a:ext cx="1316066" cy="15388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E58A324-2C7A-5C49-999E-433B480A22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9447" y="4188419"/>
                  <a:ext cx="1316066" cy="1538883"/>
                </a:xfrm>
                <a:prstGeom prst="rect">
                  <a:avLst/>
                </a:prstGeom>
                <a:blipFill>
                  <a:blip r:embed="rId4"/>
                  <a:stretch>
                    <a:fillRect l="-16346" r="-16346" b="-737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4F40E24-269A-5148-94C1-F57DCA490CCA}"/>
                </a:ext>
              </a:extLst>
            </p:cNvPr>
            <p:cNvSpPr/>
            <p:nvPr/>
          </p:nvSpPr>
          <p:spPr bwMode="auto">
            <a:xfrm>
              <a:off x="5371282" y="5822956"/>
              <a:ext cx="1080000" cy="1080000"/>
            </a:xfrm>
            <a:prstGeom prst="ellipse">
              <a:avLst/>
            </a:prstGeom>
            <a:ln w="127000">
              <a:solidFill>
                <a:schemeClr val="tx1"/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</a:bodyPr>
            <a:lstStyle/>
            <a:p>
              <a:pPr marL="228600" marR="0" indent="0" algn="l" defTabSz="457200" rtl="0" eaLnBrk="1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UnicodeMS" charset="0"/>
                <a:ea typeface="ArialUnicodeMS" charset="0"/>
                <a:cs typeface="ArialUnicodeMS" charset="0"/>
                <a:sym typeface="ArialUnicodeMS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67A8EB7-4971-4047-8954-ACD35D8B4B15}"/>
                    </a:ext>
                  </a:extLst>
                </p:cNvPr>
                <p:cNvSpPr txBox="1"/>
                <p:nvPr/>
              </p:nvSpPr>
              <p:spPr>
                <a:xfrm>
                  <a:off x="5299274" y="5580217"/>
                  <a:ext cx="1316066" cy="15388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67A8EB7-4971-4047-8954-ACD35D8B4B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9274" y="5580217"/>
                  <a:ext cx="1316066" cy="1538883"/>
                </a:xfrm>
                <a:prstGeom prst="rect">
                  <a:avLst/>
                </a:prstGeom>
                <a:blipFill>
                  <a:blip r:embed="rId5"/>
                  <a:stretch>
                    <a:fillRect l="-16190" r="-16190" b="-731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296F2F2-CE67-BF4F-A3B0-183D22BDCFB5}"/>
                </a:ext>
              </a:extLst>
            </p:cNvPr>
            <p:cNvSpPr/>
            <p:nvPr/>
          </p:nvSpPr>
          <p:spPr bwMode="auto">
            <a:xfrm>
              <a:off x="7387846" y="4519844"/>
              <a:ext cx="1080000" cy="1080000"/>
            </a:xfrm>
            <a:prstGeom prst="ellipse">
              <a:avLst/>
            </a:prstGeom>
            <a:ln w="127000">
              <a:solidFill>
                <a:schemeClr val="tx1"/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</a:bodyPr>
            <a:lstStyle/>
            <a:p>
              <a:pPr marL="228600" marR="0" indent="0" algn="l" defTabSz="457200" rtl="0" eaLnBrk="1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UnicodeMS" charset="0"/>
                <a:ea typeface="ArialUnicodeMS" charset="0"/>
                <a:cs typeface="ArialUnicodeMS" charset="0"/>
                <a:sym typeface="ArialUnicodeMS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74CFED3-7C4C-A34A-AD84-FDB9C6DD245F}"/>
                    </a:ext>
                  </a:extLst>
                </p:cNvPr>
                <p:cNvSpPr txBox="1"/>
                <p:nvPr/>
              </p:nvSpPr>
              <p:spPr>
                <a:xfrm>
                  <a:off x="7284440" y="4212330"/>
                  <a:ext cx="1316066" cy="15388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74CFED3-7C4C-A34A-AD84-FDB9C6DD24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4440" y="4212330"/>
                  <a:ext cx="1316066" cy="1538883"/>
                </a:xfrm>
                <a:prstGeom prst="rect">
                  <a:avLst/>
                </a:prstGeom>
                <a:blipFill>
                  <a:blip r:embed="rId6"/>
                  <a:stretch>
                    <a:fillRect l="-16346" r="-16346" b="-737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17CDE9C-A343-A248-9570-677FDB44B65C}"/>
                </a:ext>
              </a:extLst>
            </p:cNvPr>
            <p:cNvSpPr/>
            <p:nvPr/>
          </p:nvSpPr>
          <p:spPr bwMode="auto">
            <a:xfrm>
              <a:off x="6418919" y="7032597"/>
              <a:ext cx="1080000" cy="1080000"/>
            </a:xfrm>
            <a:prstGeom prst="ellipse">
              <a:avLst/>
            </a:prstGeom>
            <a:ln w="127000">
              <a:solidFill>
                <a:schemeClr val="tx1"/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</a:bodyPr>
            <a:lstStyle/>
            <a:p>
              <a:pPr marL="228600" marR="0" indent="0" algn="l" defTabSz="457200" rtl="0" eaLnBrk="1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UnicodeMS" charset="0"/>
                <a:ea typeface="ArialUnicodeMS" charset="0"/>
                <a:cs typeface="ArialUnicodeMS" charset="0"/>
                <a:sym typeface="ArialUnicodeMS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DEC399A-E95B-5240-BEE4-771582BC55B0}"/>
                    </a:ext>
                  </a:extLst>
                </p:cNvPr>
                <p:cNvSpPr txBox="1"/>
                <p:nvPr/>
              </p:nvSpPr>
              <p:spPr>
                <a:xfrm>
                  <a:off x="6346911" y="6789858"/>
                  <a:ext cx="1316065" cy="15388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DEC399A-E95B-5240-BEE4-771582BC55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6911" y="6789858"/>
                  <a:ext cx="1316065" cy="1538883"/>
                </a:xfrm>
                <a:prstGeom prst="rect">
                  <a:avLst/>
                </a:prstGeom>
                <a:blipFill>
                  <a:blip r:embed="rId7"/>
                  <a:stretch>
                    <a:fillRect l="-1923" r="-192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410B4D8-C303-AD4D-B13F-C4E55982EFBF}"/>
                </a:ext>
              </a:extLst>
            </p:cNvPr>
            <p:cNvSpPr/>
            <p:nvPr/>
          </p:nvSpPr>
          <p:spPr bwMode="auto">
            <a:xfrm>
              <a:off x="9239672" y="5580217"/>
              <a:ext cx="1080000" cy="1080000"/>
            </a:xfrm>
            <a:prstGeom prst="ellipse">
              <a:avLst/>
            </a:prstGeom>
            <a:ln w="127000">
              <a:solidFill>
                <a:schemeClr val="tx1"/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</a:bodyPr>
            <a:lstStyle/>
            <a:p>
              <a:pPr marL="228600" marR="0" indent="0" algn="l" defTabSz="457200" rtl="0" eaLnBrk="1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UnicodeMS" charset="0"/>
                <a:ea typeface="ArialUnicodeMS" charset="0"/>
                <a:cs typeface="ArialUnicodeMS" charset="0"/>
                <a:sym typeface="ArialUnicodeMS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CFD7D41-8142-B845-B67E-3D02E78FA4AB}"/>
                    </a:ext>
                  </a:extLst>
                </p:cNvPr>
                <p:cNvSpPr txBox="1"/>
                <p:nvPr/>
              </p:nvSpPr>
              <p:spPr>
                <a:xfrm>
                  <a:off x="9167664" y="5337478"/>
                  <a:ext cx="1316065" cy="15388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CFD7D41-8142-B845-B67E-3D02E78FA4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664" y="5337478"/>
                  <a:ext cx="1316065" cy="1538883"/>
                </a:xfrm>
                <a:prstGeom prst="rect">
                  <a:avLst/>
                </a:prstGeom>
                <a:blipFill>
                  <a:blip r:embed="rId8"/>
                  <a:stretch>
                    <a:fillRect l="-962" r="-192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02B7019-DCA6-A34A-BE24-7A3AB11A61DC}"/>
                </a:ext>
              </a:extLst>
            </p:cNvPr>
            <p:cNvSpPr/>
            <p:nvPr/>
          </p:nvSpPr>
          <p:spPr bwMode="auto">
            <a:xfrm>
              <a:off x="9183870" y="7775247"/>
              <a:ext cx="1080000" cy="1080000"/>
            </a:xfrm>
            <a:prstGeom prst="ellipse">
              <a:avLst/>
            </a:prstGeom>
            <a:ln w="127000">
              <a:solidFill>
                <a:schemeClr val="tx1"/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</a:bodyPr>
            <a:lstStyle/>
            <a:p>
              <a:pPr marL="228600" marR="0" indent="0" algn="l" defTabSz="457200" rtl="0" eaLnBrk="1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UnicodeMS" charset="0"/>
                <a:ea typeface="ArialUnicodeMS" charset="0"/>
                <a:cs typeface="ArialUnicodeMS" charset="0"/>
                <a:sym typeface="ArialUnicodeMS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62AC7D1-B06D-0449-86D8-590F160B51AB}"/>
                    </a:ext>
                  </a:extLst>
                </p:cNvPr>
                <p:cNvSpPr txBox="1"/>
                <p:nvPr/>
              </p:nvSpPr>
              <p:spPr>
                <a:xfrm>
                  <a:off x="9111862" y="7532508"/>
                  <a:ext cx="1316065" cy="15388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62AC7D1-B06D-0449-86D8-590F160B51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1862" y="7532508"/>
                  <a:ext cx="1316065" cy="1538883"/>
                </a:xfrm>
                <a:prstGeom prst="rect">
                  <a:avLst/>
                </a:prstGeom>
                <a:blipFill>
                  <a:blip r:embed="rId9"/>
                  <a:stretch>
                    <a:fillRect l="-952" r="-95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A0CFB22-363F-D840-BD72-3A52E448F631}"/>
                </a:ext>
              </a:extLst>
            </p:cNvPr>
            <p:cNvSpPr/>
            <p:nvPr/>
          </p:nvSpPr>
          <p:spPr bwMode="auto">
            <a:xfrm>
              <a:off x="3886383" y="7666165"/>
              <a:ext cx="1080000" cy="1080000"/>
            </a:xfrm>
            <a:prstGeom prst="ellipse">
              <a:avLst/>
            </a:prstGeom>
            <a:ln w="127000">
              <a:solidFill>
                <a:schemeClr val="tx1"/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</a:bodyPr>
            <a:lstStyle/>
            <a:p>
              <a:pPr marL="228600" marR="0" indent="0" algn="l" defTabSz="457200" rtl="0" eaLnBrk="1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UnicodeMS" charset="0"/>
                <a:ea typeface="ArialUnicodeMS" charset="0"/>
                <a:cs typeface="ArialUnicodeMS" charset="0"/>
                <a:sym typeface="ArialUnicodeMS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C392172-2C70-834D-A63C-C700B8886463}"/>
                    </a:ext>
                  </a:extLst>
                </p:cNvPr>
                <p:cNvSpPr txBox="1"/>
                <p:nvPr/>
              </p:nvSpPr>
              <p:spPr>
                <a:xfrm>
                  <a:off x="3814375" y="7423426"/>
                  <a:ext cx="1316065" cy="15388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C392172-2C70-834D-A63C-C700B88864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4375" y="7423426"/>
                  <a:ext cx="1316065" cy="1538883"/>
                </a:xfrm>
                <a:prstGeom prst="rect">
                  <a:avLst/>
                </a:prstGeom>
                <a:blipFill>
                  <a:blip r:embed="rId10"/>
                  <a:stretch>
                    <a:fillRect l="-1923" r="-96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89679E1-B328-CE48-941C-C28E4C6CAF2F}"/>
                </a:ext>
              </a:extLst>
            </p:cNvPr>
            <p:cNvSpPr/>
            <p:nvPr/>
          </p:nvSpPr>
          <p:spPr bwMode="auto">
            <a:xfrm>
              <a:off x="3170261" y="3478562"/>
              <a:ext cx="1080000" cy="1080000"/>
            </a:xfrm>
            <a:prstGeom prst="ellipse">
              <a:avLst/>
            </a:prstGeom>
            <a:ln w="127000">
              <a:solidFill>
                <a:schemeClr val="tx1"/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</a:bodyPr>
            <a:lstStyle/>
            <a:p>
              <a:pPr marL="228600" marR="0" indent="0" algn="l" defTabSz="457200" rtl="0" eaLnBrk="1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UnicodeMS" charset="0"/>
                <a:ea typeface="ArialUnicodeMS" charset="0"/>
                <a:cs typeface="ArialUnicodeMS" charset="0"/>
                <a:sym typeface="ArialUnicodeMS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1D6CCA0-FD40-7D45-ADED-96BDF24A18F0}"/>
                    </a:ext>
                  </a:extLst>
                </p:cNvPr>
                <p:cNvSpPr txBox="1"/>
                <p:nvPr/>
              </p:nvSpPr>
              <p:spPr>
                <a:xfrm>
                  <a:off x="3098253" y="3235823"/>
                  <a:ext cx="1316066" cy="15388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1D6CCA0-FD40-7D45-ADED-96BDF24A18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8253" y="3235823"/>
                  <a:ext cx="1316066" cy="1538883"/>
                </a:xfrm>
                <a:prstGeom prst="rect">
                  <a:avLst/>
                </a:prstGeom>
                <a:blipFill>
                  <a:blip r:embed="rId11"/>
                  <a:stretch>
                    <a:fillRect l="-16190" r="-15238" b="-737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AC92B7E-2CBC-E146-924E-0FB17781D0E5}"/>
                </a:ext>
              </a:extLst>
            </p:cNvPr>
            <p:cNvSpPr/>
            <p:nvPr/>
          </p:nvSpPr>
          <p:spPr bwMode="auto">
            <a:xfrm>
              <a:off x="6527821" y="3156241"/>
              <a:ext cx="1080000" cy="1080000"/>
            </a:xfrm>
            <a:prstGeom prst="ellipse">
              <a:avLst/>
            </a:prstGeom>
            <a:ln w="127000">
              <a:solidFill>
                <a:schemeClr val="tx1"/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</a:bodyPr>
            <a:lstStyle/>
            <a:p>
              <a:pPr marL="228600" marR="0" indent="0" algn="l" defTabSz="457200" rtl="0" eaLnBrk="1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UnicodeMS" charset="0"/>
                <a:ea typeface="ArialUnicodeMS" charset="0"/>
                <a:cs typeface="ArialUnicodeMS" charset="0"/>
                <a:sym typeface="ArialUnicodeMS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3EE1F6A-3A24-6042-A396-CA5E2D0354BC}"/>
                    </a:ext>
                  </a:extLst>
                </p:cNvPr>
                <p:cNvSpPr txBox="1"/>
                <p:nvPr/>
              </p:nvSpPr>
              <p:spPr>
                <a:xfrm>
                  <a:off x="6455813" y="2913502"/>
                  <a:ext cx="1316066" cy="15388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3EE1F6A-3A24-6042-A396-CA5E2D0354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5813" y="2913502"/>
                  <a:ext cx="1316066" cy="1538883"/>
                </a:xfrm>
                <a:prstGeom prst="rect">
                  <a:avLst/>
                </a:prstGeom>
                <a:blipFill>
                  <a:blip r:embed="rId12"/>
                  <a:stretch>
                    <a:fillRect l="-15238" r="-16190" b="-731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56F8394-E7A2-0544-BE14-4B84FDA38B36}"/>
                </a:ext>
              </a:extLst>
            </p:cNvPr>
            <p:cNvSpPr/>
            <p:nvPr/>
          </p:nvSpPr>
          <p:spPr bwMode="auto">
            <a:xfrm>
              <a:off x="3803700" y="4842501"/>
              <a:ext cx="1080000" cy="1080000"/>
            </a:xfrm>
            <a:prstGeom prst="ellipse">
              <a:avLst/>
            </a:prstGeom>
            <a:ln w="127000">
              <a:solidFill>
                <a:schemeClr val="tx1"/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</a:bodyPr>
            <a:lstStyle/>
            <a:p>
              <a:pPr marL="228600" marR="0" indent="0" algn="l" defTabSz="457200" rtl="0" eaLnBrk="1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UnicodeMS" charset="0"/>
                <a:ea typeface="ArialUnicodeMS" charset="0"/>
                <a:cs typeface="ArialUnicodeMS" charset="0"/>
                <a:sym typeface="ArialUnicodeMS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3421F90-59B7-A541-A362-41B92CD640A3}"/>
                    </a:ext>
                  </a:extLst>
                </p:cNvPr>
                <p:cNvSpPr txBox="1"/>
                <p:nvPr/>
              </p:nvSpPr>
              <p:spPr>
                <a:xfrm>
                  <a:off x="3731692" y="4599762"/>
                  <a:ext cx="1316066" cy="15388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3421F90-59B7-A541-A362-41B92CD640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1692" y="4599762"/>
                  <a:ext cx="1316066" cy="1538883"/>
                </a:xfrm>
                <a:prstGeom prst="rect">
                  <a:avLst/>
                </a:prstGeom>
                <a:blipFill>
                  <a:blip r:embed="rId11"/>
                  <a:stretch>
                    <a:fillRect l="-16346" r="-16346" b="-737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CCAA564-0FE2-7549-BD12-6DADBE8EE03F}"/>
                </a:ext>
              </a:extLst>
            </p:cNvPr>
            <p:cNvSpPr/>
            <p:nvPr/>
          </p:nvSpPr>
          <p:spPr bwMode="auto">
            <a:xfrm>
              <a:off x="3213143" y="6308097"/>
              <a:ext cx="1080000" cy="1080000"/>
            </a:xfrm>
            <a:prstGeom prst="ellipse">
              <a:avLst/>
            </a:prstGeom>
            <a:ln w="127000">
              <a:solidFill>
                <a:schemeClr val="tx1"/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</a:bodyPr>
            <a:lstStyle/>
            <a:p>
              <a:pPr marL="228600" marR="0" indent="0" algn="l" defTabSz="457200" rtl="0" eaLnBrk="1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UnicodeMS" charset="0"/>
                <a:ea typeface="ArialUnicodeMS" charset="0"/>
                <a:cs typeface="ArialUnicodeMS" charset="0"/>
                <a:sym typeface="ArialUnicodeMS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16A241F-6E1E-6146-9583-8F548564D4DC}"/>
                    </a:ext>
                  </a:extLst>
                </p:cNvPr>
                <p:cNvSpPr txBox="1"/>
                <p:nvPr/>
              </p:nvSpPr>
              <p:spPr>
                <a:xfrm>
                  <a:off x="3141135" y="6065358"/>
                  <a:ext cx="1316066" cy="15388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16A241F-6E1E-6146-9583-8F548564D4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135" y="6065358"/>
                  <a:ext cx="1316066" cy="1538883"/>
                </a:xfrm>
                <a:prstGeom prst="rect">
                  <a:avLst/>
                </a:prstGeom>
                <a:blipFill>
                  <a:blip r:embed="rId3"/>
                  <a:stretch>
                    <a:fillRect l="-16190" r="-16190" b="-737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BE3D028-FA71-9B4B-81A9-9C146A0DCC16}"/>
                </a:ext>
              </a:extLst>
            </p:cNvPr>
            <p:cNvSpPr/>
            <p:nvPr/>
          </p:nvSpPr>
          <p:spPr bwMode="auto">
            <a:xfrm>
              <a:off x="7995614" y="3297867"/>
              <a:ext cx="1080000" cy="1080000"/>
            </a:xfrm>
            <a:prstGeom prst="ellipse">
              <a:avLst/>
            </a:prstGeom>
            <a:ln w="127000">
              <a:solidFill>
                <a:schemeClr val="tx1"/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</a:bodyPr>
            <a:lstStyle/>
            <a:p>
              <a:pPr marL="228600" marR="0" indent="0" algn="l" defTabSz="457200" rtl="0" eaLnBrk="1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UnicodeMS" charset="0"/>
                <a:ea typeface="ArialUnicodeMS" charset="0"/>
                <a:cs typeface="ArialUnicodeMS" charset="0"/>
                <a:sym typeface="ArialUnicodeMS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AF9A5D4-32B6-6342-B019-E7DB7FB05302}"/>
                    </a:ext>
                  </a:extLst>
                </p:cNvPr>
                <p:cNvSpPr txBox="1"/>
                <p:nvPr/>
              </p:nvSpPr>
              <p:spPr>
                <a:xfrm>
                  <a:off x="7923606" y="3055128"/>
                  <a:ext cx="1316066" cy="15388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AF9A5D4-32B6-6342-B019-E7DB7FB053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3606" y="3055128"/>
                  <a:ext cx="1316066" cy="1538883"/>
                </a:xfrm>
                <a:prstGeom prst="rect">
                  <a:avLst/>
                </a:prstGeom>
                <a:blipFill>
                  <a:blip r:embed="rId13"/>
                  <a:stretch>
                    <a:fillRect l="-17308" r="-15385" b="-737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8A22AB7-5EEF-C144-A6B4-239A8A979B1A}"/>
                </a:ext>
              </a:extLst>
            </p:cNvPr>
            <p:cNvSpPr/>
            <p:nvPr/>
          </p:nvSpPr>
          <p:spPr bwMode="auto">
            <a:xfrm>
              <a:off x="9273556" y="3116303"/>
              <a:ext cx="1080000" cy="1080000"/>
            </a:xfrm>
            <a:prstGeom prst="ellipse">
              <a:avLst/>
            </a:prstGeom>
            <a:ln w="127000">
              <a:solidFill>
                <a:schemeClr val="tx1"/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</a:bodyPr>
            <a:lstStyle/>
            <a:p>
              <a:pPr marL="228600" marR="0" indent="0" algn="l" defTabSz="457200" rtl="0" eaLnBrk="1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UnicodeMS" charset="0"/>
                <a:ea typeface="ArialUnicodeMS" charset="0"/>
                <a:cs typeface="ArialUnicodeMS" charset="0"/>
                <a:sym typeface="ArialUnicodeMS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69AA8C9-D523-064F-ACB0-7DC56A999082}"/>
                    </a:ext>
                  </a:extLst>
                </p:cNvPr>
                <p:cNvSpPr txBox="1"/>
                <p:nvPr/>
              </p:nvSpPr>
              <p:spPr>
                <a:xfrm>
                  <a:off x="9201548" y="2873564"/>
                  <a:ext cx="1316066" cy="15388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69AA8C9-D523-064F-ACB0-7DC56A9990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1548" y="2873564"/>
                  <a:ext cx="1316066" cy="1538883"/>
                </a:xfrm>
                <a:prstGeom prst="rect">
                  <a:avLst/>
                </a:prstGeom>
                <a:blipFill>
                  <a:blip r:embed="rId12"/>
                  <a:stretch>
                    <a:fillRect l="-16346" r="-16346" b="-819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0E9A5B7-DABD-F846-8C4A-9185EB228392}"/>
                </a:ext>
              </a:extLst>
            </p:cNvPr>
            <p:cNvSpPr/>
            <p:nvPr/>
          </p:nvSpPr>
          <p:spPr bwMode="auto">
            <a:xfrm>
              <a:off x="7814779" y="6267302"/>
              <a:ext cx="1080000" cy="1080000"/>
            </a:xfrm>
            <a:prstGeom prst="ellipse">
              <a:avLst/>
            </a:prstGeom>
            <a:ln w="127000">
              <a:solidFill>
                <a:schemeClr val="tx1"/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</a:bodyPr>
            <a:lstStyle/>
            <a:p>
              <a:pPr marL="228600" marR="0" indent="0" algn="l" defTabSz="457200" rtl="0" eaLnBrk="1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UnicodeMS" charset="0"/>
                <a:ea typeface="ArialUnicodeMS" charset="0"/>
                <a:cs typeface="ArialUnicodeMS" charset="0"/>
                <a:sym typeface="ArialUnicodeMS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1572F33-7EC4-704B-8A3D-236BC001FE55}"/>
                    </a:ext>
                  </a:extLst>
                </p:cNvPr>
                <p:cNvSpPr txBox="1"/>
                <p:nvPr/>
              </p:nvSpPr>
              <p:spPr>
                <a:xfrm>
                  <a:off x="7742771" y="6024563"/>
                  <a:ext cx="1316065" cy="15388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1572F33-7EC4-704B-8A3D-236BC001FE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2771" y="6024563"/>
                  <a:ext cx="1316065" cy="1538883"/>
                </a:xfrm>
                <a:prstGeom prst="rect">
                  <a:avLst/>
                </a:prstGeom>
                <a:blipFill>
                  <a:blip r:embed="rId14"/>
                  <a:stretch>
                    <a:fillRect l="-1923" r="-192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DBF3119-EDE2-C742-9B17-6A60F5DF6B1F}"/>
                </a:ext>
              </a:extLst>
            </p:cNvPr>
            <p:cNvSpPr/>
            <p:nvPr/>
          </p:nvSpPr>
          <p:spPr bwMode="auto">
            <a:xfrm>
              <a:off x="9813556" y="6684642"/>
              <a:ext cx="1080000" cy="1080000"/>
            </a:xfrm>
            <a:prstGeom prst="ellipse">
              <a:avLst/>
            </a:prstGeom>
            <a:ln w="127000">
              <a:solidFill>
                <a:schemeClr val="tx1"/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</a:bodyPr>
            <a:lstStyle/>
            <a:p>
              <a:pPr marL="228600" marR="0" indent="0" algn="l" defTabSz="457200" rtl="0" eaLnBrk="1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UnicodeMS" charset="0"/>
                <a:ea typeface="ArialUnicodeMS" charset="0"/>
                <a:cs typeface="ArialUnicodeMS" charset="0"/>
                <a:sym typeface="ArialUnicodeMS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DE25058-15D0-3948-A333-0F43437C2EFB}"/>
                    </a:ext>
                  </a:extLst>
                </p:cNvPr>
                <p:cNvSpPr txBox="1"/>
                <p:nvPr/>
              </p:nvSpPr>
              <p:spPr>
                <a:xfrm>
                  <a:off x="9741548" y="6441903"/>
                  <a:ext cx="1316065" cy="15388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DE25058-15D0-3948-A333-0F43437C2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1548" y="6441903"/>
                  <a:ext cx="1316065" cy="1538883"/>
                </a:xfrm>
                <a:prstGeom prst="rect">
                  <a:avLst/>
                </a:prstGeom>
                <a:blipFill>
                  <a:blip r:embed="rId15"/>
                  <a:stretch>
                    <a:fillRect l="-952" r="-95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8846126-45BA-4141-AE85-38D2085F725F}"/>
                </a:ext>
              </a:extLst>
            </p:cNvPr>
            <p:cNvSpPr/>
            <p:nvPr/>
          </p:nvSpPr>
          <p:spPr bwMode="auto">
            <a:xfrm>
              <a:off x="7769425" y="7563446"/>
              <a:ext cx="1080000" cy="1080000"/>
            </a:xfrm>
            <a:prstGeom prst="ellipse">
              <a:avLst/>
            </a:prstGeom>
            <a:ln w="127000">
              <a:solidFill>
                <a:schemeClr val="tx1"/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</a:bodyPr>
            <a:lstStyle/>
            <a:p>
              <a:pPr marL="228600" marR="0" indent="0" algn="l" defTabSz="457200" rtl="0" eaLnBrk="1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UnicodeMS" charset="0"/>
                <a:ea typeface="ArialUnicodeMS" charset="0"/>
                <a:cs typeface="ArialUnicodeMS" charset="0"/>
                <a:sym typeface="ArialUnicodeMS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C739EC3-59F1-B54C-918C-1CE0153160B3}"/>
                    </a:ext>
                  </a:extLst>
                </p:cNvPr>
                <p:cNvSpPr txBox="1"/>
                <p:nvPr/>
              </p:nvSpPr>
              <p:spPr>
                <a:xfrm>
                  <a:off x="7697417" y="7320707"/>
                  <a:ext cx="1316065" cy="15388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C739EC3-59F1-B54C-918C-1CE0153160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7417" y="7320707"/>
                  <a:ext cx="1316065" cy="1538883"/>
                </a:xfrm>
                <a:prstGeom prst="rect">
                  <a:avLst/>
                </a:prstGeom>
                <a:blipFill>
                  <a:blip r:embed="rId10"/>
                  <a:stretch>
                    <a:fillRect l="-952" r="-95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F0A55C7-B75D-D349-A39D-6B8B70DAE465}"/>
                </a:ext>
              </a:extLst>
            </p:cNvPr>
            <p:cNvSpPr/>
            <p:nvPr/>
          </p:nvSpPr>
          <p:spPr bwMode="auto">
            <a:xfrm>
              <a:off x="9847440" y="4441093"/>
              <a:ext cx="1080000" cy="1080000"/>
            </a:xfrm>
            <a:prstGeom prst="ellipse">
              <a:avLst/>
            </a:prstGeom>
            <a:ln w="127000">
              <a:solidFill>
                <a:schemeClr val="tx1"/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</a:bodyPr>
            <a:lstStyle/>
            <a:p>
              <a:pPr marL="228600" marR="0" indent="0" algn="l" defTabSz="457200" rtl="0" eaLnBrk="1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UnicodeMS" charset="0"/>
                <a:ea typeface="ArialUnicodeMS" charset="0"/>
                <a:cs typeface="ArialUnicodeMS" charset="0"/>
                <a:sym typeface="ArialUnicodeMS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522C296-E9BB-B941-9526-510CAD8CD3A6}"/>
                    </a:ext>
                  </a:extLst>
                </p:cNvPr>
                <p:cNvSpPr txBox="1"/>
                <p:nvPr/>
              </p:nvSpPr>
              <p:spPr>
                <a:xfrm>
                  <a:off x="9775432" y="4198354"/>
                  <a:ext cx="1316065" cy="15388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522C296-E9BB-B941-9526-510CAD8CD3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5432" y="4198354"/>
                  <a:ext cx="1316065" cy="1538883"/>
                </a:xfrm>
                <a:prstGeom prst="rect">
                  <a:avLst/>
                </a:prstGeom>
                <a:blipFill>
                  <a:blip r:embed="rId16"/>
                  <a:stretch>
                    <a:fillRect l="-962" r="-192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D290EF5-87AF-3B4B-9191-33F8B564E055}"/>
                </a:ext>
              </a:extLst>
            </p:cNvPr>
            <p:cNvSpPr/>
            <p:nvPr/>
          </p:nvSpPr>
          <p:spPr bwMode="auto">
            <a:xfrm>
              <a:off x="5076482" y="7245101"/>
              <a:ext cx="1080000" cy="1080000"/>
            </a:xfrm>
            <a:prstGeom prst="ellipse">
              <a:avLst/>
            </a:prstGeom>
            <a:ln w="127000">
              <a:solidFill>
                <a:schemeClr val="tx1"/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</a:bodyPr>
            <a:lstStyle/>
            <a:p>
              <a:pPr marL="228600" marR="0" indent="0" algn="l" defTabSz="457200" rtl="0" eaLnBrk="1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UnicodeMS" charset="0"/>
                <a:ea typeface="ArialUnicodeMS" charset="0"/>
                <a:cs typeface="ArialUnicodeMS" charset="0"/>
                <a:sym typeface="ArialUnicodeMS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98F82E4-E20E-9E4B-8C77-707E002E8562}"/>
                    </a:ext>
                  </a:extLst>
                </p:cNvPr>
                <p:cNvSpPr txBox="1"/>
                <p:nvPr/>
              </p:nvSpPr>
              <p:spPr>
                <a:xfrm>
                  <a:off x="5004474" y="7002362"/>
                  <a:ext cx="1316065" cy="15388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98F82E4-E20E-9E4B-8C77-707E002E8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474" y="7002362"/>
                  <a:ext cx="1316065" cy="1538883"/>
                </a:xfrm>
                <a:prstGeom prst="rect">
                  <a:avLst/>
                </a:prstGeom>
                <a:blipFill>
                  <a:blip r:embed="rId17"/>
                  <a:stretch>
                    <a:fillRect l="-952" r="-95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5" name="Freeform 64">
            <a:extLst>
              <a:ext uri="{FF2B5EF4-FFF2-40B4-BE49-F238E27FC236}">
                <a16:creationId xmlns:a16="http://schemas.microsoft.com/office/drawing/2014/main" id="{6C5B6454-5631-AC43-B43F-FD8702F91BF9}"/>
              </a:ext>
            </a:extLst>
          </p:cNvPr>
          <p:cNvSpPr/>
          <p:nvPr/>
        </p:nvSpPr>
        <p:spPr bwMode="auto">
          <a:xfrm>
            <a:off x="2791369" y="4057907"/>
            <a:ext cx="8322590" cy="4153546"/>
          </a:xfrm>
          <a:custGeom>
            <a:avLst/>
            <a:gdLst>
              <a:gd name="connsiteX0" fmla="*/ 8322590 w 8322590"/>
              <a:gd name="connsiteY0" fmla="*/ 0 h 4153546"/>
              <a:gd name="connsiteX1" fmla="*/ 6757261 w 8322590"/>
              <a:gd name="connsiteY1" fmla="*/ 433953 h 4153546"/>
              <a:gd name="connsiteX2" fmla="*/ 6369804 w 8322590"/>
              <a:gd name="connsiteY2" fmla="*/ 991892 h 4153546"/>
              <a:gd name="connsiteX3" fmla="*/ 5145438 w 8322590"/>
              <a:gd name="connsiteY3" fmla="*/ 2014780 h 4153546"/>
              <a:gd name="connsiteX4" fmla="*/ 3580109 w 8322590"/>
              <a:gd name="connsiteY4" fmla="*/ 2898183 h 4153546"/>
              <a:gd name="connsiteX5" fmla="*/ 2371241 w 8322590"/>
              <a:gd name="connsiteY5" fmla="*/ 3006671 h 4153546"/>
              <a:gd name="connsiteX6" fmla="*/ 1193370 w 8322590"/>
              <a:gd name="connsiteY6" fmla="*/ 3502617 h 4153546"/>
              <a:gd name="connsiteX7" fmla="*/ 0 w 8322590"/>
              <a:gd name="connsiteY7" fmla="*/ 4153546 h 4153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22590" h="4153546">
                <a:moveTo>
                  <a:pt x="8322590" y="0"/>
                </a:moveTo>
                <a:cubicBezTo>
                  <a:pt x="7702657" y="134319"/>
                  <a:pt x="7082725" y="268638"/>
                  <a:pt x="6757261" y="433953"/>
                </a:cubicBezTo>
                <a:cubicBezTo>
                  <a:pt x="6431797" y="599268"/>
                  <a:pt x="6638441" y="728421"/>
                  <a:pt x="6369804" y="991892"/>
                </a:cubicBezTo>
                <a:cubicBezTo>
                  <a:pt x="6101167" y="1255363"/>
                  <a:pt x="5610387" y="1697065"/>
                  <a:pt x="5145438" y="2014780"/>
                </a:cubicBezTo>
                <a:cubicBezTo>
                  <a:pt x="4680489" y="2332495"/>
                  <a:pt x="4042475" y="2732868"/>
                  <a:pt x="3580109" y="2898183"/>
                </a:cubicBezTo>
                <a:cubicBezTo>
                  <a:pt x="3117743" y="3063498"/>
                  <a:pt x="2769031" y="2905932"/>
                  <a:pt x="2371241" y="3006671"/>
                </a:cubicBezTo>
                <a:cubicBezTo>
                  <a:pt x="1973451" y="3107410"/>
                  <a:pt x="1588577" y="3311471"/>
                  <a:pt x="1193370" y="3502617"/>
                </a:cubicBezTo>
                <a:cubicBezTo>
                  <a:pt x="798163" y="3693763"/>
                  <a:pt x="162732" y="3983065"/>
                  <a:pt x="0" y="4153546"/>
                </a:cubicBezTo>
              </a:path>
            </a:pathLst>
          </a:custGeom>
          <a:noFill/>
          <a:ln w="127000">
            <a:solidFill>
              <a:srgbClr val="0070C0"/>
            </a:solidFill>
            <a:prstDash val="sys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0" algn="l" defTabSz="457200" rtl="0" eaLnBrk="1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UnicodeMS" charset="0"/>
              <a:ea typeface="ArialUnicodeMS" charset="0"/>
              <a:cs typeface="ArialUnicodeMS" charset="0"/>
              <a:sym typeface="ArialUnicodeMS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B1DE73A-3BE5-0B4F-A39F-11FD41A7E2D7}"/>
              </a:ext>
            </a:extLst>
          </p:cNvPr>
          <p:cNvSpPr txBox="1"/>
          <p:nvPr/>
        </p:nvSpPr>
        <p:spPr>
          <a:xfrm>
            <a:off x="4127104" y="1817440"/>
            <a:ext cx="58352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latin typeface="+mn-lt"/>
              </a:rPr>
              <a:t>passive learning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2F09529-87F8-464D-B97B-30D20CD18896}"/>
              </a:ext>
            </a:extLst>
          </p:cNvPr>
          <p:cNvGrpSpPr/>
          <p:nvPr/>
        </p:nvGrpSpPr>
        <p:grpSpPr>
          <a:xfrm>
            <a:off x="13344128" y="1817440"/>
            <a:ext cx="8352928" cy="7315505"/>
            <a:chOff x="13342049" y="1846751"/>
            <a:chExt cx="8352928" cy="7315505"/>
          </a:xfrm>
        </p:grpSpPr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28C45B8A-470C-8747-95DB-89825D34B97B}"/>
                </a:ext>
              </a:extLst>
            </p:cNvPr>
            <p:cNvSpPr/>
            <p:nvPr/>
          </p:nvSpPr>
          <p:spPr bwMode="auto">
            <a:xfrm>
              <a:off x="13342049" y="2897560"/>
              <a:ext cx="8352928" cy="6264696"/>
            </a:xfrm>
            <a:prstGeom prst="roundRect">
              <a:avLst/>
            </a:prstGeom>
            <a:ln w="127000"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</a:bodyPr>
            <a:lstStyle/>
            <a:p>
              <a:pPr marL="228600" marR="0" indent="0" algn="l" defTabSz="457200" rtl="0" eaLnBrk="1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UnicodeMS" charset="0"/>
                <a:ea typeface="ArialUnicodeMS" charset="0"/>
                <a:cs typeface="ArialUnicodeMS" charset="0"/>
                <a:sym typeface="ArialUnicodeMS" charset="0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529C8B2-64B4-5442-A4E0-749C9A1C0D3B}"/>
                </a:ext>
              </a:extLst>
            </p:cNvPr>
            <p:cNvSpPr/>
            <p:nvPr/>
          </p:nvSpPr>
          <p:spPr bwMode="auto">
            <a:xfrm>
              <a:off x="15345537" y="3102221"/>
              <a:ext cx="1080000" cy="1080000"/>
            </a:xfrm>
            <a:prstGeom prst="ellipse">
              <a:avLst/>
            </a:prstGeom>
            <a:ln w="127000">
              <a:solidFill>
                <a:schemeClr val="tx1"/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</a:bodyPr>
            <a:lstStyle/>
            <a:p>
              <a:pPr marL="228600" marR="0" indent="0" algn="l" defTabSz="457200" rtl="0" eaLnBrk="1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UnicodeMS" charset="0"/>
                <a:ea typeface="ArialUnicodeMS" charset="0"/>
                <a:cs typeface="ArialUnicodeMS" charset="0"/>
                <a:sym typeface="ArialUnicodeMS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C152E22-5F2A-1F4C-992F-AB05D01BB89B}"/>
                </a:ext>
              </a:extLst>
            </p:cNvPr>
            <p:cNvSpPr/>
            <p:nvPr/>
          </p:nvSpPr>
          <p:spPr bwMode="auto">
            <a:xfrm>
              <a:off x="16454552" y="4462899"/>
              <a:ext cx="1080000" cy="1080000"/>
            </a:xfrm>
            <a:prstGeom prst="ellipse">
              <a:avLst/>
            </a:prstGeom>
            <a:ln w="127000">
              <a:solidFill>
                <a:schemeClr val="tx1"/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</a:bodyPr>
            <a:lstStyle/>
            <a:p>
              <a:pPr marL="228600" marR="0" indent="0" algn="l" defTabSz="457200" rtl="0" eaLnBrk="1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UnicodeMS" charset="0"/>
                <a:ea typeface="ArialUnicodeMS" charset="0"/>
                <a:cs typeface="ArialUnicodeMS" charset="0"/>
                <a:sym typeface="ArialUnicodeMS" charset="0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134E818-F242-F44C-9637-8E759CA41517}"/>
                </a:ext>
              </a:extLst>
            </p:cNvPr>
            <p:cNvSpPr/>
            <p:nvPr/>
          </p:nvSpPr>
          <p:spPr bwMode="auto">
            <a:xfrm>
              <a:off x="15954379" y="5854697"/>
              <a:ext cx="1080000" cy="1080000"/>
            </a:xfrm>
            <a:prstGeom prst="ellipse">
              <a:avLst/>
            </a:prstGeom>
            <a:ln w="127000">
              <a:solidFill>
                <a:schemeClr val="tx1"/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</a:bodyPr>
            <a:lstStyle/>
            <a:p>
              <a:pPr marL="228600" marR="0" indent="0" algn="l" defTabSz="457200" rtl="0" eaLnBrk="1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UnicodeMS" charset="0"/>
                <a:ea typeface="ArialUnicodeMS" charset="0"/>
                <a:cs typeface="ArialUnicodeMS" charset="0"/>
                <a:sym typeface="ArialUnicodeMS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49071EC8-CD85-A24C-B64A-AC6932D46AC3}"/>
                    </a:ext>
                  </a:extLst>
                </p:cNvPr>
                <p:cNvSpPr txBox="1"/>
                <p:nvPr/>
              </p:nvSpPr>
              <p:spPr>
                <a:xfrm>
                  <a:off x="15882371" y="5611958"/>
                  <a:ext cx="1316066" cy="15388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49071EC8-CD85-A24C-B64A-AC6932D46A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82371" y="5611958"/>
                  <a:ext cx="1316066" cy="1538883"/>
                </a:xfrm>
                <a:prstGeom prst="rect">
                  <a:avLst/>
                </a:prstGeom>
                <a:blipFill>
                  <a:blip r:embed="rId13"/>
                  <a:stretch>
                    <a:fillRect l="-16346" r="-16346" b="-737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0293BAB-17F0-F344-A8E2-C1F3BBFE4639}"/>
                </a:ext>
              </a:extLst>
            </p:cNvPr>
            <p:cNvSpPr/>
            <p:nvPr/>
          </p:nvSpPr>
          <p:spPr bwMode="auto">
            <a:xfrm>
              <a:off x="17970943" y="4551585"/>
              <a:ext cx="1080000" cy="1080000"/>
            </a:xfrm>
            <a:prstGeom prst="ellipse">
              <a:avLst/>
            </a:prstGeom>
            <a:ln w="127000">
              <a:solidFill>
                <a:schemeClr val="tx1"/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</a:bodyPr>
            <a:lstStyle/>
            <a:p>
              <a:pPr marL="228600" marR="0" indent="0" algn="l" defTabSz="457200" rtl="0" eaLnBrk="1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UnicodeMS" charset="0"/>
                <a:ea typeface="ArialUnicodeMS" charset="0"/>
                <a:cs typeface="ArialUnicodeMS" charset="0"/>
                <a:sym typeface="ArialUnicodeMS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43D9FA00-B4D6-CB4C-9815-AA2DE5B0FC37}"/>
                    </a:ext>
                  </a:extLst>
                </p:cNvPr>
                <p:cNvSpPr txBox="1"/>
                <p:nvPr/>
              </p:nvSpPr>
              <p:spPr>
                <a:xfrm>
                  <a:off x="17867537" y="4244071"/>
                  <a:ext cx="1316066" cy="15388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43D9FA00-B4D6-CB4C-9815-AA2DE5B0FC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7537" y="4244071"/>
                  <a:ext cx="1316066" cy="1538883"/>
                </a:xfrm>
                <a:prstGeom prst="rect">
                  <a:avLst/>
                </a:prstGeom>
                <a:blipFill>
                  <a:blip r:embed="rId11"/>
                  <a:stretch>
                    <a:fillRect l="-16190" r="-15238" b="-737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25F5911-AD51-CB4F-A772-EF89DCCEF7D3}"/>
                </a:ext>
              </a:extLst>
            </p:cNvPr>
            <p:cNvSpPr/>
            <p:nvPr/>
          </p:nvSpPr>
          <p:spPr bwMode="auto">
            <a:xfrm>
              <a:off x="17002016" y="7064338"/>
              <a:ext cx="1080000" cy="1080000"/>
            </a:xfrm>
            <a:prstGeom prst="ellipse">
              <a:avLst/>
            </a:prstGeom>
            <a:ln w="127000">
              <a:solidFill>
                <a:schemeClr val="tx1"/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</a:bodyPr>
            <a:lstStyle/>
            <a:p>
              <a:pPr marL="228600" marR="0" indent="0" algn="l" defTabSz="457200" rtl="0" eaLnBrk="1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UnicodeMS" charset="0"/>
                <a:ea typeface="ArialUnicodeMS" charset="0"/>
                <a:cs typeface="ArialUnicodeMS" charset="0"/>
                <a:sym typeface="ArialUnicodeMS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3F08765-49E8-634C-AE0D-32F139DB6CEF}"/>
                    </a:ext>
                  </a:extLst>
                </p:cNvPr>
                <p:cNvSpPr txBox="1"/>
                <p:nvPr/>
              </p:nvSpPr>
              <p:spPr>
                <a:xfrm>
                  <a:off x="16930008" y="6821599"/>
                  <a:ext cx="1316065" cy="15388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3F08765-49E8-634C-AE0D-32F139DB6C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30008" y="6821599"/>
                  <a:ext cx="1316065" cy="1538883"/>
                </a:xfrm>
                <a:prstGeom prst="rect">
                  <a:avLst/>
                </a:prstGeom>
                <a:blipFill>
                  <a:blip r:embed="rId18"/>
                  <a:stretch>
                    <a:fillRect l="-952" r="-95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38C94A8-B7EB-734F-9767-D05F540409A1}"/>
                </a:ext>
              </a:extLst>
            </p:cNvPr>
            <p:cNvSpPr/>
            <p:nvPr/>
          </p:nvSpPr>
          <p:spPr bwMode="auto">
            <a:xfrm>
              <a:off x="19822769" y="5611958"/>
              <a:ext cx="1080000" cy="1080000"/>
            </a:xfrm>
            <a:prstGeom prst="ellipse">
              <a:avLst/>
            </a:prstGeom>
            <a:ln w="127000">
              <a:solidFill>
                <a:schemeClr val="tx1"/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</a:bodyPr>
            <a:lstStyle/>
            <a:p>
              <a:pPr marL="228600" marR="0" indent="0" algn="l" defTabSz="457200" rtl="0" eaLnBrk="1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UnicodeMS" charset="0"/>
                <a:ea typeface="ArialUnicodeMS" charset="0"/>
                <a:cs typeface="ArialUnicodeMS" charset="0"/>
                <a:sym typeface="ArialUnicodeMS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2915B1AE-B956-984A-AD8C-E15A7CAF3C09}"/>
                    </a:ext>
                  </a:extLst>
                </p:cNvPr>
                <p:cNvSpPr txBox="1"/>
                <p:nvPr/>
              </p:nvSpPr>
              <p:spPr>
                <a:xfrm>
                  <a:off x="19750761" y="5369219"/>
                  <a:ext cx="1316065" cy="15388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2915B1AE-B956-984A-AD8C-E15A7CAF3C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50761" y="5369219"/>
                  <a:ext cx="1316065" cy="1538883"/>
                </a:xfrm>
                <a:prstGeom prst="rect">
                  <a:avLst/>
                </a:prstGeom>
                <a:blipFill>
                  <a:blip r:embed="rId10"/>
                  <a:stretch>
                    <a:fillRect l="-952" r="-95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D8F44A7-E9F9-FD40-A484-5BAD811473DF}"/>
                </a:ext>
              </a:extLst>
            </p:cNvPr>
            <p:cNvSpPr/>
            <p:nvPr/>
          </p:nvSpPr>
          <p:spPr bwMode="auto">
            <a:xfrm>
              <a:off x="19766967" y="7806988"/>
              <a:ext cx="1080000" cy="1080000"/>
            </a:xfrm>
            <a:prstGeom prst="ellipse">
              <a:avLst/>
            </a:prstGeom>
            <a:ln w="127000">
              <a:solidFill>
                <a:schemeClr val="tx1"/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</a:bodyPr>
            <a:lstStyle/>
            <a:p>
              <a:pPr marL="228600" marR="0" indent="0" algn="l" defTabSz="457200" rtl="0" eaLnBrk="1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UnicodeMS" charset="0"/>
                <a:ea typeface="ArialUnicodeMS" charset="0"/>
                <a:cs typeface="ArialUnicodeMS" charset="0"/>
                <a:sym typeface="ArialUnicodeMS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74B62B3C-3FDD-3045-A33C-E80C222C4647}"/>
                </a:ext>
              </a:extLst>
            </p:cNvPr>
            <p:cNvSpPr/>
            <p:nvPr/>
          </p:nvSpPr>
          <p:spPr bwMode="auto">
            <a:xfrm>
              <a:off x="14469480" y="7697906"/>
              <a:ext cx="1080000" cy="1080000"/>
            </a:xfrm>
            <a:prstGeom prst="ellipse">
              <a:avLst/>
            </a:prstGeom>
            <a:ln w="127000">
              <a:solidFill>
                <a:schemeClr val="tx1"/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</a:bodyPr>
            <a:lstStyle/>
            <a:p>
              <a:pPr marL="228600" marR="0" indent="0" algn="l" defTabSz="457200" rtl="0" eaLnBrk="1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UnicodeMS" charset="0"/>
                <a:ea typeface="ArialUnicodeMS" charset="0"/>
                <a:cs typeface="ArialUnicodeMS" charset="0"/>
                <a:sym typeface="ArialUnicodeMS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960A230B-C8D3-3B41-9A7F-89A318A5451B}"/>
                    </a:ext>
                  </a:extLst>
                </p:cNvPr>
                <p:cNvSpPr txBox="1"/>
                <p:nvPr/>
              </p:nvSpPr>
              <p:spPr>
                <a:xfrm>
                  <a:off x="14397472" y="7455167"/>
                  <a:ext cx="1316065" cy="15388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960A230B-C8D3-3B41-9A7F-89A318A545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7472" y="7455167"/>
                  <a:ext cx="1316065" cy="1538883"/>
                </a:xfrm>
                <a:prstGeom prst="rect">
                  <a:avLst/>
                </a:prstGeom>
                <a:blipFill>
                  <a:blip r:embed="rId7"/>
                  <a:stretch>
                    <a:fillRect l="-1923" r="-192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65C990F-621F-3D4F-97AB-EC7B7BC3802F}"/>
                </a:ext>
              </a:extLst>
            </p:cNvPr>
            <p:cNvSpPr/>
            <p:nvPr/>
          </p:nvSpPr>
          <p:spPr bwMode="auto">
            <a:xfrm>
              <a:off x="13753358" y="3510303"/>
              <a:ext cx="1080000" cy="1080000"/>
            </a:xfrm>
            <a:prstGeom prst="ellipse">
              <a:avLst/>
            </a:prstGeom>
            <a:ln w="127000">
              <a:solidFill>
                <a:schemeClr val="tx1"/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</a:bodyPr>
            <a:lstStyle/>
            <a:p>
              <a:pPr marL="228600" marR="0" indent="0" algn="l" defTabSz="457200" rtl="0" eaLnBrk="1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UnicodeMS" charset="0"/>
                <a:ea typeface="ArialUnicodeMS" charset="0"/>
                <a:cs typeface="ArialUnicodeMS" charset="0"/>
                <a:sym typeface="ArialUnicodeMS" charset="0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4970331-AAFB-0D4C-8687-B880F4620E0C}"/>
                </a:ext>
              </a:extLst>
            </p:cNvPr>
            <p:cNvSpPr/>
            <p:nvPr/>
          </p:nvSpPr>
          <p:spPr bwMode="auto">
            <a:xfrm>
              <a:off x="17110918" y="3187982"/>
              <a:ext cx="1080000" cy="1080000"/>
            </a:xfrm>
            <a:prstGeom prst="ellipse">
              <a:avLst/>
            </a:prstGeom>
            <a:ln w="127000">
              <a:solidFill>
                <a:schemeClr val="tx1"/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</a:bodyPr>
            <a:lstStyle/>
            <a:p>
              <a:pPr marL="228600" marR="0" indent="0" algn="l" defTabSz="457200" rtl="0" eaLnBrk="1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UnicodeMS" charset="0"/>
                <a:ea typeface="ArialUnicodeMS" charset="0"/>
                <a:cs typeface="ArialUnicodeMS" charset="0"/>
                <a:sym typeface="ArialUnicodeMS" charset="0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1413384-BF83-154F-8461-D583681998C8}"/>
                </a:ext>
              </a:extLst>
            </p:cNvPr>
            <p:cNvSpPr/>
            <p:nvPr/>
          </p:nvSpPr>
          <p:spPr bwMode="auto">
            <a:xfrm>
              <a:off x="14386797" y="4874242"/>
              <a:ext cx="1080000" cy="1080000"/>
            </a:xfrm>
            <a:prstGeom prst="ellipse">
              <a:avLst/>
            </a:prstGeom>
            <a:ln w="127000">
              <a:solidFill>
                <a:schemeClr val="tx1"/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</a:bodyPr>
            <a:lstStyle/>
            <a:p>
              <a:pPr marL="228600" marR="0" indent="0" algn="l" defTabSz="457200" rtl="0" eaLnBrk="1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UnicodeMS" charset="0"/>
                <a:ea typeface="ArialUnicodeMS" charset="0"/>
                <a:cs typeface="ArialUnicodeMS" charset="0"/>
                <a:sym typeface="ArialUnicodeMS" charset="0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90933DE-7896-9D4C-A438-334FD89266E9}"/>
                </a:ext>
              </a:extLst>
            </p:cNvPr>
            <p:cNvSpPr/>
            <p:nvPr/>
          </p:nvSpPr>
          <p:spPr bwMode="auto">
            <a:xfrm>
              <a:off x="13796240" y="6339838"/>
              <a:ext cx="1080000" cy="1080000"/>
            </a:xfrm>
            <a:prstGeom prst="ellipse">
              <a:avLst/>
            </a:prstGeom>
            <a:ln w="127000">
              <a:solidFill>
                <a:schemeClr val="tx1"/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</a:bodyPr>
            <a:lstStyle/>
            <a:p>
              <a:pPr marL="228600" marR="0" indent="0" algn="l" defTabSz="457200" rtl="0" eaLnBrk="1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UnicodeMS" charset="0"/>
                <a:ea typeface="ArialUnicodeMS" charset="0"/>
                <a:cs typeface="ArialUnicodeMS" charset="0"/>
                <a:sym typeface="ArialUnicodeMS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A905D617-5DD5-5249-918A-A9492ABD6A19}"/>
                    </a:ext>
                  </a:extLst>
                </p:cNvPr>
                <p:cNvSpPr txBox="1"/>
                <p:nvPr/>
              </p:nvSpPr>
              <p:spPr>
                <a:xfrm>
                  <a:off x="13724232" y="6097099"/>
                  <a:ext cx="1316066" cy="15388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A905D617-5DD5-5249-918A-A9492ABD6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4232" y="6097099"/>
                  <a:ext cx="1316066" cy="1538883"/>
                </a:xfrm>
                <a:prstGeom prst="rect">
                  <a:avLst/>
                </a:prstGeom>
                <a:blipFill>
                  <a:blip r:embed="rId11"/>
                  <a:stretch>
                    <a:fillRect l="-16346" r="-16346" b="-737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133E07B-CAFD-B04C-8030-64303F55DC3E}"/>
                </a:ext>
              </a:extLst>
            </p:cNvPr>
            <p:cNvSpPr/>
            <p:nvPr/>
          </p:nvSpPr>
          <p:spPr bwMode="auto">
            <a:xfrm>
              <a:off x="18578711" y="3329608"/>
              <a:ext cx="1080000" cy="1080000"/>
            </a:xfrm>
            <a:prstGeom prst="ellipse">
              <a:avLst/>
            </a:prstGeom>
            <a:ln w="127000">
              <a:solidFill>
                <a:schemeClr val="tx1"/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</a:bodyPr>
            <a:lstStyle/>
            <a:p>
              <a:pPr marL="228600" marR="0" indent="0" algn="l" defTabSz="457200" rtl="0" eaLnBrk="1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UnicodeMS" charset="0"/>
                <a:ea typeface="ArialUnicodeMS" charset="0"/>
                <a:cs typeface="ArialUnicodeMS" charset="0"/>
                <a:sym typeface="ArialUnicodeMS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CA0DA306-0C4E-5944-8F49-F8DECE333D0D}"/>
                    </a:ext>
                  </a:extLst>
                </p:cNvPr>
                <p:cNvSpPr txBox="1"/>
                <p:nvPr/>
              </p:nvSpPr>
              <p:spPr>
                <a:xfrm>
                  <a:off x="18506703" y="3086869"/>
                  <a:ext cx="1316066" cy="15388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CA0DA306-0C4E-5944-8F49-F8DECE333D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6703" y="3086869"/>
                  <a:ext cx="1316066" cy="1538883"/>
                </a:xfrm>
                <a:prstGeom prst="rect">
                  <a:avLst/>
                </a:prstGeom>
                <a:blipFill>
                  <a:blip r:embed="rId4"/>
                  <a:stretch>
                    <a:fillRect l="-15238" r="-16190" b="-737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B873422-3E7C-DE47-AC61-7F61F6F47EFB}"/>
                </a:ext>
              </a:extLst>
            </p:cNvPr>
            <p:cNvSpPr/>
            <p:nvPr/>
          </p:nvSpPr>
          <p:spPr bwMode="auto">
            <a:xfrm>
              <a:off x="19856653" y="3148044"/>
              <a:ext cx="1080000" cy="1080000"/>
            </a:xfrm>
            <a:prstGeom prst="ellipse">
              <a:avLst/>
            </a:prstGeom>
            <a:ln w="127000">
              <a:solidFill>
                <a:schemeClr val="tx1"/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</a:bodyPr>
            <a:lstStyle/>
            <a:p>
              <a:pPr marL="228600" marR="0" indent="0" algn="l" defTabSz="457200" rtl="0" eaLnBrk="1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UnicodeMS" charset="0"/>
                <a:ea typeface="ArialUnicodeMS" charset="0"/>
                <a:cs typeface="ArialUnicodeMS" charset="0"/>
                <a:sym typeface="ArialUnicodeMS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81D9E937-968C-EE4D-AFE2-32F7619E2A6F}"/>
                    </a:ext>
                  </a:extLst>
                </p:cNvPr>
                <p:cNvSpPr txBox="1"/>
                <p:nvPr/>
              </p:nvSpPr>
              <p:spPr>
                <a:xfrm>
                  <a:off x="19784645" y="2905305"/>
                  <a:ext cx="1316066" cy="15388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81D9E937-968C-EE4D-AFE2-32F7619E2A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84645" y="2905305"/>
                  <a:ext cx="1316066" cy="1538883"/>
                </a:xfrm>
                <a:prstGeom prst="rect">
                  <a:avLst/>
                </a:prstGeom>
                <a:blipFill>
                  <a:blip r:embed="rId19"/>
                  <a:stretch>
                    <a:fillRect l="-16190" r="-16190" b="-731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462D34D8-1454-064E-A481-29DA6829E445}"/>
                </a:ext>
              </a:extLst>
            </p:cNvPr>
            <p:cNvSpPr/>
            <p:nvPr/>
          </p:nvSpPr>
          <p:spPr bwMode="auto">
            <a:xfrm>
              <a:off x="18397876" y="6299043"/>
              <a:ext cx="1080000" cy="1080000"/>
            </a:xfrm>
            <a:prstGeom prst="ellipse">
              <a:avLst/>
            </a:prstGeom>
            <a:ln w="127000">
              <a:solidFill>
                <a:schemeClr val="tx1"/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</a:bodyPr>
            <a:lstStyle/>
            <a:p>
              <a:pPr marL="228600" marR="0" indent="0" algn="l" defTabSz="457200" rtl="0" eaLnBrk="1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UnicodeMS" charset="0"/>
                <a:ea typeface="ArialUnicodeMS" charset="0"/>
                <a:cs typeface="ArialUnicodeMS" charset="0"/>
                <a:sym typeface="ArialUnicodeMS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39B85CC7-DD77-404E-84EC-AA3F9FFF7CC1}"/>
                    </a:ext>
                  </a:extLst>
                </p:cNvPr>
                <p:cNvSpPr txBox="1"/>
                <p:nvPr/>
              </p:nvSpPr>
              <p:spPr>
                <a:xfrm>
                  <a:off x="18325868" y="6056304"/>
                  <a:ext cx="1316065" cy="15388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39B85CC7-DD77-404E-84EC-AA3F9FFF7C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25868" y="6056304"/>
                  <a:ext cx="1316065" cy="1538883"/>
                </a:xfrm>
                <a:prstGeom prst="rect">
                  <a:avLst/>
                </a:prstGeom>
                <a:blipFill>
                  <a:blip r:embed="rId10"/>
                  <a:stretch>
                    <a:fillRect l="-952" r="-95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6E63DA3C-3F86-8546-92D3-B64238140B51}"/>
                </a:ext>
              </a:extLst>
            </p:cNvPr>
            <p:cNvSpPr/>
            <p:nvPr/>
          </p:nvSpPr>
          <p:spPr bwMode="auto">
            <a:xfrm>
              <a:off x="20396653" y="6716383"/>
              <a:ext cx="1080000" cy="1080000"/>
            </a:xfrm>
            <a:prstGeom prst="ellipse">
              <a:avLst/>
            </a:prstGeom>
            <a:ln w="127000">
              <a:solidFill>
                <a:schemeClr val="tx1"/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</a:bodyPr>
            <a:lstStyle/>
            <a:p>
              <a:pPr marL="228600" marR="0" indent="0" algn="l" defTabSz="457200" rtl="0" eaLnBrk="1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UnicodeMS" charset="0"/>
                <a:ea typeface="ArialUnicodeMS" charset="0"/>
                <a:cs typeface="ArialUnicodeMS" charset="0"/>
                <a:sym typeface="ArialUnicodeMS" charset="0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47DF0AEA-FB2A-C84A-8169-8B21A954B1DA}"/>
                </a:ext>
              </a:extLst>
            </p:cNvPr>
            <p:cNvSpPr/>
            <p:nvPr/>
          </p:nvSpPr>
          <p:spPr bwMode="auto">
            <a:xfrm>
              <a:off x="18352522" y="7595187"/>
              <a:ext cx="1080000" cy="1080000"/>
            </a:xfrm>
            <a:prstGeom prst="ellipse">
              <a:avLst/>
            </a:prstGeom>
            <a:ln w="127000">
              <a:solidFill>
                <a:schemeClr val="tx1"/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</a:bodyPr>
            <a:lstStyle/>
            <a:p>
              <a:pPr marL="228600" marR="0" indent="0" algn="l" defTabSz="457200" rtl="0" eaLnBrk="1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UnicodeMS" charset="0"/>
                <a:ea typeface="ArialUnicodeMS" charset="0"/>
                <a:cs typeface="ArialUnicodeMS" charset="0"/>
                <a:sym typeface="ArialUnicodeMS" charset="0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EF00DD3-2650-FE4A-8886-C7407CC951F8}"/>
                </a:ext>
              </a:extLst>
            </p:cNvPr>
            <p:cNvSpPr/>
            <p:nvPr/>
          </p:nvSpPr>
          <p:spPr bwMode="auto">
            <a:xfrm>
              <a:off x="20430537" y="4472834"/>
              <a:ext cx="1080000" cy="1080000"/>
            </a:xfrm>
            <a:prstGeom prst="ellipse">
              <a:avLst/>
            </a:prstGeom>
            <a:ln w="127000">
              <a:solidFill>
                <a:schemeClr val="tx1"/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</a:bodyPr>
            <a:lstStyle/>
            <a:p>
              <a:pPr marL="228600" marR="0" indent="0" algn="l" defTabSz="457200" rtl="0" eaLnBrk="1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UnicodeMS" charset="0"/>
                <a:ea typeface="ArialUnicodeMS" charset="0"/>
                <a:cs typeface="ArialUnicodeMS" charset="0"/>
                <a:sym typeface="ArialUnicodeMS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B624CEC8-CAA0-0C48-9908-3E2302B5BCBA}"/>
                    </a:ext>
                  </a:extLst>
                </p:cNvPr>
                <p:cNvSpPr txBox="1"/>
                <p:nvPr/>
              </p:nvSpPr>
              <p:spPr>
                <a:xfrm>
                  <a:off x="20358529" y="4230095"/>
                  <a:ext cx="1316065" cy="15388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B624CEC8-CAA0-0C48-9908-3E2302B5BC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58529" y="4230095"/>
                  <a:ext cx="1316065" cy="1538883"/>
                </a:xfrm>
                <a:prstGeom prst="rect">
                  <a:avLst/>
                </a:prstGeom>
                <a:blipFill>
                  <a:blip r:embed="rId18"/>
                  <a:stretch>
                    <a:fillRect l="-952" r="-95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5433626-F060-E244-A1F4-DB73F1F9B373}"/>
                </a:ext>
              </a:extLst>
            </p:cNvPr>
            <p:cNvSpPr/>
            <p:nvPr/>
          </p:nvSpPr>
          <p:spPr bwMode="auto">
            <a:xfrm>
              <a:off x="15659579" y="7276842"/>
              <a:ext cx="1080000" cy="1080000"/>
            </a:xfrm>
            <a:prstGeom prst="ellipse">
              <a:avLst/>
            </a:prstGeom>
            <a:ln w="127000">
              <a:solidFill>
                <a:schemeClr val="tx1"/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</a:bodyPr>
            <a:lstStyle/>
            <a:p>
              <a:pPr marL="228600" marR="0" indent="0" algn="l" defTabSz="457200" rtl="0" eaLnBrk="1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UnicodeMS" charset="0"/>
                <a:ea typeface="ArialUnicodeMS" charset="0"/>
                <a:cs typeface="ArialUnicodeMS" charset="0"/>
                <a:sym typeface="ArialUnicodeMS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CCF3B4E-0248-EA4E-9B85-B87F8C276129}"/>
                    </a:ext>
                  </a:extLst>
                </p:cNvPr>
                <p:cNvSpPr txBox="1"/>
                <p:nvPr/>
              </p:nvSpPr>
              <p:spPr>
                <a:xfrm>
                  <a:off x="15587571" y="7034103"/>
                  <a:ext cx="1316065" cy="15388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CCF3B4E-0248-EA4E-9B85-B87F8C2761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7571" y="7034103"/>
                  <a:ext cx="1316065" cy="1538883"/>
                </a:xfrm>
                <a:prstGeom prst="rect">
                  <a:avLst/>
                </a:prstGeom>
                <a:blipFill>
                  <a:blip r:embed="rId20"/>
                  <a:stretch>
                    <a:fillRect l="-1923" r="-96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7AE2816-E3E4-DE43-B602-F8003BF7BE98}"/>
                </a:ext>
              </a:extLst>
            </p:cNvPr>
            <p:cNvSpPr txBox="1"/>
            <p:nvPr/>
          </p:nvSpPr>
          <p:spPr>
            <a:xfrm>
              <a:off x="14876240" y="1846751"/>
              <a:ext cx="52373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0" dirty="0">
                  <a:latin typeface="+mn-lt"/>
                </a:rPr>
                <a:t>active learning</a:t>
              </a:r>
            </a:p>
          </p:txBody>
        </p:sp>
      </p:grpSp>
      <p:sp>
        <p:nvSpPr>
          <p:cNvPr id="105" name="Freeform 104">
            <a:extLst>
              <a:ext uri="{FF2B5EF4-FFF2-40B4-BE49-F238E27FC236}">
                <a16:creationId xmlns:a16="http://schemas.microsoft.com/office/drawing/2014/main" id="{7F16416C-ECE2-E14B-967E-3D815AF8ACD8}"/>
              </a:ext>
            </a:extLst>
          </p:cNvPr>
          <p:cNvSpPr/>
          <p:nvPr/>
        </p:nvSpPr>
        <p:spPr bwMode="auto">
          <a:xfrm>
            <a:off x="13374466" y="4089648"/>
            <a:ext cx="8322590" cy="4153546"/>
          </a:xfrm>
          <a:custGeom>
            <a:avLst/>
            <a:gdLst>
              <a:gd name="connsiteX0" fmla="*/ 8322590 w 8322590"/>
              <a:gd name="connsiteY0" fmla="*/ 0 h 4153546"/>
              <a:gd name="connsiteX1" fmla="*/ 6757261 w 8322590"/>
              <a:gd name="connsiteY1" fmla="*/ 433953 h 4153546"/>
              <a:gd name="connsiteX2" fmla="*/ 6369804 w 8322590"/>
              <a:gd name="connsiteY2" fmla="*/ 991892 h 4153546"/>
              <a:gd name="connsiteX3" fmla="*/ 5145438 w 8322590"/>
              <a:gd name="connsiteY3" fmla="*/ 2014780 h 4153546"/>
              <a:gd name="connsiteX4" fmla="*/ 3580109 w 8322590"/>
              <a:gd name="connsiteY4" fmla="*/ 2898183 h 4153546"/>
              <a:gd name="connsiteX5" fmla="*/ 2371241 w 8322590"/>
              <a:gd name="connsiteY5" fmla="*/ 3006671 h 4153546"/>
              <a:gd name="connsiteX6" fmla="*/ 1193370 w 8322590"/>
              <a:gd name="connsiteY6" fmla="*/ 3502617 h 4153546"/>
              <a:gd name="connsiteX7" fmla="*/ 0 w 8322590"/>
              <a:gd name="connsiteY7" fmla="*/ 4153546 h 4153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22590" h="4153546">
                <a:moveTo>
                  <a:pt x="8322590" y="0"/>
                </a:moveTo>
                <a:cubicBezTo>
                  <a:pt x="7702657" y="134319"/>
                  <a:pt x="7082725" y="268638"/>
                  <a:pt x="6757261" y="433953"/>
                </a:cubicBezTo>
                <a:cubicBezTo>
                  <a:pt x="6431797" y="599268"/>
                  <a:pt x="6638441" y="728421"/>
                  <a:pt x="6369804" y="991892"/>
                </a:cubicBezTo>
                <a:cubicBezTo>
                  <a:pt x="6101167" y="1255363"/>
                  <a:pt x="5610387" y="1697065"/>
                  <a:pt x="5145438" y="2014780"/>
                </a:cubicBezTo>
                <a:cubicBezTo>
                  <a:pt x="4680489" y="2332495"/>
                  <a:pt x="4042475" y="2732868"/>
                  <a:pt x="3580109" y="2898183"/>
                </a:cubicBezTo>
                <a:cubicBezTo>
                  <a:pt x="3117743" y="3063498"/>
                  <a:pt x="2769031" y="2905932"/>
                  <a:pt x="2371241" y="3006671"/>
                </a:cubicBezTo>
                <a:cubicBezTo>
                  <a:pt x="1973451" y="3107410"/>
                  <a:pt x="1588577" y="3311471"/>
                  <a:pt x="1193370" y="3502617"/>
                </a:cubicBezTo>
                <a:cubicBezTo>
                  <a:pt x="798163" y="3693763"/>
                  <a:pt x="162732" y="3983065"/>
                  <a:pt x="0" y="4153546"/>
                </a:cubicBezTo>
              </a:path>
            </a:pathLst>
          </a:custGeom>
          <a:noFill/>
          <a:ln w="127000">
            <a:solidFill>
              <a:srgbClr val="0070C0"/>
            </a:solidFill>
            <a:prstDash val="sys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0" algn="l" defTabSz="457200" rtl="0" eaLnBrk="1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UnicodeMS" charset="0"/>
              <a:ea typeface="ArialUnicodeMS" charset="0"/>
              <a:cs typeface="ArialUnicodeMS" charset="0"/>
              <a:sym typeface="ArialUnicodeMS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FCFE98D-5D63-7442-8135-532BB0B1725B}"/>
              </a:ext>
            </a:extLst>
          </p:cNvPr>
          <p:cNvSpPr txBox="1"/>
          <p:nvPr/>
        </p:nvSpPr>
        <p:spPr>
          <a:xfrm>
            <a:off x="2791370" y="9954344"/>
            <a:ext cx="188853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GB" sz="4500" b="0" dirty="0">
                <a:latin typeface="+mn-lt"/>
              </a:rPr>
              <a:t>classifiers need labelled samples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GB" sz="4500" b="0" dirty="0">
                <a:latin typeface="+mn-lt"/>
              </a:rPr>
              <a:t>labelling samples is expensive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GB" sz="4500" b="0" dirty="0">
                <a:latin typeface="+mn-lt"/>
              </a:rPr>
              <a:t>unlabelled data is often plentiful available and the inquiry is simple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GB" sz="4500" dirty="0">
                <a:latin typeface="+mn-lt"/>
              </a:rPr>
              <a:t>goal: </a:t>
            </a:r>
            <a:r>
              <a:rPr lang="en-GB" sz="4500" b="0" dirty="0">
                <a:latin typeface="+mn-lt"/>
              </a:rPr>
              <a:t>train high-performance classifier with minimal labelling cost</a:t>
            </a:r>
          </a:p>
        </p:txBody>
      </p:sp>
    </p:spTree>
    <p:extLst>
      <p:ext uri="{BB962C8B-B14F-4D97-AF65-F5344CB8AC3E}">
        <p14:creationId xmlns:p14="http://schemas.microsoft.com/office/powerpoint/2010/main" val="71151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106" grpId="0"/>
      <p:bldP spid="10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1FE0C-DAC0-3E45-9336-CD68A358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Active Learning with Multiple Annotators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9C305-E8E4-1E45-8217-BC036FAA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088544" y="13195300"/>
            <a:ext cx="2078931" cy="467506"/>
          </a:xfrm>
        </p:spPr>
        <p:txBody>
          <a:bodyPr/>
          <a:lstStyle/>
          <a:p>
            <a:pPr algn="r"/>
            <a:fld id="{6297BACE-A4DB-4741-AFB8-3FDA3DB653A9}" type="datetime1">
              <a:rPr lang="de-DE" smtClean="0"/>
              <a:t>05.09.18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65D14D-9B84-F34F-A3D8-E661EAD8C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92900" y="13158789"/>
            <a:ext cx="2497014" cy="488924"/>
          </a:xfrm>
        </p:spPr>
        <p:txBody>
          <a:bodyPr/>
          <a:lstStyle/>
          <a:p>
            <a:r>
              <a:rPr lang="en-US" b="1"/>
              <a:t>Marek Herde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E9B7C69-874F-954A-A43D-66F12A0BC175}"/>
              </a:ext>
            </a:extLst>
          </p:cNvPr>
          <p:cNvSpPr/>
          <p:nvPr/>
        </p:nvSpPr>
        <p:spPr bwMode="auto">
          <a:xfrm>
            <a:off x="1822848" y="4461810"/>
            <a:ext cx="4392488" cy="4536504"/>
          </a:xfrm>
          <a:prstGeom prst="roundRect">
            <a:avLst/>
          </a:prstGeom>
          <a:noFill/>
          <a:ln w="1270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0" algn="l" defTabSz="457200" rtl="0" eaLnBrk="1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0" b="1" i="0" u="none" strike="noStrike" cap="none" normalizeH="0" baseline="0">
              <a:ln w="38100">
                <a:solidFill>
                  <a:schemeClr val="tx1"/>
                </a:solidFill>
              </a:ln>
              <a:solidFill>
                <a:srgbClr val="000000"/>
              </a:solidFill>
              <a:effectLst/>
              <a:latin typeface="ArialUnicodeMS" charset="0"/>
              <a:ea typeface="ArialUnicodeMS" charset="0"/>
              <a:cs typeface="ArialUnicodeMS" charset="0"/>
              <a:sym typeface="ArialUnicodeMS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1ED896A-5ED6-AE41-9AA4-505B63DABF14}"/>
              </a:ext>
            </a:extLst>
          </p:cNvPr>
          <p:cNvSpPr/>
          <p:nvPr/>
        </p:nvSpPr>
        <p:spPr bwMode="auto">
          <a:xfrm>
            <a:off x="18106704" y="4461601"/>
            <a:ext cx="4392488" cy="4536504"/>
          </a:xfrm>
          <a:prstGeom prst="roundRect">
            <a:avLst/>
          </a:prstGeom>
          <a:ln w="1270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0" algn="l" defTabSz="457200" rtl="0" eaLnBrk="1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UnicodeMS" charset="0"/>
              <a:ea typeface="ArialUnicodeMS" charset="0"/>
              <a:cs typeface="ArialUnicodeMS" charset="0"/>
              <a:sym typeface="ArialUnicodeMS" charset="0"/>
            </a:endParaRPr>
          </a:p>
        </p:txBody>
      </p:sp>
      <p:pic>
        <p:nvPicPr>
          <p:cNvPr id="9" name="Graphic 8" descr="Users">
            <a:extLst>
              <a:ext uri="{FF2B5EF4-FFF2-40B4-BE49-F238E27FC236}">
                <a16:creationId xmlns:a16="http://schemas.microsoft.com/office/drawing/2014/main" id="{46BCEA76-C94E-E545-8352-A1FBF09DB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76236" y="881336"/>
            <a:ext cx="3769568" cy="3769568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F0242DB-531C-4445-8045-804643176799}"/>
              </a:ext>
            </a:extLst>
          </p:cNvPr>
          <p:cNvSpPr/>
          <p:nvPr/>
        </p:nvSpPr>
        <p:spPr bwMode="auto">
          <a:xfrm>
            <a:off x="11530318" y="9574378"/>
            <a:ext cx="1261404" cy="576064"/>
          </a:xfrm>
          <a:prstGeom prst="roundRect">
            <a:avLst/>
          </a:prstGeom>
          <a:ln w="1270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0" algn="l" defTabSz="457200" rtl="0" eaLnBrk="1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UnicodeMS" charset="0"/>
              <a:ea typeface="ArialUnicodeMS" charset="0"/>
              <a:cs typeface="ArialUnicodeMS" charset="0"/>
              <a:sym typeface="ArialUnicodeMS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4C87268-A551-764D-9E63-21EA004AE9BA}"/>
              </a:ext>
            </a:extLst>
          </p:cNvPr>
          <p:cNvSpPr/>
          <p:nvPr/>
        </p:nvSpPr>
        <p:spPr bwMode="auto">
          <a:xfrm>
            <a:off x="12791722" y="10726506"/>
            <a:ext cx="1261404" cy="576064"/>
          </a:xfrm>
          <a:prstGeom prst="roundRect">
            <a:avLst/>
          </a:prstGeom>
          <a:ln w="1270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0" algn="l" defTabSz="457200" rtl="0" eaLnBrk="1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UnicodeMS" charset="0"/>
              <a:ea typeface="ArialUnicodeMS" charset="0"/>
              <a:cs typeface="ArialUnicodeMS" charset="0"/>
              <a:sym typeface="ArialUnicodeMS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69EAF4C-E799-BD42-BF8B-18C48EC4E08F}"/>
              </a:ext>
            </a:extLst>
          </p:cNvPr>
          <p:cNvSpPr/>
          <p:nvPr/>
        </p:nvSpPr>
        <p:spPr bwMode="auto">
          <a:xfrm>
            <a:off x="10268914" y="10726506"/>
            <a:ext cx="1261404" cy="576064"/>
          </a:xfrm>
          <a:prstGeom prst="roundRect">
            <a:avLst/>
          </a:prstGeom>
          <a:ln w="1270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0" algn="l" defTabSz="457200" rtl="0" eaLnBrk="1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UnicodeMS" charset="0"/>
              <a:ea typeface="ArialUnicodeMS" charset="0"/>
              <a:cs typeface="ArialUnicodeMS" charset="0"/>
              <a:sym typeface="ArialUnicodeMS" charset="0"/>
            </a:endParaRP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797DB7DD-21C4-EF44-9D31-76F0207A7BB2}"/>
              </a:ext>
            </a:extLst>
          </p:cNvPr>
          <p:cNvCxnSpPr>
            <a:cxnSpLocks/>
            <a:stCxn id="6" idx="3"/>
            <a:endCxn id="9" idx="2"/>
          </p:cNvCxnSpPr>
          <p:nvPr/>
        </p:nvCxnSpPr>
        <p:spPr bwMode="auto">
          <a:xfrm flipV="1">
            <a:off x="6215336" y="4650904"/>
            <a:ext cx="5945684" cy="2079158"/>
          </a:xfrm>
          <a:prstGeom prst="curvedConnector2">
            <a:avLst/>
          </a:prstGeom>
          <a:ln w="127000"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F57E4A0F-F00C-9247-933E-18EE03CB0B03}"/>
              </a:ext>
            </a:extLst>
          </p:cNvPr>
          <p:cNvCxnSpPr>
            <a:cxnSpLocks/>
            <a:stCxn id="7" idx="1"/>
            <a:endCxn id="9" idx="2"/>
          </p:cNvCxnSpPr>
          <p:nvPr/>
        </p:nvCxnSpPr>
        <p:spPr bwMode="auto">
          <a:xfrm rot="10800000">
            <a:off x="12161020" y="4650905"/>
            <a:ext cx="5945684" cy="2078949"/>
          </a:xfrm>
          <a:prstGeom prst="curvedConnector2">
            <a:avLst/>
          </a:prstGeom>
          <a:ln w="127000"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E4FC5636-F9B9-1C49-826D-70532A2A59C7}"/>
              </a:ext>
            </a:extLst>
          </p:cNvPr>
          <p:cNvCxnSpPr>
            <a:cxnSpLocks/>
            <a:stCxn id="9" idx="3"/>
            <a:endCxn id="7" idx="0"/>
          </p:cNvCxnSpPr>
          <p:nvPr/>
        </p:nvCxnSpPr>
        <p:spPr bwMode="auto">
          <a:xfrm>
            <a:off x="14045804" y="2766120"/>
            <a:ext cx="6257144" cy="1695481"/>
          </a:xfrm>
          <a:prstGeom prst="curvedConnector2">
            <a:avLst/>
          </a:prstGeom>
          <a:ln w="127000"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Graphic 28" descr="Single gear">
            <a:extLst>
              <a:ext uri="{FF2B5EF4-FFF2-40B4-BE49-F238E27FC236}">
                <a16:creationId xmlns:a16="http://schemas.microsoft.com/office/drawing/2014/main" id="{C5FF54B2-2A0D-AA42-898B-C53E57BE7B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72770" y="6425739"/>
            <a:ext cx="2027342" cy="2057589"/>
          </a:xfrm>
          <a:prstGeom prst="rect">
            <a:avLst/>
          </a:prstGeom>
        </p:spPr>
      </p:pic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DEE8BD93-22C2-9549-BDD7-D6BE987D9C39}"/>
              </a:ext>
            </a:extLst>
          </p:cNvPr>
          <p:cNvCxnSpPr>
            <a:stCxn id="7" idx="2"/>
          </p:cNvCxnSpPr>
          <p:nvPr/>
        </p:nvCxnSpPr>
        <p:spPr bwMode="auto">
          <a:xfrm rot="5400000">
            <a:off x="16319378" y="7246991"/>
            <a:ext cx="2232457" cy="5734684"/>
          </a:xfrm>
          <a:prstGeom prst="curvedConnector2">
            <a:avLst/>
          </a:prstGeom>
          <a:ln w="127000"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57D386C-42DD-A541-9E41-F09A4C420F4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118992" y="11193806"/>
            <a:ext cx="6408712" cy="36756"/>
          </a:xfrm>
          <a:prstGeom prst="straightConnector1">
            <a:avLst/>
          </a:prstGeom>
          <a:ln w="127000"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Graphic 57" descr="Upward trend">
            <a:extLst>
              <a:ext uri="{FF2B5EF4-FFF2-40B4-BE49-F238E27FC236}">
                <a16:creationId xmlns:a16="http://schemas.microsoft.com/office/drawing/2014/main" id="{1879D431-B687-BC4B-9E3D-F55A483EEC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10246" y="11837383"/>
            <a:ext cx="1673242" cy="1357321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CE0C901E-2A6D-CE48-94E7-A2D96E022F38}"/>
              </a:ext>
            </a:extLst>
          </p:cNvPr>
          <p:cNvSpPr txBox="1"/>
          <p:nvPr/>
        </p:nvSpPr>
        <p:spPr>
          <a:xfrm>
            <a:off x="4631160" y="11193806"/>
            <a:ext cx="42082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+mn-lt"/>
              </a:rPr>
              <a:t>stopping criterion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551929BA-AE0C-8244-8C71-F5EC3D17CB29}"/>
              </a:ext>
            </a:extLst>
          </p:cNvPr>
          <p:cNvSpPr/>
          <p:nvPr/>
        </p:nvSpPr>
        <p:spPr bwMode="auto">
          <a:xfrm>
            <a:off x="12327218" y="11804593"/>
            <a:ext cx="1261404" cy="576064"/>
          </a:xfrm>
          <a:prstGeom prst="roundRect">
            <a:avLst/>
          </a:prstGeom>
          <a:ln w="1270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0" algn="l" defTabSz="457200" rtl="0" eaLnBrk="1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UnicodeMS" charset="0"/>
              <a:ea typeface="ArialUnicodeMS" charset="0"/>
              <a:cs typeface="ArialUnicodeMS" charset="0"/>
              <a:sym typeface="ArialUnicodeMS" charset="0"/>
            </a:endParaRP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86F003B7-4561-5146-B2EE-B9338D8F1D6C}"/>
              </a:ext>
            </a:extLst>
          </p:cNvPr>
          <p:cNvSpPr/>
          <p:nvPr/>
        </p:nvSpPr>
        <p:spPr bwMode="auto">
          <a:xfrm>
            <a:off x="13954932" y="11804593"/>
            <a:ext cx="1261404" cy="576064"/>
          </a:xfrm>
          <a:prstGeom prst="roundRect">
            <a:avLst/>
          </a:prstGeom>
          <a:ln w="1270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0" algn="l" defTabSz="457200" rtl="0" eaLnBrk="1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UnicodeMS" charset="0"/>
              <a:ea typeface="ArialUnicodeMS" charset="0"/>
              <a:cs typeface="ArialUnicodeMS" charset="0"/>
              <a:sym typeface="ArialUnicodeMS" charset="0"/>
            </a:endParaRP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EC314E2E-3B43-B34A-8262-662FA80071E9}"/>
              </a:ext>
            </a:extLst>
          </p:cNvPr>
          <p:cNvSpPr/>
          <p:nvPr/>
        </p:nvSpPr>
        <p:spPr bwMode="auto">
          <a:xfrm>
            <a:off x="9086858" y="11806626"/>
            <a:ext cx="1261404" cy="576064"/>
          </a:xfrm>
          <a:prstGeom prst="roundRect">
            <a:avLst/>
          </a:prstGeom>
          <a:ln w="1270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0" algn="l" defTabSz="457200" rtl="0" eaLnBrk="1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UnicodeMS" charset="0"/>
              <a:ea typeface="ArialUnicodeMS" charset="0"/>
              <a:cs typeface="ArialUnicodeMS" charset="0"/>
              <a:sym typeface="ArialUnicodeMS" charset="0"/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A46897B6-5504-FC44-AC1F-29090E036538}"/>
              </a:ext>
            </a:extLst>
          </p:cNvPr>
          <p:cNvSpPr/>
          <p:nvPr/>
        </p:nvSpPr>
        <p:spPr bwMode="auto">
          <a:xfrm>
            <a:off x="10714572" y="11806626"/>
            <a:ext cx="1261404" cy="576064"/>
          </a:xfrm>
          <a:prstGeom prst="roundRect">
            <a:avLst/>
          </a:prstGeom>
          <a:ln w="1270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0" algn="l" defTabSz="457200" rtl="0" eaLnBrk="1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UnicodeMS" charset="0"/>
              <a:ea typeface="ArialUnicodeMS" charset="0"/>
              <a:cs typeface="ArialUnicodeMS" charset="0"/>
              <a:sym typeface="ArialUnicodeMS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ED5D79-FC6C-4547-A9F7-719B49D9A03A}"/>
              </a:ext>
            </a:extLst>
          </p:cNvPr>
          <p:cNvCxnSpPr>
            <a:stCxn id="10" idx="2"/>
            <a:endCxn id="13" idx="0"/>
          </p:cNvCxnSpPr>
          <p:nvPr/>
        </p:nvCxnSpPr>
        <p:spPr bwMode="auto">
          <a:xfrm>
            <a:off x="12161020" y="10150442"/>
            <a:ext cx="1261404" cy="576064"/>
          </a:xfrm>
          <a:prstGeom prst="line">
            <a:avLst/>
          </a:prstGeom>
          <a:ln w="1270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AC342E9-D35C-5A4F-8DE1-E53A4AFF1531}"/>
              </a:ext>
            </a:extLst>
          </p:cNvPr>
          <p:cNvCxnSpPr>
            <a:stCxn id="10" idx="2"/>
            <a:endCxn id="14" idx="0"/>
          </p:cNvCxnSpPr>
          <p:nvPr/>
        </p:nvCxnSpPr>
        <p:spPr bwMode="auto">
          <a:xfrm flipH="1">
            <a:off x="10899616" y="10150442"/>
            <a:ext cx="1261404" cy="576064"/>
          </a:xfrm>
          <a:prstGeom prst="line">
            <a:avLst/>
          </a:prstGeom>
          <a:ln w="1270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E45BEC6-875A-AA4B-86EB-303EDE5966A8}"/>
              </a:ext>
            </a:extLst>
          </p:cNvPr>
          <p:cNvCxnSpPr>
            <a:stCxn id="13" idx="2"/>
          </p:cNvCxnSpPr>
          <p:nvPr/>
        </p:nvCxnSpPr>
        <p:spPr bwMode="auto">
          <a:xfrm>
            <a:off x="13422424" y="11302570"/>
            <a:ext cx="1145840" cy="502023"/>
          </a:xfrm>
          <a:prstGeom prst="line">
            <a:avLst/>
          </a:prstGeom>
          <a:ln w="1270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97E40C-7011-F740-95A0-C0E85EB3AA1C}"/>
              </a:ext>
            </a:extLst>
          </p:cNvPr>
          <p:cNvCxnSpPr>
            <a:stCxn id="13" idx="2"/>
            <a:endCxn id="70" idx="0"/>
          </p:cNvCxnSpPr>
          <p:nvPr/>
        </p:nvCxnSpPr>
        <p:spPr bwMode="auto">
          <a:xfrm flipH="1">
            <a:off x="12957920" y="11302570"/>
            <a:ext cx="464504" cy="502023"/>
          </a:xfrm>
          <a:prstGeom prst="line">
            <a:avLst/>
          </a:prstGeom>
          <a:ln w="1270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9AB3048-E7D0-DD49-BEAF-B9239FBF7F20}"/>
              </a:ext>
            </a:extLst>
          </p:cNvPr>
          <p:cNvCxnSpPr>
            <a:stCxn id="14" idx="2"/>
            <a:endCxn id="72" idx="0"/>
          </p:cNvCxnSpPr>
          <p:nvPr/>
        </p:nvCxnSpPr>
        <p:spPr bwMode="auto">
          <a:xfrm flipH="1">
            <a:off x="9717560" y="11302570"/>
            <a:ext cx="1182056" cy="504056"/>
          </a:xfrm>
          <a:prstGeom prst="line">
            <a:avLst/>
          </a:prstGeom>
          <a:ln w="1270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4BB4FE1-67DB-CF4A-9C0A-21B644F94CF7}"/>
              </a:ext>
            </a:extLst>
          </p:cNvPr>
          <p:cNvCxnSpPr>
            <a:stCxn id="14" idx="2"/>
            <a:endCxn id="73" idx="0"/>
          </p:cNvCxnSpPr>
          <p:nvPr/>
        </p:nvCxnSpPr>
        <p:spPr bwMode="auto">
          <a:xfrm>
            <a:off x="10899616" y="11302570"/>
            <a:ext cx="445658" cy="504056"/>
          </a:xfrm>
          <a:prstGeom prst="line">
            <a:avLst/>
          </a:prstGeom>
          <a:ln w="1270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B08A1E7-405C-4744-B5FB-D1A15DBA8849}"/>
              </a:ext>
            </a:extLst>
          </p:cNvPr>
          <p:cNvSpPr txBox="1"/>
          <p:nvPr/>
        </p:nvSpPr>
        <p:spPr>
          <a:xfrm>
            <a:off x="11292242" y="12415845"/>
            <a:ext cx="2209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+mn-lt"/>
              </a:rPr>
              <a:t>classifier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34361FB-D1EA-4F49-BD6B-A14E7A7CC889}"/>
              </a:ext>
            </a:extLst>
          </p:cNvPr>
          <p:cNvSpPr txBox="1"/>
          <p:nvPr/>
        </p:nvSpPr>
        <p:spPr>
          <a:xfrm>
            <a:off x="18672991" y="10558680"/>
            <a:ext cx="1640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+mn-lt"/>
              </a:rPr>
              <a:t>retrain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78E5B2E-6350-EB47-B015-196C9E573365}"/>
              </a:ext>
            </a:extLst>
          </p:cNvPr>
          <p:cNvSpPr txBox="1"/>
          <p:nvPr/>
        </p:nvSpPr>
        <p:spPr>
          <a:xfrm>
            <a:off x="2201126" y="8274862"/>
            <a:ext cx="37224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+mn-lt"/>
              </a:rPr>
              <a:t>unlabelled pool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85EE44B-8A20-5C4C-BB83-A4D9A03C5A5F}"/>
              </a:ext>
            </a:extLst>
          </p:cNvPr>
          <p:cNvSpPr txBox="1"/>
          <p:nvPr/>
        </p:nvSpPr>
        <p:spPr>
          <a:xfrm>
            <a:off x="18824651" y="8274862"/>
            <a:ext cx="31518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+mn-lt"/>
              </a:rPr>
              <a:t>labelled pool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EBEA37E-FBDC-B945-872E-76B2C3306068}"/>
              </a:ext>
            </a:extLst>
          </p:cNvPr>
          <p:cNvSpPr txBox="1"/>
          <p:nvPr/>
        </p:nvSpPr>
        <p:spPr>
          <a:xfrm>
            <a:off x="10037405" y="6020877"/>
            <a:ext cx="4235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+mn-lt"/>
              </a:rPr>
              <a:t>selection strategy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AA2119A-E4F6-BD4F-8827-FD5BE9D60678}"/>
              </a:ext>
            </a:extLst>
          </p:cNvPr>
          <p:cNvSpPr txBox="1"/>
          <p:nvPr/>
        </p:nvSpPr>
        <p:spPr>
          <a:xfrm>
            <a:off x="6651811" y="5829962"/>
            <a:ext cx="15536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+mn-lt"/>
              </a:rPr>
              <a:t>select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5B05BD1-276B-9441-B03C-06222FC3A8C4}"/>
              </a:ext>
            </a:extLst>
          </p:cNvPr>
          <p:cNvSpPr txBox="1"/>
          <p:nvPr/>
        </p:nvSpPr>
        <p:spPr>
          <a:xfrm>
            <a:off x="16282509" y="5908184"/>
            <a:ext cx="15536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+mn-lt"/>
              </a:rPr>
              <a:t>select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EB584CB-94C4-8E4B-AF5B-AA057BBB6546}"/>
              </a:ext>
            </a:extLst>
          </p:cNvPr>
          <p:cNvSpPr txBox="1"/>
          <p:nvPr/>
        </p:nvSpPr>
        <p:spPr>
          <a:xfrm>
            <a:off x="15364741" y="2033464"/>
            <a:ext cx="19255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+mn-lt"/>
              </a:rPr>
              <a:t>provide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0300ECF-8338-1549-8DDE-8C0780EB9D78}"/>
              </a:ext>
            </a:extLst>
          </p:cNvPr>
          <p:cNvSpPr txBox="1"/>
          <p:nvPr/>
        </p:nvSpPr>
        <p:spPr>
          <a:xfrm>
            <a:off x="10895856" y="3925424"/>
            <a:ext cx="26100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+mn-lt"/>
              </a:rPr>
              <a:t>annotators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72A3F60-72EC-CB4F-8BFD-E2F5DA978F35}"/>
              </a:ext>
            </a:extLst>
          </p:cNvPr>
          <p:cNvSpPr/>
          <p:nvPr/>
        </p:nvSpPr>
        <p:spPr bwMode="auto">
          <a:xfrm>
            <a:off x="2398912" y="4786124"/>
            <a:ext cx="900100" cy="847740"/>
          </a:xfrm>
          <a:prstGeom prst="ellipse">
            <a:avLst/>
          </a:prstGeom>
          <a:ln w="635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0" algn="l" defTabSz="457200" rtl="0" eaLnBrk="1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UnicodeMS" charset="0"/>
              <a:ea typeface="ArialUnicodeMS" charset="0"/>
              <a:cs typeface="ArialUnicodeMS" charset="0"/>
              <a:sym typeface="ArialUnicodeMS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12CB48A-E4C6-FD45-82EA-93199A97EB94}"/>
              </a:ext>
            </a:extLst>
          </p:cNvPr>
          <p:cNvSpPr/>
          <p:nvPr/>
        </p:nvSpPr>
        <p:spPr bwMode="auto">
          <a:xfrm>
            <a:off x="2412144" y="6079370"/>
            <a:ext cx="900100" cy="847740"/>
          </a:xfrm>
          <a:prstGeom prst="ellipse">
            <a:avLst/>
          </a:prstGeom>
          <a:ln w="635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0" algn="l" defTabSz="457200" rtl="0" eaLnBrk="1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UnicodeMS" charset="0"/>
              <a:ea typeface="ArialUnicodeMS" charset="0"/>
              <a:cs typeface="ArialUnicodeMS" charset="0"/>
              <a:sym typeface="ArialUnicodeMS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5F4CB603-35C6-AE46-8826-26F5D71DD250}"/>
              </a:ext>
            </a:extLst>
          </p:cNvPr>
          <p:cNvSpPr/>
          <p:nvPr/>
        </p:nvSpPr>
        <p:spPr bwMode="auto">
          <a:xfrm>
            <a:off x="2398912" y="7372616"/>
            <a:ext cx="900100" cy="847740"/>
          </a:xfrm>
          <a:prstGeom prst="ellipse">
            <a:avLst/>
          </a:prstGeom>
          <a:ln w="635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0" algn="l" defTabSz="457200" rtl="0" eaLnBrk="1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UnicodeMS" charset="0"/>
              <a:ea typeface="ArialUnicodeMS" charset="0"/>
              <a:cs typeface="ArialUnicodeMS" charset="0"/>
              <a:sym typeface="ArialUnicodeMS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916597B-148E-CB46-A9CC-0ADD4783F46D}"/>
              </a:ext>
            </a:extLst>
          </p:cNvPr>
          <p:cNvSpPr/>
          <p:nvPr/>
        </p:nvSpPr>
        <p:spPr bwMode="auto">
          <a:xfrm>
            <a:off x="3819510" y="4771380"/>
            <a:ext cx="900100" cy="847740"/>
          </a:xfrm>
          <a:prstGeom prst="ellipse">
            <a:avLst/>
          </a:prstGeom>
          <a:ln w="635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0" algn="l" defTabSz="457200" rtl="0" eaLnBrk="1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UnicodeMS" charset="0"/>
              <a:ea typeface="ArialUnicodeMS" charset="0"/>
              <a:cs typeface="ArialUnicodeMS" charset="0"/>
              <a:sym typeface="ArialUnicodeMS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856D56F4-7AC4-1142-A506-A1C6DFB41DFE}"/>
              </a:ext>
            </a:extLst>
          </p:cNvPr>
          <p:cNvSpPr/>
          <p:nvPr/>
        </p:nvSpPr>
        <p:spPr bwMode="auto">
          <a:xfrm>
            <a:off x="21191037" y="6065912"/>
            <a:ext cx="900100" cy="847740"/>
          </a:xfrm>
          <a:prstGeom prst="ellipse">
            <a:avLst/>
          </a:prstGeom>
          <a:ln w="635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0" algn="l" defTabSz="457200" rtl="0" eaLnBrk="1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UnicodeMS" charset="0"/>
              <a:ea typeface="ArialUnicodeMS" charset="0"/>
              <a:cs typeface="ArialUnicodeMS" charset="0"/>
              <a:sym typeface="ArialUnicodeMS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1EA4AFB4-A256-BC40-9795-2FFD2D7B593E}"/>
              </a:ext>
            </a:extLst>
          </p:cNvPr>
          <p:cNvSpPr/>
          <p:nvPr/>
        </p:nvSpPr>
        <p:spPr bwMode="auto">
          <a:xfrm>
            <a:off x="19852898" y="7297417"/>
            <a:ext cx="900100" cy="847740"/>
          </a:xfrm>
          <a:prstGeom prst="ellipse">
            <a:avLst/>
          </a:prstGeom>
          <a:ln w="635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0" algn="l" defTabSz="457200" rtl="0" eaLnBrk="1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UnicodeMS" charset="0"/>
              <a:ea typeface="ArialUnicodeMS" charset="0"/>
              <a:cs typeface="ArialUnicodeMS" charset="0"/>
              <a:sym typeface="ArialUnicodeM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D459F00-D045-084D-BAB5-51F3221CF478}"/>
                  </a:ext>
                </a:extLst>
              </p:cNvPr>
              <p:cNvSpPr txBox="1"/>
              <p:nvPr/>
            </p:nvSpPr>
            <p:spPr>
              <a:xfrm>
                <a:off x="19870310" y="7342027"/>
                <a:ext cx="52578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D459F00-D045-084D-BAB5-51F3221CF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0310" y="7342027"/>
                <a:ext cx="525785" cy="615553"/>
              </a:xfrm>
              <a:prstGeom prst="rect">
                <a:avLst/>
              </a:prstGeom>
              <a:blipFill>
                <a:blip r:embed="rId9"/>
                <a:stretch>
                  <a:fillRect l="-16667" r="-14286" b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B6778CD-889F-D445-8A00-97E798A08B79}"/>
                  </a:ext>
                </a:extLst>
              </p:cNvPr>
              <p:cNvSpPr txBox="1"/>
              <p:nvPr/>
            </p:nvSpPr>
            <p:spPr>
              <a:xfrm>
                <a:off x="20150614" y="7196010"/>
                <a:ext cx="52578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B6778CD-889F-D445-8A00-97E798A08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0614" y="7196010"/>
                <a:ext cx="525785" cy="615553"/>
              </a:xfrm>
              <a:prstGeom prst="rect">
                <a:avLst/>
              </a:prstGeom>
              <a:blipFill>
                <a:blip r:embed="rId10"/>
                <a:stretch>
                  <a:fillRect l="-16667" r="-14286" b="-61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FD293C79-B19E-ED47-A6B4-04AA5B63C057}"/>
                  </a:ext>
                </a:extLst>
              </p:cNvPr>
              <p:cNvSpPr txBox="1"/>
              <p:nvPr/>
            </p:nvSpPr>
            <p:spPr>
              <a:xfrm>
                <a:off x="21264825" y="6030066"/>
                <a:ext cx="52578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FD293C79-B19E-ED47-A6B4-04AA5B63C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4825" y="6030066"/>
                <a:ext cx="525785" cy="61555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AAD1DAE-189B-F145-AE01-6AB4A2DC2422}"/>
                  </a:ext>
                </a:extLst>
              </p:cNvPr>
              <p:cNvSpPr txBox="1"/>
              <p:nvPr/>
            </p:nvSpPr>
            <p:spPr>
              <a:xfrm>
                <a:off x="20115622" y="7588244"/>
                <a:ext cx="52578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AAD1DAE-189B-F145-AE01-6AB4A2DC2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5622" y="7588244"/>
                <a:ext cx="525785" cy="615553"/>
              </a:xfrm>
              <a:prstGeom prst="rect">
                <a:avLst/>
              </a:prstGeom>
              <a:blipFill>
                <a:blip r:embed="rId12"/>
                <a:stretch>
                  <a:fillRect l="-2439" r="-2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FE7C4C87-2C22-7C4A-949F-E90F5D0F2A26}"/>
                  </a:ext>
                </a:extLst>
              </p:cNvPr>
              <p:cNvSpPr txBox="1"/>
              <p:nvPr/>
            </p:nvSpPr>
            <p:spPr>
              <a:xfrm>
                <a:off x="21345725" y="6291417"/>
                <a:ext cx="52578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FE7C4C87-2C22-7C4A-949F-E90F5D0F2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5725" y="6291417"/>
                <a:ext cx="525785" cy="615553"/>
              </a:xfrm>
              <a:prstGeom prst="rect">
                <a:avLst/>
              </a:prstGeom>
              <a:blipFill>
                <a:blip r:embed="rId12"/>
                <a:stretch>
                  <a:fillRect r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Oval 116">
            <a:extLst>
              <a:ext uri="{FF2B5EF4-FFF2-40B4-BE49-F238E27FC236}">
                <a16:creationId xmlns:a16="http://schemas.microsoft.com/office/drawing/2014/main" id="{25024CC9-18A9-6D42-88AE-E971B36D49A2}"/>
              </a:ext>
            </a:extLst>
          </p:cNvPr>
          <p:cNvSpPr/>
          <p:nvPr/>
        </p:nvSpPr>
        <p:spPr bwMode="auto">
          <a:xfrm>
            <a:off x="21193000" y="7234396"/>
            <a:ext cx="900100" cy="847740"/>
          </a:xfrm>
          <a:prstGeom prst="ellipse">
            <a:avLst/>
          </a:prstGeom>
          <a:ln w="635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0" algn="l" defTabSz="457200" rtl="0" eaLnBrk="1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UnicodeMS" charset="0"/>
              <a:ea typeface="ArialUnicodeMS" charset="0"/>
              <a:cs typeface="ArialUnicodeMS" charset="0"/>
              <a:sym typeface="ArialUnicodeM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273777F-290F-1348-87C4-73BB8D29E39A}"/>
                  </a:ext>
                </a:extLst>
              </p:cNvPr>
              <p:cNvSpPr txBox="1"/>
              <p:nvPr/>
            </p:nvSpPr>
            <p:spPr>
              <a:xfrm>
                <a:off x="21266788" y="7198550"/>
                <a:ext cx="52578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273777F-290F-1348-87C4-73BB8D29E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6788" y="7198550"/>
                <a:ext cx="525785" cy="615553"/>
              </a:xfrm>
              <a:prstGeom prst="rect">
                <a:avLst/>
              </a:prstGeom>
              <a:blipFill>
                <a:blip r:embed="rId13"/>
                <a:stretch>
                  <a:fillRect l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5502FA6-51EA-A849-8916-80186F39CCF1}"/>
                  </a:ext>
                </a:extLst>
              </p:cNvPr>
              <p:cNvSpPr txBox="1"/>
              <p:nvPr/>
            </p:nvSpPr>
            <p:spPr>
              <a:xfrm>
                <a:off x="21347688" y="7459901"/>
                <a:ext cx="52578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5502FA6-51EA-A849-8916-80186F39C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7688" y="7459901"/>
                <a:ext cx="525785" cy="615553"/>
              </a:xfrm>
              <a:prstGeom prst="rect">
                <a:avLst/>
              </a:prstGeom>
              <a:blipFill>
                <a:blip r:embed="rId14"/>
                <a:stretch>
                  <a:fillRect l="-16667" r="-16667" b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Oval 123">
            <a:extLst>
              <a:ext uri="{FF2B5EF4-FFF2-40B4-BE49-F238E27FC236}">
                <a16:creationId xmlns:a16="http://schemas.microsoft.com/office/drawing/2014/main" id="{85F8D8A9-F2A5-6C4D-908B-211BFACDD22D}"/>
              </a:ext>
            </a:extLst>
          </p:cNvPr>
          <p:cNvSpPr/>
          <p:nvPr/>
        </p:nvSpPr>
        <p:spPr bwMode="auto">
          <a:xfrm>
            <a:off x="17403359" y="1978617"/>
            <a:ext cx="900100" cy="847740"/>
          </a:xfrm>
          <a:prstGeom prst="ellipse">
            <a:avLst/>
          </a:prstGeom>
          <a:ln w="635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0" algn="l" defTabSz="457200" rtl="0" eaLnBrk="1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UnicodeMS" charset="0"/>
              <a:ea typeface="ArialUnicodeMS" charset="0"/>
              <a:cs typeface="ArialUnicodeMS" charset="0"/>
              <a:sym typeface="ArialUnicodeM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29ADCF25-7D82-AC4B-9CB5-F887E63F9533}"/>
                  </a:ext>
                </a:extLst>
              </p:cNvPr>
              <p:cNvSpPr txBox="1"/>
              <p:nvPr/>
            </p:nvSpPr>
            <p:spPr>
              <a:xfrm>
                <a:off x="17580919" y="1942133"/>
                <a:ext cx="52578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29ADCF25-7D82-AC4B-9CB5-F887E63F9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0919" y="1942133"/>
                <a:ext cx="525785" cy="615553"/>
              </a:xfrm>
              <a:prstGeom prst="rect">
                <a:avLst/>
              </a:prstGeom>
              <a:blipFill>
                <a:blip r:embed="rId9"/>
                <a:stretch>
                  <a:fillRect l="-13953" r="-13953" b="-61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5AEE7E42-FB5E-8040-AD02-2A283896BC9B}"/>
                  </a:ext>
                </a:extLst>
              </p:cNvPr>
              <p:cNvSpPr txBox="1"/>
              <p:nvPr/>
            </p:nvSpPr>
            <p:spPr>
              <a:xfrm>
                <a:off x="17642879" y="2282007"/>
                <a:ext cx="52578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5AEE7E42-FB5E-8040-AD02-2A283896B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2879" y="2282007"/>
                <a:ext cx="525785" cy="61555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Oval 130">
            <a:extLst>
              <a:ext uri="{FF2B5EF4-FFF2-40B4-BE49-F238E27FC236}">
                <a16:creationId xmlns:a16="http://schemas.microsoft.com/office/drawing/2014/main" id="{933C83A9-4B34-1849-99AB-BC5297DC4F75}"/>
              </a:ext>
            </a:extLst>
          </p:cNvPr>
          <p:cNvSpPr/>
          <p:nvPr/>
        </p:nvSpPr>
        <p:spPr bwMode="auto">
          <a:xfrm>
            <a:off x="19876357" y="4805211"/>
            <a:ext cx="900100" cy="847740"/>
          </a:xfrm>
          <a:prstGeom prst="ellipse">
            <a:avLst/>
          </a:prstGeom>
          <a:ln w="635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0" algn="l" defTabSz="457200" rtl="0" eaLnBrk="1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UnicodeMS" charset="0"/>
              <a:ea typeface="ArialUnicodeMS" charset="0"/>
              <a:cs typeface="ArialUnicodeMS" charset="0"/>
              <a:sym typeface="ArialUnicodeM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89E0E4F2-8D21-484E-A0A4-BE18DE892B8C}"/>
                  </a:ext>
                </a:extLst>
              </p:cNvPr>
              <p:cNvSpPr txBox="1"/>
              <p:nvPr/>
            </p:nvSpPr>
            <p:spPr>
              <a:xfrm>
                <a:off x="20115877" y="5108601"/>
                <a:ext cx="52578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89E0E4F2-8D21-484E-A0A4-BE18DE892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5877" y="5108601"/>
                <a:ext cx="525785" cy="615553"/>
              </a:xfrm>
              <a:prstGeom prst="rect">
                <a:avLst/>
              </a:prstGeom>
              <a:blipFill>
                <a:blip r:embed="rId12"/>
                <a:stretch>
                  <a:fillRect l="-2439" r="-2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Oval 133">
            <a:extLst>
              <a:ext uri="{FF2B5EF4-FFF2-40B4-BE49-F238E27FC236}">
                <a16:creationId xmlns:a16="http://schemas.microsoft.com/office/drawing/2014/main" id="{6E6A71B3-20E5-334A-B670-E0E3976A4061}"/>
              </a:ext>
            </a:extLst>
          </p:cNvPr>
          <p:cNvSpPr/>
          <p:nvPr/>
        </p:nvSpPr>
        <p:spPr bwMode="auto">
          <a:xfrm>
            <a:off x="19828435" y="6068479"/>
            <a:ext cx="900100" cy="847740"/>
          </a:xfrm>
          <a:prstGeom prst="ellipse">
            <a:avLst/>
          </a:prstGeom>
          <a:ln w="635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0" algn="l" defTabSz="457200" rtl="0" eaLnBrk="1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UnicodeMS" charset="0"/>
              <a:ea typeface="ArialUnicodeMS" charset="0"/>
              <a:cs typeface="ArialUnicodeMS" charset="0"/>
              <a:sym typeface="ArialUnicodeM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569FD04-E917-024E-87FA-35C7FB6F0E4D}"/>
                  </a:ext>
                </a:extLst>
              </p:cNvPr>
              <p:cNvSpPr txBox="1"/>
              <p:nvPr/>
            </p:nvSpPr>
            <p:spPr>
              <a:xfrm>
                <a:off x="20005995" y="6031995"/>
                <a:ext cx="52578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569FD04-E917-024E-87FA-35C7FB6F0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5995" y="6031995"/>
                <a:ext cx="525785" cy="615553"/>
              </a:xfrm>
              <a:prstGeom prst="rect">
                <a:avLst/>
              </a:prstGeom>
              <a:blipFill>
                <a:blip r:embed="rId9"/>
                <a:stretch>
                  <a:fillRect l="-13953" r="-13953" b="-61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240A5D5-62CB-A549-9938-31814232F06A}"/>
                  </a:ext>
                </a:extLst>
              </p:cNvPr>
              <p:cNvSpPr txBox="1"/>
              <p:nvPr/>
            </p:nvSpPr>
            <p:spPr>
              <a:xfrm>
                <a:off x="20067955" y="6371869"/>
                <a:ext cx="52578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240A5D5-62CB-A549-9938-31814232F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7955" y="6371869"/>
                <a:ext cx="525785" cy="61555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Curved Connector 137">
            <a:extLst>
              <a:ext uri="{FF2B5EF4-FFF2-40B4-BE49-F238E27FC236}">
                <a16:creationId xmlns:a16="http://schemas.microsoft.com/office/drawing/2014/main" id="{1D565EB5-4991-DB45-84CA-E223F9ADE27E}"/>
              </a:ext>
            </a:extLst>
          </p:cNvPr>
          <p:cNvCxnSpPr>
            <a:stCxn id="67" idx="0"/>
            <a:endCxn id="29" idx="1"/>
          </p:cNvCxnSpPr>
          <p:nvPr/>
        </p:nvCxnSpPr>
        <p:spPr bwMode="auto">
          <a:xfrm rot="5400000" flipH="1" flipV="1">
            <a:off x="7084380" y="7105416"/>
            <a:ext cx="3739272" cy="4437508"/>
          </a:xfrm>
          <a:prstGeom prst="curvedConnector2">
            <a:avLst/>
          </a:prstGeom>
          <a:ln w="127000"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E0029180-3A6A-504E-84C2-726644E4CB8E}"/>
              </a:ext>
            </a:extLst>
          </p:cNvPr>
          <p:cNvSpPr txBox="1"/>
          <p:nvPr/>
        </p:nvSpPr>
        <p:spPr>
          <a:xfrm>
            <a:off x="7961559" y="8571611"/>
            <a:ext cx="2153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+mn-lt"/>
              </a:rPr>
              <a:t>continue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669B734-99D8-4D46-92BB-B0AECE764C68}"/>
              </a:ext>
            </a:extLst>
          </p:cNvPr>
          <p:cNvSpPr txBox="1"/>
          <p:nvPr/>
        </p:nvSpPr>
        <p:spPr>
          <a:xfrm>
            <a:off x="1680997" y="10747057"/>
            <a:ext cx="11833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+mn-lt"/>
              </a:rPr>
              <a:t>stop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6126001-FE62-FE4C-BC51-9524FCBEAC69}"/>
              </a:ext>
            </a:extLst>
          </p:cNvPr>
          <p:cNvSpPr/>
          <p:nvPr/>
        </p:nvSpPr>
        <p:spPr bwMode="auto">
          <a:xfrm>
            <a:off x="8357574" y="5385542"/>
            <a:ext cx="900100" cy="847740"/>
          </a:xfrm>
          <a:prstGeom prst="ellipse">
            <a:avLst/>
          </a:prstGeom>
          <a:ln w="635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0" algn="l" defTabSz="457200" rtl="0" eaLnBrk="1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UnicodeMS" charset="0"/>
              <a:ea typeface="ArialUnicodeMS" charset="0"/>
              <a:cs typeface="ArialUnicodeMS" charset="0"/>
              <a:sym typeface="ArialUnicodeMS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7CACA81-BECA-2643-AFCF-9D9CA700323C}"/>
              </a:ext>
            </a:extLst>
          </p:cNvPr>
          <p:cNvSpPr/>
          <p:nvPr/>
        </p:nvSpPr>
        <p:spPr bwMode="auto">
          <a:xfrm>
            <a:off x="15175765" y="5387444"/>
            <a:ext cx="900100" cy="847740"/>
          </a:xfrm>
          <a:prstGeom prst="ellipse">
            <a:avLst/>
          </a:prstGeom>
          <a:ln w="635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0" algn="l" defTabSz="457200" rtl="0" eaLnBrk="1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UnicodeMS" charset="0"/>
              <a:ea typeface="ArialUnicodeMS" charset="0"/>
              <a:cs typeface="ArialUnicodeMS" charset="0"/>
              <a:sym typeface="ArialUnicodeM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2B25C81-9DE6-A54B-885B-11B282D2175F}"/>
                  </a:ext>
                </a:extLst>
              </p:cNvPr>
              <p:cNvSpPr txBox="1"/>
              <p:nvPr/>
            </p:nvSpPr>
            <p:spPr>
              <a:xfrm>
                <a:off x="15415285" y="5690834"/>
                <a:ext cx="52578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2B25C81-9DE6-A54B-885B-11B282D21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5285" y="5690834"/>
                <a:ext cx="525785" cy="615553"/>
              </a:xfrm>
              <a:prstGeom prst="rect">
                <a:avLst/>
              </a:prstGeom>
              <a:blipFill>
                <a:blip r:embed="rId16"/>
                <a:stretch>
                  <a:fillRect l="-2381" r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95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mph" presetSubtype="0" fill="remove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mph" presetSubtype="0" fill="remove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mph" presetSubtype="0" fill="remove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2" grpId="0" animBg="1"/>
      <p:bldP spid="73" grpId="0" animBg="1"/>
      <p:bldP spid="91" grpId="0"/>
      <p:bldP spid="91" grpId="1"/>
      <p:bldP spid="106" grpId="0" animBg="1"/>
      <p:bldP spid="124" grpId="0" animBg="1"/>
      <p:bldP spid="124" grpId="1" animBg="1"/>
      <p:bldP spid="124" grpId="3" animBg="1"/>
      <p:bldP spid="124" grpId="4" animBg="1"/>
      <p:bldP spid="125" grpId="1"/>
      <p:bldP spid="125" grpId="2"/>
      <p:bldP spid="128" grpId="0"/>
      <p:bldP spid="128" grpId="1"/>
      <p:bldP spid="128" grpId="3"/>
      <p:bldP spid="128" grpId="4"/>
      <p:bldP spid="131" grpId="0" animBg="1"/>
      <p:bldP spid="133" grpId="0"/>
      <p:bldP spid="134" grpId="0" animBg="1"/>
      <p:bldP spid="134" grpId="1" animBg="1"/>
      <p:bldP spid="135" grpId="0"/>
      <p:bldP spid="136" grpId="0"/>
      <p:bldP spid="136" grpId="1"/>
      <p:bldP spid="142" grpId="0"/>
      <p:bldP spid="143" grpId="0"/>
      <p:bldP spid="63" grpId="0" animBg="1"/>
      <p:bldP spid="63" grpId="1" animBg="1"/>
      <p:bldP spid="64" grpId="0" animBg="1"/>
      <p:bldP spid="64" grpId="1" animBg="1"/>
      <p:bldP spid="65" grpId="0"/>
      <p:bldP spid="6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23089-27B9-5A47-BE61-43E546EB2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</a:t>
            </a:r>
            <a:r>
              <a:rPr lang="en-GB" dirty="0">
                <a:latin typeface="Monaco" pitchFamily="2" charset="77"/>
              </a:rPr>
              <a:t>annotlib?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EF4E80-024F-DF4C-9FC8-4858C31C8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5610603-0B06-D24B-BE5C-0B147C1FF3E8}" type="datetime1">
              <a:rPr lang="de-DE" smtClean="0"/>
              <a:t>05.09.18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57AB2-794F-9240-A16A-CC7154E9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Marek Herde</a:t>
            </a:r>
            <a:endParaRPr lang="en-US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08F5637-26DF-5044-BF60-DF793F11A0E0}"/>
              </a:ext>
            </a:extLst>
          </p:cNvPr>
          <p:cNvGrpSpPr/>
          <p:nvPr/>
        </p:nvGrpSpPr>
        <p:grpSpPr>
          <a:xfrm>
            <a:off x="13470544" y="2584376"/>
            <a:ext cx="10026712" cy="3769568"/>
            <a:chOff x="10276236" y="881336"/>
            <a:chExt cx="10026712" cy="3769568"/>
          </a:xfrm>
        </p:grpSpPr>
        <p:pic>
          <p:nvPicPr>
            <p:cNvPr id="72" name="Graphic 71" descr="Users">
              <a:extLst>
                <a:ext uri="{FF2B5EF4-FFF2-40B4-BE49-F238E27FC236}">
                  <a16:creationId xmlns:a16="http://schemas.microsoft.com/office/drawing/2014/main" id="{ED051382-5C15-6B48-A80C-43AC235A1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76236" y="881336"/>
              <a:ext cx="3769568" cy="3769568"/>
            </a:xfrm>
            <a:prstGeom prst="rect">
              <a:avLst/>
            </a:prstGeom>
          </p:spPr>
        </p:pic>
        <p:cxnSp>
          <p:nvCxnSpPr>
            <p:cNvPr id="73" name="Curved Connector 72">
              <a:extLst>
                <a:ext uri="{FF2B5EF4-FFF2-40B4-BE49-F238E27FC236}">
                  <a16:creationId xmlns:a16="http://schemas.microsoft.com/office/drawing/2014/main" id="{95C3A25C-5560-9141-966A-5D269F46260B}"/>
                </a:ext>
              </a:extLst>
            </p:cNvPr>
            <p:cNvCxnSpPr>
              <a:cxnSpLocks/>
              <a:stCxn id="72" idx="3"/>
            </p:cNvCxnSpPr>
            <p:nvPr/>
          </p:nvCxnSpPr>
          <p:spPr bwMode="auto">
            <a:xfrm>
              <a:off x="14045804" y="2766120"/>
              <a:ext cx="6257144" cy="1695481"/>
            </a:xfrm>
            <a:prstGeom prst="curvedConnector2">
              <a:avLst/>
            </a:prstGeom>
            <a:ln w="127000">
              <a:headEnd type="none" w="med" len="med"/>
              <a:tailEnd type="triangle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5D4598D-7E42-224E-BDD8-4B91F8545599}"/>
                </a:ext>
              </a:extLst>
            </p:cNvPr>
            <p:cNvSpPr txBox="1"/>
            <p:nvPr/>
          </p:nvSpPr>
          <p:spPr>
            <a:xfrm>
              <a:off x="15364741" y="2033464"/>
              <a:ext cx="18678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/>
                <a:t>provide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5078F6D-E2CE-9E40-A47C-9AA34730C6E2}"/>
                </a:ext>
              </a:extLst>
            </p:cNvPr>
            <p:cNvSpPr txBox="1"/>
            <p:nvPr/>
          </p:nvSpPr>
          <p:spPr>
            <a:xfrm>
              <a:off x="10895856" y="3925424"/>
              <a:ext cx="26100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/>
                <a:t>annotators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BA77358-CCEB-E44C-AD23-BFAAD3147DB3}"/>
                </a:ext>
              </a:extLst>
            </p:cNvPr>
            <p:cNvSpPr/>
            <p:nvPr/>
          </p:nvSpPr>
          <p:spPr bwMode="auto">
            <a:xfrm>
              <a:off x="17403359" y="1978617"/>
              <a:ext cx="900100" cy="847740"/>
            </a:xfrm>
            <a:prstGeom prst="ellipse">
              <a:avLst/>
            </a:prstGeom>
            <a:ln w="63500"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</a:bodyPr>
            <a:lstStyle/>
            <a:p>
              <a:pPr marL="228600" marR="0" indent="0" algn="l" defTabSz="457200" rtl="0" eaLnBrk="1" fontAlgn="base" latinLnBrk="0" hangingPunct="0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UnicodeMS" charset="0"/>
                <a:ea typeface="ArialUnicodeMS" charset="0"/>
                <a:cs typeface="ArialUnicodeMS" charset="0"/>
                <a:sym typeface="ArialUnicodeMS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A1C115EB-00B2-654B-AB00-D03E3ED4CA0A}"/>
                    </a:ext>
                  </a:extLst>
                </p:cNvPr>
                <p:cNvSpPr txBox="1"/>
                <p:nvPr/>
              </p:nvSpPr>
              <p:spPr>
                <a:xfrm>
                  <a:off x="17580919" y="1942133"/>
                  <a:ext cx="525785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4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GB" sz="40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A1C115EB-00B2-654B-AB00-D03E3ED4CA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80919" y="1942133"/>
                  <a:ext cx="525785" cy="615553"/>
                </a:xfrm>
                <a:prstGeom prst="rect">
                  <a:avLst/>
                </a:prstGeom>
                <a:blipFill>
                  <a:blip r:embed="rId4"/>
                  <a:stretch>
                    <a:fillRect l="-16667" r="-16667" b="-61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6E7D272-2398-8E4B-B215-8A2BC48E4585}"/>
                    </a:ext>
                  </a:extLst>
                </p:cNvPr>
                <p:cNvSpPr txBox="1"/>
                <p:nvPr/>
              </p:nvSpPr>
              <p:spPr>
                <a:xfrm>
                  <a:off x="17642879" y="2282007"/>
                  <a:ext cx="525785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4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GB" sz="40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6E7D272-2398-8E4B-B215-8A2BC48E45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42879" y="2282007"/>
                  <a:ext cx="525785" cy="615553"/>
                </a:xfrm>
                <a:prstGeom prst="rect">
                  <a:avLst/>
                </a:prstGeom>
                <a:blipFill>
                  <a:blip r:embed="rId5"/>
                  <a:stretch>
                    <a:fillRect l="-238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8FB9A44A-CF4A-594C-A0EF-3BBD0D0F287D}"/>
              </a:ext>
            </a:extLst>
          </p:cNvPr>
          <p:cNvSpPr txBox="1"/>
          <p:nvPr/>
        </p:nvSpPr>
        <p:spPr>
          <a:xfrm>
            <a:off x="1102768" y="2465512"/>
            <a:ext cx="11233248" cy="978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dirty="0">
                <a:latin typeface="+mj-lt"/>
              </a:rPr>
              <a:t>Problems: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500" b="0" dirty="0">
                <a:latin typeface="+mj-lt"/>
              </a:rPr>
              <a:t>lack of publicly available data sets with labels provided by multiple annotators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500" b="0" dirty="0">
                <a:latin typeface="+mj-lt"/>
              </a:rPr>
              <a:t>huge diversity of techniques to simulate annotators </a:t>
            </a:r>
            <a:r>
              <a:rPr lang="en-GB" sz="4500" b="0" dirty="0">
                <a:latin typeface="+mj-lt"/>
                <a:sym typeface="Wingdings" pitchFamily="2" charset="2"/>
              </a:rPr>
              <a:t> issue of comparability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500" b="0" dirty="0">
              <a:latin typeface="+mj-lt"/>
              <a:sym typeface="Wingdings" pitchFamily="2" charset="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500" b="0" dirty="0">
              <a:latin typeface="+mj-lt"/>
              <a:sym typeface="Wingdings" pitchFamily="2" charset="2"/>
            </a:endParaRPr>
          </a:p>
          <a:p>
            <a:r>
              <a:rPr lang="en-GB" sz="4500" dirty="0">
                <a:latin typeface="+mj-lt"/>
                <a:sym typeface="Wingdings" pitchFamily="2" charset="2"/>
              </a:rPr>
              <a:t>Objectives of </a:t>
            </a:r>
            <a:r>
              <a:rPr lang="en-GB" sz="4500" dirty="0">
                <a:latin typeface="Monaco" pitchFamily="2" charset="77"/>
                <a:sym typeface="Wingdings" pitchFamily="2" charset="2"/>
              </a:rPr>
              <a:t>annotlib</a:t>
            </a:r>
            <a:r>
              <a:rPr lang="en-GB" sz="4500" dirty="0">
                <a:latin typeface="+mj-lt"/>
                <a:sym typeface="Wingdings" pitchFamily="2" charset="2"/>
              </a:rPr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500" b="0" dirty="0">
                <a:latin typeface="+mj-lt"/>
                <a:sym typeface="Wingdings" pitchFamily="2" charset="2"/>
              </a:rPr>
              <a:t>model annotators in Python environment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500" b="0" dirty="0">
                <a:latin typeface="+mj-lt"/>
                <a:sym typeface="Wingdings" pitchFamily="2" charset="2"/>
              </a:rPr>
              <a:t>provide techniques to simulate annotators reflecting realistic assumptions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500" b="0" dirty="0">
                <a:latin typeface="+mj-lt"/>
                <a:sym typeface="Wingdings" pitchFamily="2" charset="2"/>
              </a:rPr>
              <a:t>data representation according to</a:t>
            </a:r>
            <a:r>
              <a:rPr lang="en-GB" sz="4500" b="0" dirty="0">
                <a:latin typeface="+mj-lt"/>
              </a:rPr>
              <a:t> </a:t>
            </a:r>
            <a:r>
              <a:rPr lang="en-GB" sz="4500" b="0" dirty="0">
                <a:latin typeface="+mj-lt"/>
                <a:sym typeface="Wingdings" pitchFamily="2" charset="2"/>
              </a:rPr>
              <a:t>scikit-learn</a:t>
            </a:r>
            <a:endParaRPr lang="en-GB" sz="4500" b="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A37EB79-D5A6-BF46-8857-AE1A7FDA1BA9}"/>
              </a:ext>
            </a:extLst>
          </p:cNvPr>
          <p:cNvSpPr txBox="1"/>
          <p:nvPr/>
        </p:nvSpPr>
        <p:spPr>
          <a:xfrm>
            <a:off x="13680790" y="2465512"/>
            <a:ext cx="487825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500" dirty="0">
                <a:latin typeface="+mn-lt"/>
              </a:rPr>
              <a:t>Scope of annotlib:</a:t>
            </a: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64FD41DE-8665-9B4C-9523-869A47706A4A}"/>
              </a:ext>
            </a:extLst>
          </p:cNvPr>
          <p:cNvSpPr/>
          <p:nvPr/>
        </p:nvSpPr>
        <p:spPr bwMode="auto">
          <a:xfrm rot="5400000">
            <a:off x="14167070" y="5614337"/>
            <a:ext cx="2439129" cy="3411690"/>
          </a:xfrm>
          <a:prstGeom prst="rightBrace">
            <a:avLst/>
          </a:prstGeom>
          <a:ln w="1270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0" algn="l" defTabSz="457200" rtl="0" eaLnBrk="1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UnicodeMS" charset="0"/>
              <a:ea typeface="ArialUnicodeMS" charset="0"/>
              <a:cs typeface="ArialUnicodeMS" charset="0"/>
              <a:sym typeface="ArialUnicodeMS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CFADB68-71CF-EC4C-8025-1EBB4DE3DE3F}"/>
              </a:ext>
            </a:extLst>
          </p:cNvPr>
          <p:cNvSpPr txBox="1"/>
          <p:nvPr/>
        </p:nvSpPr>
        <p:spPr>
          <a:xfrm>
            <a:off x="12248154" y="8828199"/>
            <a:ext cx="62143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500" b="0" dirty="0">
                <a:latin typeface="+mn-lt"/>
              </a:rPr>
              <a:t>model and simulate</a:t>
            </a:r>
          </a:p>
          <a:p>
            <a:pPr algn="ctr"/>
            <a:r>
              <a:rPr lang="en-GB" sz="4500" b="0" dirty="0">
                <a:latin typeface="+mn-lt"/>
              </a:rPr>
              <a:t>different annotator types as Python classes</a:t>
            </a:r>
          </a:p>
        </p:txBody>
      </p:sp>
      <p:sp>
        <p:nvSpPr>
          <p:cNvPr id="87" name="Right Brace 86">
            <a:extLst>
              <a:ext uri="{FF2B5EF4-FFF2-40B4-BE49-F238E27FC236}">
                <a16:creationId xmlns:a16="http://schemas.microsoft.com/office/drawing/2014/main" id="{841E65DE-7294-5D49-9668-73CF905C3F9C}"/>
              </a:ext>
            </a:extLst>
          </p:cNvPr>
          <p:cNvSpPr/>
          <p:nvPr/>
        </p:nvSpPr>
        <p:spPr bwMode="auto">
          <a:xfrm rot="5400000">
            <a:off x="19761348" y="4274220"/>
            <a:ext cx="2439129" cy="6040799"/>
          </a:xfrm>
          <a:prstGeom prst="rightBrace">
            <a:avLst/>
          </a:prstGeom>
          <a:ln w="1270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0" algn="l" defTabSz="457200" rtl="0" eaLnBrk="1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UnicodeMS" charset="0"/>
              <a:ea typeface="ArialUnicodeMS" charset="0"/>
              <a:cs typeface="ArialUnicodeMS" charset="0"/>
              <a:sym typeface="ArialUnicodeMS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5FAE64B-2BFA-094D-861E-C753760C47DE}"/>
              </a:ext>
            </a:extLst>
          </p:cNvPr>
          <p:cNvSpPr txBox="1"/>
          <p:nvPr/>
        </p:nvSpPr>
        <p:spPr>
          <a:xfrm>
            <a:off x="18083072" y="8865736"/>
            <a:ext cx="18473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4500" b="0" dirty="0">
              <a:latin typeface="+mn-lt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0DB17EA-6A6E-1948-B30C-8D8FF65C07C5}"/>
              </a:ext>
            </a:extLst>
          </p:cNvPr>
          <p:cNvSpPr txBox="1"/>
          <p:nvPr/>
        </p:nvSpPr>
        <p:spPr>
          <a:xfrm>
            <a:off x="18541281" y="8822078"/>
            <a:ext cx="4993675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500" b="0" dirty="0">
                <a:latin typeface="+mn-lt"/>
              </a:rPr>
              <a:t>represent labelling</a:t>
            </a:r>
          </a:p>
          <a:p>
            <a:pPr algn="ctr"/>
            <a:r>
              <a:rPr lang="en-GB" sz="4500" b="0" dirty="0">
                <a:latin typeface="+mn-lt"/>
              </a:rPr>
              <a:t>process as Python</a:t>
            </a:r>
          </a:p>
          <a:p>
            <a:pPr algn="ctr"/>
            <a:r>
              <a:rPr lang="en-GB" sz="4500" b="0" dirty="0">
                <a:latin typeface="+mn-lt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04525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5" grpId="0" animBg="1"/>
      <p:bldP spid="86" grpId="0"/>
      <p:bldP spid="87" grpId="0" animBg="1"/>
      <p:bldP spid="8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5034-ACA2-8E44-BE0A-9D7C3AB0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Structure of </a:t>
            </a:r>
            <a:r>
              <a:rPr lang="en-GB" dirty="0">
                <a:latin typeface="Monaco" pitchFamily="2" charset="77"/>
              </a:rPr>
              <a:t>annotlib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3C6EA6-3165-F549-BAFA-D74A18861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FC46279-0D41-3248-A17B-091341B97AB4}" type="datetime1">
              <a:rPr lang="de-DE" smtClean="0"/>
              <a:t>05.09.18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E2271-3CFB-DD41-99A4-2F9B04D55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Marek Herde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BCDCF31-46B8-FC48-A1B5-05520025A73E}"/>
              </a:ext>
            </a:extLst>
          </p:cNvPr>
          <p:cNvSpPr/>
          <p:nvPr/>
        </p:nvSpPr>
        <p:spPr bwMode="auto">
          <a:xfrm>
            <a:off x="8807624" y="3416583"/>
            <a:ext cx="7380000" cy="1224136"/>
          </a:xfrm>
          <a:prstGeom prst="roundRect">
            <a:avLst/>
          </a:prstGeom>
          <a:ln w="1270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0" algn="ctr" defTabSz="457200" rtl="0" eaLnBrk="1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4500" dirty="0" err="1">
                <a:solidFill>
                  <a:srgbClr val="000000"/>
                </a:solidFill>
                <a:latin typeface="Monaco" pitchFamily="2" charset="77"/>
                <a:ea typeface="ArialUnicodeMS" charset="0"/>
                <a:cs typeface="ArialUnicodeMS" charset="0"/>
              </a:rPr>
              <a:t>B</a:t>
            </a:r>
            <a:r>
              <a:rPr kumimoji="0" lang="en-GB" sz="45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 pitchFamily="2" charset="77"/>
                <a:ea typeface="ArialUnicodeMS" charset="0"/>
                <a:cs typeface="ArialUnicodeMS" charset="0"/>
                <a:sym typeface="ArialUnicodeMS" charset="0"/>
              </a:rPr>
              <a:t>aseAnnot</a:t>
            </a:r>
            <a:endParaRPr kumimoji="0" lang="en-GB" sz="45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aco" pitchFamily="2" charset="77"/>
              <a:ea typeface="ArialUnicodeMS" charset="0"/>
              <a:cs typeface="ArialUnicodeMS" charset="0"/>
              <a:sym typeface="ArialUnicodeMS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74F0B6-0BCC-C740-B9D4-68ADABDB8B6F}"/>
              </a:ext>
            </a:extLst>
          </p:cNvPr>
          <p:cNvSpPr/>
          <p:nvPr/>
        </p:nvSpPr>
        <p:spPr bwMode="auto">
          <a:xfrm>
            <a:off x="238672" y="6150745"/>
            <a:ext cx="7380000" cy="1224136"/>
          </a:xfrm>
          <a:prstGeom prst="roundRect">
            <a:avLst/>
          </a:prstGeom>
          <a:ln w="1270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0" algn="ctr" defTabSz="457200" rtl="0" eaLnBrk="1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4500" dirty="0" err="1">
                <a:solidFill>
                  <a:srgbClr val="000000"/>
                </a:solidFill>
                <a:latin typeface="Monaco" pitchFamily="2" charset="77"/>
                <a:ea typeface="ArialUnicodeMS" charset="0"/>
                <a:cs typeface="ArialUnicodeMS" charset="0"/>
              </a:rPr>
              <a:t>DynamicAnnot</a:t>
            </a:r>
            <a:endParaRPr kumimoji="0" lang="en-GB" sz="45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aco" pitchFamily="2" charset="77"/>
              <a:ea typeface="ArialUnicodeMS" charset="0"/>
              <a:cs typeface="ArialUnicodeMS" charset="0"/>
              <a:sym typeface="ArialUnicodeMS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75E1B1E-4173-B84A-9675-19BE00FF9E31}"/>
              </a:ext>
            </a:extLst>
          </p:cNvPr>
          <p:cNvSpPr/>
          <p:nvPr/>
        </p:nvSpPr>
        <p:spPr bwMode="auto">
          <a:xfrm>
            <a:off x="8807624" y="6150745"/>
            <a:ext cx="7380000" cy="1224136"/>
          </a:xfrm>
          <a:prstGeom prst="roundRect">
            <a:avLst/>
          </a:prstGeom>
          <a:ln w="1270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0" algn="ctr" defTabSz="457200" rtl="0" eaLnBrk="1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4500" dirty="0" err="1">
                <a:solidFill>
                  <a:srgbClr val="000000"/>
                </a:solidFill>
                <a:latin typeface="Monaco" pitchFamily="2" charset="77"/>
                <a:ea typeface="ArialUnicodeMS" charset="0"/>
                <a:cs typeface="ArialUnicodeMS" charset="0"/>
              </a:rPr>
              <a:t>StandardAnnot</a:t>
            </a:r>
            <a:endParaRPr kumimoji="0" lang="en-GB" sz="45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aco" pitchFamily="2" charset="77"/>
              <a:ea typeface="ArialUnicodeMS" charset="0"/>
              <a:cs typeface="ArialUnicodeMS" charset="0"/>
              <a:sym typeface="ArialUnicodeMS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2966AA1-8FE3-2D4A-AB8C-D30BB72A26EE}"/>
              </a:ext>
            </a:extLst>
          </p:cNvPr>
          <p:cNvSpPr/>
          <p:nvPr/>
        </p:nvSpPr>
        <p:spPr bwMode="auto">
          <a:xfrm>
            <a:off x="16728504" y="6103196"/>
            <a:ext cx="7380000" cy="1224136"/>
          </a:xfrm>
          <a:prstGeom prst="roundRect">
            <a:avLst/>
          </a:prstGeom>
          <a:ln w="1270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0" algn="ctr" defTabSz="457200" rtl="0" eaLnBrk="1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4500" dirty="0" err="1">
                <a:solidFill>
                  <a:srgbClr val="000000"/>
                </a:solidFill>
                <a:latin typeface="Monaco" pitchFamily="2" charset="77"/>
                <a:ea typeface="ArialUnicodeMS" charset="0"/>
                <a:cs typeface="ArialUnicodeMS" charset="0"/>
              </a:rPr>
              <a:t>MultiAnnotTypes</a:t>
            </a:r>
            <a:endParaRPr kumimoji="0" lang="en-GB" sz="45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aco" pitchFamily="2" charset="77"/>
              <a:ea typeface="ArialUnicodeMS" charset="0"/>
              <a:cs typeface="ArialUnicodeMS" charset="0"/>
              <a:sym typeface="ArialUnicodeMS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0661A27-0912-2847-8101-AE093EB707B3}"/>
              </a:ext>
            </a:extLst>
          </p:cNvPr>
          <p:cNvSpPr/>
          <p:nvPr/>
        </p:nvSpPr>
        <p:spPr bwMode="auto">
          <a:xfrm>
            <a:off x="238672" y="8970675"/>
            <a:ext cx="7380000" cy="1224136"/>
          </a:xfrm>
          <a:prstGeom prst="roundRect">
            <a:avLst/>
          </a:prstGeom>
          <a:ln w="1270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0" algn="ctr" defTabSz="457200" rtl="0" eaLnBrk="1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4500" dirty="0" err="1">
                <a:solidFill>
                  <a:srgbClr val="000000"/>
                </a:solidFill>
                <a:latin typeface="Monaco" pitchFamily="2" charset="77"/>
                <a:ea typeface="ArialUnicodeMS" charset="0"/>
                <a:cs typeface="ArialUnicodeMS" charset="0"/>
              </a:rPr>
              <a:t>ClassifierBasedAnnot</a:t>
            </a:r>
            <a:endParaRPr kumimoji="0" lang="en-GB" sz="45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aco" pitchFamily="2" charset="77"/>
              <a:ea typeface="ArialUnicodeMS" charset="0"/>
              <a:cs typeface="ArialUnicodeMS" charset="0"/>
              <a:sym typeface="ArialUnicodeMS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AFDC86E-F30D-2B48-B889-053E3BAD2BBE}"/>
              </a:ext>
            </a:extLst>
          </p:cNvPr>
          <p:cNvSpPr/>
          <p:nvPr/>
        </p:nvSpPr>
        <p:spPr bwMode="auto">
          <a:xfrm>
            <a:off x="8807624" y="9018240"/>
            <a:ext cx="7380000" cy="1224136"/>
          </a:xfrm>
          <a:prstGeom prst="roundRect">
            <a:avLst/>
          </a:prstGeom>
          <a:ln w="1270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0" algn="ctr" defTabSz="457200" rtl="0" eaLnBrk="1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4500" dirty="0" err="1">
                <a:solidFill>
                  <a:srgbClr val="000000"/>
                </a:solidFill>
                <a:latin typeface="Monaco" pitchFamily="2" charset="77"/>
                <a:ea typeface="ArialUnicodeMS" charset="0"/>
                <a:cs typeface="ArialUnicodeMS" charset="0"/>
              </a:rPr>
              <a:t>ClusterBasedAnnot</a:t>
            </a:r>
            <a:endParaRPr kumimoji="0" lang="en-GB" sz="45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aco" pitchFamily="2" charset="77"/>
              <a:ea typeface="ArialUnicodeMS" charset="0"/>
              <a:cs typeface="ArialUnicodeMS" charset="0"/>
              <a:sym typeface="ArialUnicodeMS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4A2937A-98A3-8649-9DD2-A6B06467CA53}"/>
              </a:ext>
            </a:extLst>
          </p:cNvPr>
          <p:cNvSpPr/>
          <p:nvPr/>
        </p:nvSpPr>
        <p:spPr bwMode="auto">
          <a:xfrm>
            <a:off x="16728504" y="8970675"/>
            <a:ext cx="7380000" cy="1224136"/>
          </a:xfrm>
          <a:prstGeom prst="roundRect">
            <a:avLst/>
          </a:prstGeom>
          <a:ln w="1270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0" algn="ctr" defTabSz="457200" rtl="0" eaLnBrk="1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4500" dirty="0" err="1">
                <a:solidFill>
                  <a:srgbClr val="000000"/>
                </a:solidFill>
                <a:latin typeface="Monaco" pitchFamily="2" charset="77"/>
                <a:ea typeface="ArialUnicodeMS" charset="0"/>
                <a:cs typeface="ArialUnicodeMS" charset="0"/>
              </a:rPr>
              <a:t>DifficultyBasedAnnot</a:t>
            </a:r>
            <a:endParaRPr kumimoji="0" lang="en-GB" sz="45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aco" pitchFamily="2" charset="77"/>
              <a:ea typeface="ArialUnicodeMS" charset="0"/>
              <a:cs typeface="ArialUnicodeMS" charset="0"/>
              <a:sym typeface="ArialUnicodeMS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600C41-01FB-D64E-9361-77405C288C3E}"/>
              </a:ext>
            </a:extLst>
          </p:cNvPr>
          <p:cNvCxnSpPr>
            <a:stCxn id="6" idx="0"/>
            <a:endCxn id="5" idx="2"/>
          </p:cNvCxnSpPr>
          <p:nvPr/>
        </p:nvCxnSpPr>
        <p:spPr bwMode="auto">
          <a:xfrm flipV="1">
            <a:off x="3928672" y="4640719"/>
            <a:ext cx="8568952" cy="1510026"/>
          </a:xfrm>
          <a:prstGeom prst="straightConnector1">
            <a:avLst/>
          </a:prstGeom>
          <a:ln w="127000"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2C2668-BDF0-B542-BCAF-A59144490D8D}"/>
              </a:ext>
            </a:extLst>
          </p:cNvPr>
          <p:cNvCxnSpPr>
            <a:stCxn id="7" idx="0"/>
            <a:endCxn id="5" idx="2"/>
          </p:cNvCxnSpPr>
          <p:nvPr/>
        </p:nvCxnSpPr>
        <p:spPr bwMode="auto">
          <a:xfrm flipV="1">
            <a:off x="12497624" y="4640719"/>
            <a:ext cx="0" cy="1510026"/>
          </a:xfrm>
          <a:prstGeom prst="straightConnector1">
            <a:avLst/>
          </a:prstGeom>
          <a:ln w="127000"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775314-39C4-7B4C-9D69-8844BD1DAAB2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 bwMode="auto">
          <a:xfrm flipH="1" flipV="1">
            <a:off x="12497624" y="4640719"/>
            <a:ext cx="7920880" cy="1462477"/>
          </a:xfrm>
          <a:prstGeom prst="straightConnector1">
            <a:avLst/>
          </a:prstGeom>
          <a:ln w="127000"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705653-05A6-A84D-AA73-D727666F8BD8}"/>
              </a:ext>
            </a:extLst>
          </p:cNvPr>
          <p:cNvCxnSpPr>
            <a:stCxn id="9" idx="0"/>
            <a:endCxn id="7" idx="2"/>
          </p:cNvCxnSpPr>
          <p:nvPr/>
        </p:nvCxnSpPr>
        <p:spPr bwMode="auto">
          <a:xfrm flipV="1">
            <a:off x="3928672" y="7374881"/>
            <a:ext cx="8568952" cy="1595794"/>
          </a:xfrm>
          <a:prstGeom prst="straightConnector1">
            <a:avLst/>
          </a:prstGeom>
          <a:ln w="127000"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7F013F-D918-1C4D-B132-1DDA651281EB}"/>
              </a:ext>
            </a:extLst>
          </p:cNvPr>
          <p:cNvCxnSpPr>
            <a:stCxn id="10" idx="0"/>
            <a:endCxn id="7" idx="2"/>
          </p:cNvCxnSpPr>
          <p:nvPr/>
        </p:nvCxnSpPr>
        <p:spPr bwMode="auto">
          <a:xfrm flipV="1">
            <a:off x="12497624" y="7374881"/>
            <a:ext cx="0" cy="1643359"/>
          </a:xfrm>
          <a:prstGeom prst="straightConnector1">
            <a:avLst/>
          </a:prstGeom>
          <a:ln w="127000"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F0F7C1-5AEA-FB4B-865B-EB4234667B40}"/>
              </a:ext>
            </a:extLst>
          </p:cNvPr>
          <p:cNvCxnSpPr>
            <a:cxnSpLocks/>
            <a:stCxn id="11" idx="0"/>
          </p:cNvCxnSpPr>
          <p:nvPr/>
        </p:nvCxnSpPr>
        <p:spPr bwMode="auto">
          <a:xfrm flipH="1" flipV="1">
            <a:off x="12497624" y="7374881"/>
            <a:ext cx="7920880" cy="1595794"/>
          </a:xfrm>
          <a:prstGeom prst="straightConnector1">
            <a:avLst/>
          </a:prstGeom>
          <a:ln w="127000"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06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B8266-D669-4B4C-A214-B1C92C8A4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 and Standard Annotators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2751EB-3963-F940-9044-0BED3119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FC46279-0D41-3248-A17B-091341B97AB4}" type="datetime1">
              <a:rPr lang="de-DE" smtClean="0"/>
              <a:t>05.09.18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E6138-B677-A348-92D8-927D59B62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Marek Herde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F417FE-B2C6-7A4D-AC33-78C7F8028275}"/>
              </a:ext>
            </a:extLst>
          </p:cNvPr>
          <p:cNvSpPr txBox="1"/>
          <p:nvPr/>
        </p:nvSpPr>
        <p:spPr>
          <a:xfrm>
            <a:off x="683833" y="2023011"/>
            <a:ext cx="10572063" cy="1463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4500" b="0" dirty="0">
              <a:latin typeface="Monaco" pitchFamily="2" charset="77"/>
            </a:endParaRPr>
          </a:p>
          <a:p>
            <a:r>
              <a:rPr lang="en-GB" sz="4500" dirty="0" err="1">
                <a:latin typeface="Monaco" pitchFamily="2" charset="77"/>
              </a:rPr>
              <a:t>BaseAnnot</a:t>
            </a:r>
            <a:r>
              <a:rPr lang="en-GB" sz="4500" b="0" dirty="0"/>
              <a:t>:</a:t>
            </a:r>
            <a:endParaRPr lang="en-GB" sz="4500" b="0" dirty="0">
              <a:latin typeface="+mn-lt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500" b="0" dirty="0">
                <a:latin typeface="+mn-lt"/>
              </a:rPr>
              <a:t>defines main functionality of each annotator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500" b="0" dirty="0">
                <a:latin typeface="+mn-lt"/>
              </a:rPr>
              <a:t>implements methods for analysis of annotators</a:t>
            </a:r>
          </a:p>
          <a:p>
            <a:pPr lvl="1" indent="0"/>
            <a:endParaRPr lang="en-GB" sz="4500" b="0" dirty="0">
              <a:latin typeface="+mn-lt"/>
            </a:endParaRPr>
          </a:p>
          <a:p>
            <a:pPr lvl="1" indent="0"/>
            <a:r>
              <a:rPr lang="en-GB" sz="4500" dirty="0" err="1">
                <a:latin typeface="Monaco" pitchFamily="2" charset="77"/>
              </a:rPr>
              <a:t>StandardAnnot</a:t>
            </a:r>
            <a:r>
              <a:rPr lang="en-GB" sz="4500" b="0" dirty="0">
                <a:latin typeface="+mn-lt"/>
              </a:rPr>
              <a:t>: </a:t>
            </a:r>
          </a:p>
          <a:p>
            <a:pPr marL="914400" lvl="1" indent="-685800">
              <a:buFont typeface="Arial" panose="020B0604020202020204" pitchFamily="34" charset="0"/>
              <a:buChar char="•"/>
            </a:pPr>
            <a:r>
              <a:rPr lang="en-GB" sz="4500" b="0" dirty="0">
                <a:latin typeface="+mn-lt"/>
              </a:rPr>
              <a:t>simplest implementation of an annotator</a:t>
            </a:r>
          </a:p>
          <a:p>
            <a:pPr marL="914400" lvl="1" indent="-685800">
              <a:buFont typeface="Arial" panose="020B0604020202020204" pitchFamily="34" charset="0"/>
              <a:buChar char="•"/>
            </a:pPr>
            <a:r>
              <a:rPr lang="en-GB" sz="4500" b="0" dirty="0">
                <a:latin typeface="+mn-lt"/>
              </a:rPr>
              <a:t>user defines mapping between samples and class labels respectively confidence scores </a:t>
            </a:r>
            <a:r>
              <a:rPr lang="en-GB" sz="4500" b="0" dirty="0">
                <a:latin typeface="+mn-lt"/>
                <a:sym typeface="Wingdings" pitchFamily="2" charset="2"/>
              </a:rPr>
              <a:t> no simulation</a:t>
            </a:r>
            <a:endParaRPr lang="en-GB" sz="4500" b="0" dirty="0">
              <a:latin typeface="+mn-lt"/>
            </a:endParaRPr>
          </a:p>
          <a:p>
            <a:pPr marL="914400" lvl="1" indent="-685800">
              <a:buFont typeface="Arial" panose="020B0604020202020204" pitchFamily="34" charset="0"/>
              <a:buChar char="•"/>
            </a:pPr>
            <a:endParaRPr lang="en-GB" sz="4500" b="0" dirty="0">
              <a:latin typeface="+mn-lt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GB" sz="4500" b="0" dirty="0">
              <a:latin typeface="+mn-lt"/>
            </a:endParaRPr>
          </a:p>
          <a:p>
            <a:endParaRPr lang="en-GB" sz="4500" b="0" dirty="0">
              <a:latin typeface="+mn-lt"/>
            </a:endParaRPr>
          </a:p>
          <a:p>
            <a:endParaRPr lang="en-GB" sz="4500" b="0" dirty="0">
              <a:latin typeface="+mn-lt"/>
            </a:endParaRPr>
          </a:p>
          <a:p>
            <a:endParaRPr lang="en-GB" sz="4500" b="0" dirty="0">
              <a:latin typeface="+mn-lt"/>
            </a:endParaRPr>
          </a:p>
          <a:p>
            <a:endParaRPr lang="en-GB" sz="4500" b="0" dirty="0">
              <a:latin typeface="+mn-lt"/>
            </a:endParaRPr>
          </a:p>
          <a:p>
            <a:endParaRPr lang="en-GB" sz="4500" b="0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11100F-D2BF-9643-8896-320EDB415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2320" y="2257143"/>
            <a:ext cx="9145016" cy="54038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9D70B7-FC6C-1244-9639-36D57E0079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6296" y="7572072"/>
            <a:ext cx="9433048" cy="47585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37518A-FC9B-FA44-BAE2-925826ED15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751" y="2681536"/>
            <a:ext cx="3973553" cy="897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81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D8E2-EEA9-5C48-89D2-5E50C878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Clusters as Knowledge Areas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342ED-0591-E540-98D1-C772B8854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FC46279-0D41-3248-A17B-091341B97AB4}" type="datetime1">
              <a:rPr lang="de-DE" smtClean="0"/>
              <a:t>05.09.18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5EFF5C-EC81-784C-B488-81DA570AC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Marek Herde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D9052A-EDCC-354F-9C2A-F08D489BC7BD}"/>
              </a:ext>
            </a:extLst>
          </p:cNvPr>
          <p:cNvSpPr txBox="1"/>
          <p:nvPr/>
        </p:nvSpPr>
        <p:spPr>
          <a:xfrm>
            <a:off x="1534816" y="1169368"/>
            <a:ext cx="10572063" cy="1394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4500" b="0" dirty="0">
              <a:latin typeface="Monaco" pitchFamily="2" charset="77"/>
            </a:endParaRPr>
          </a:p>
          <a:p>
            <a:r>
              <a:rPr lang="en-GB" sz="4500" dirty="0" err="1">
                <a:latin typeface="Monaco" pitchFamily="2" charset="77"/>
              </a:rPr>
              <a:t>ClusterBasedAnnot</a:t>
            </a:r>
            <a:r>
              <a:rPr lang="en-GB" sz="4500" b="0" dirty="0"/>
              <a:t>:</a:t>
            </a:r>
            <a:endParaRPr lang="en-GB" sz="4500" b="0" dirty="0">
              <a:latin typeface="+mn-lt"/>
            </a:endParaRPr>
          </a:p>
          <a:p>
            <a:pPr marL="914400" lvl="1" indent="-685800">
              <a:buFont typeface="Arial" panose="020B0604020202020204" pitchFamily="34" charset="0"/>
              <a:buChar char="•"/>
            </a:pPr>
            <a:r>
              <a:rPr lang="en-GB" sz="4500" b="0" dirty="0">
                <a:latin typeface="+mn-lt"/>
              </a:rPr>
              <a:t>simulate annotators whose knowledge depends on defined clusters</a:t>
            </a:r>
          </a:p>
          <a:p>
            <a:pPr marL="914400" lvl="1" indent="-685800">
              <a:buFont typeface="Arial" panose="020B0604020202020204" pitchFamily="34" charset="0"/>
              <a:buChar char="•"/>
            </a:pPr>
            <a:r>
              <a:rPr lang="en-GB" sz="4500" b="0" dirty="0">
                <a:latin typeface="+mn-lt"/>
              </a:rPr>
              <a:t>annotator’s knowledge on a cluster is defined by an interval</a:t>
            </a:r>
          </a:p>
          <a:p>
            <a:pPr marL="914400" lvl="1" indent="-685800">
              <a:buFont typeface="Arial" panose="020B0604020202020204" pitchFamily="34" charset="0"/>
              <a:buChar char="•"/>
            </a:pPr>
            <a:r>
              <a:rPr lang="en-GB" sz="4500" b="0" dirty="0">
                <a:latin typeface="+mn-lt"/>
              </a:rPr>
              <a:t>probability of providing a correct class label is uniformly drawn from this interval</a:t>
            </a:r>
          </a:p>
          <a:p>
            <a:pPr lvl="1" indent="0"/>
            <a:endParaRPr lang="en-GB" sz="4500" b="0" dirty="0">
              <a:latin typeface="+mn-lt"/>
            </a:endParaRPr>
          </a:p>
          <a:p>
            <a:pPr lvl="1" indent="0"/>
            <a:r>
              <a:rPr lang="en-GB" sz="4500" dirty="0">
                <a:latin typeface="+mn-lt"/>
              </a:rPr>
              <a:t>Options to find clusters</a:t>
            </a:r>
            <a:r>
              <a:rPr lang="en-GB" sz="4500" b="0" dirty="0">
                <a:latin typeface="+mn-lt"/>
              </a:rPr>
              <a:t>:</a:t>
            </a:r>
          </a:p>
          <a:p>
            <a:pPr marL="914400" lvl="1" indent="-685800">
              <a:buFont typeface="Arial" panose="020B0604020202020204" pitchFamily="34" charset="0"/>
              <a:buChar char="•"/>
            </a:pPr>
            <a:r>
              <a:rPr lang="en-GB" sz="4500" b="0" dirty="0">
                <a:latin typeface="+mn-lt"/>
              </a:rPr>
              <a:t>true class labels as clustering</a:t>
            </a:r>
          </a:p>
          <a:p>
            <a:pPr marL="914400" lvl="1" indent="-685800">
              <a:buFont typeface="Arial" panose="020B0604020202020204" pitchFamily="34" charset="0"/>
              <a:buChar char="•"/>
            </a:pPr>
            <a:r>
              <a:rPr lang="en-GB" sz="4500" b="0" dirty="0">
                <a:latin typeface="+mn-lt"/>
              </a:rPr>
              <a:t>all samples belong to the same cluster</a:t>
            </a:r>
          </a:p>
          <a:p>
            <a:pPr marL="914400" lvl="1" indent="-685800">
              <a:buFont typeface="Arial" panose="020B0604020202020204" pitchFamily="34" charset="0"/>
              <a:buChar char="•"/>
            </a:pPr>
            <a:r>
              <a:rPr lang="en-GB" sz="4500" b="0" dirty="0">
                <a:latin typeface="+mn-lt"/>
              </a:rPr>
              <a:t>clustering algorithms</a:t>
            </a:r>
          </a:p>
          <a:p>
            <a:endParaRPr lang="en-GB" sz="4500" b="0" dirty="0">
              <a:latin typeface="+mn-lt"/>
            </a:endParaRPr>
          </a:p>
          <a:p>
            <a:endParaRPr lang="en-GB" sz="4500" b="0" dirty="0">
              <a:latin typeface="+mn-lt"/>
            </a:endParaRPr>
          </a:p>
          <a:p>
            <a:endParaRPr lang="en-GB" sz="4500" b="0" dirty="0">
              <a:latin typeface="+mn-lt"/>
            </a:endParaRPr>
          </a:p>
          <a:p>
            <a:endParaRPr lang="en-GB" sz="4500" b="0" dirty="0"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7751E-E95A-E844-A861-2C72B81F5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6136" y="1601416"/>
            <a:ext cx="9415460" cy="1134134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3188D53-72A6-4C45-B09B-FB3BC80A0AB6}"/>
              </a:ext>
            </a:extLst>
          </p:cNvPr>
          <p:cNvSpPr/>
          <p:nvPr/>
        </p:nvSpPr>
        <p:spPr bwMode="auto">
          <a:xfrm>
            <a:off x="16440472" y="3761656"/>
            <a:ext cx="2727003" cy="2088232"/>
          </a:xfrm>
          <a:prstGeom prst="ellipse">
            <a:avLst/>
          </a:prstGeom>
          <a:solidFill>
            <a:schemeClr val="lt1">
              <a:alpha val="0"/>
            </a:schemeClr>
          </a:solidFill>
          <a:ln w="127000"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0800" tIns="50800" rIns="5080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marR="0" indent="0" algn="l" defTabSz="457200" rtl="0" eaLnBrk="1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UnicodeMS" charset="0"/>
              <a:ea typeface="ArialUnicodeMS" charset="0"/>
              <a:cs typeface="ArialUnicodeMS" charset="0"/>
              <a:sym typeface="ArialUnicodeMS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9F2F17-9331-134F-9EA5-BFCB3418265B}"/>
              </a:ext>
            </a:extLst>
          </p:cNvPr>
          <p:cNvSpPr/>
          <p:nvPr/>
        </p:nvSpPr>
        <p:spPr bwMode="auto">
          <a:xfrm rot="2779982">
            <a:off x="18430554" y="8473410"/>
            <a:ext cx="2722439" cy="4358523"/>
          </a:xfrm>
          <a:prstGeom prst="ellipse">
            <a:avLst/>
          </a:prstGeom>
          <a:solidFill>
            <a:schemeClr val="lt1">
              <a:alpha val="0"/>
            </a:schemeClr>
          </a:solidFill>
          <a:ln w="127000"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0800" tIns="50800" rIns="5080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marR="0" indent="0" algn="l" defTabSz="457200" rtl="0" eaLnBrk="1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UnicodeMS" charset="0"/>
              <a:ea typeface="ArialUnicodeMS" charset="0"/>
              <a:cs typeface="ArialUnicodeMS" charset="0"/>
              <a:sym typeface="ArialUnicodeMS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5F80B1-BF85-FC44-B291-8D61B8DFC80F}"/>
              </a:ext>
            </a:extLst>
          </p:cNvPr>
          <p:cNvSpPr txBox="1"/>
          <p:nvPr/>
        </p:nvSpPr>
        <p:spPr>
          <a:xfrm>
            <a:off x="11976737" y="6790018"/>
            <a:ext cx="609814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4500" dirty="0">
                <a:latin typeface="+mn-lt"/>
              </a:rPr>
              <a:t>areas of high expertise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36595E-37BB-B547-8624-7D3481C10E78}"/>
              </a:ext>
            </a:extLst>
          </p:cNvPr>
          <p:cNvCxnSpPr>
            <a:endCxn id="10" idx="3"/>
          </p:cNvCxnSpPr>
          <p:nvPr/>
        </p:nvCxnSpPr>
        <p:spPr bwMode="auto">
          <a:xfrm flipV="1">
            <a:off x="15000312" y="5544074"/>
            <a:ext cx="1839520" cy="1070108"/>
          </a:xfrm>
          <a:prstGeom prst="straightConnector1">
            <a:avLst/>
          </a:prstGeom>
          <a:ln w="127000"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F6D8E7-3EB1-7B42-8EE5-0117F19BAC5D}"/>
              </a:ext>
            </a:extLst>
          </p:cNvPr>
          <p:cNvCxnSpPr>
            <a:stCxn id="12" idx="2"/>
            <a:endCxn id="11" idx="2"/>
          </p:cNvCxnSpPr>
          <p:nvPr/>
        </p:nvCxnSpPr>
        <p:spPr bwMode="auto">
          <a:xfrm>
            <a:off x="15025809" y="7574848"/>
            <a:ext cx="3826089" cy="2093165"/>
          </a:xfrm>
          <a:prstGeom prst="straightConnector1">
            <a:avLst/>
          </a:prstGeom>
          <a:ln w="127000"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27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03F8B-B3F8-094E-A6CC-8069DF7B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Classifiers as Annotators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B9AC5A-36D3-F743-A38A-C1C30E99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FC46279-0D41-3248-A17B-091341B97AB4}" type="datetime1">
              <a:rPr lang="de-DE" smtClean="0"/>
              <a:t>05.09.18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8DB78E-0A94-0446-86D0-67E6B3286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Marek Herde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9D6CAF-FCF1-AF4D-BA99-06D020DF044D}"/>
              </a:ext>
            </a:extLst>
          </p:cNvPr>
          <p:cNvSpPr txBox="1"/>
          <p:nvPr/>
        </p:nvSpPr>
        <p:spPr>
          <a:xfrm>
            <a:off x="1619937" y="1529408"/>
            <a:ext cx="10572063" cy="12557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4500" b="0" dirty="0">
              <a:latin typeface="Monaco" pitchFamily="2" charset="77"/>
            </a:endParaRPr>
          </a:p>
          <a:p>
            <a:r>
              <a:rPr lang="en-GB" sz="4500" dirty="0" err="1">
                <a:latin typeface="Monaco" pitchFamily="2" charset="77"/>
              </a:rPr>
              <a:t>ClassifierBasedAnnot</a:t>
            </a:r>
            <a:r>
              <a:rPr lang="en-GB" sz="4500" b="0" dirty="0"/>
              <a:t>:</a:t>
            </a:r>
            <a:endParaRPr lang="en-GB" sz="4500" b="0" dirty="0">
              <a:latin typeface="+mn-lt"/>
            </a:endParaRPr>
          </a:p>
          <a:p>
            <a:pPr marL="914400" lvl="1" indent="-685800">
              <a:buFont typeface="Arial" panose="020B0604020202020204" pitchFamily="34" charset="0"/>
              <a:buChar char="•"/>
            </a:pPr>
            <a:r>
              <a:rPr lang="en-GB" sz="4500" b="0" dirty="0">
                <a:latin typeface="+mn-lt"/>
              </a:rPr>
              <a:t>simulate annotators as classifiers trained on the true class labels</a:t>
            </a:r>
          </a:p>
          <a:p>
            <a:pPr lvl="1" indent="0"/>
            <a:endParaRPr lang="en-GB" sz="4500" b="0" dirty="0">
              <a:latin typeface="+mn-lt"/>
            </a:endParaRPr>
          </a:p>
          <a:p>
            <a:pPr lvl="1" indent="0"/>
            <a:r>
              <a:rPr lang="en-GB" sz="4500" dirty="0">
                <a:latin typeface="+mn-lt"/>
              </a:rPr>
              <a:t>Options to train classifiers</a:t>
            </a:r>
            <a:r>
              <a:rPr lang="en-GB" sz="4500" b="0" dirty="0">
                <a:latin typeface="+mn-lt"/>
              </a:rPr>
              <a:t>:</a:t>
            </a:r>
          </a:p>
          <a:p>
            <a:pPr marL="914400" lvl="1" indent="-685800">
              <a:buFont typeface="Arial" panose="020B0604020202020204" pitchFamily="34" charset="0"/>
              <a:buChar char="•"/>
            </a:pPr>
            <a:r>
              <a:rPr lang="en-GB" sz="4500" b="0" dirty="0">
                <a:latin typeface="+mn-lt"/>
              </a:rPr>
              <a:t>vary size of training set </a:t>
            </a:r>
            <a:r>
              <a:rPr lang="en-GB" sz="4500" b="0" dirty="0">
                <a:latin typeface="+mn-lt"/>
                <a:sym typeface="Wingdings" pitchFamily="2" charset="2"/>
              </a:rPr>
              <a:t> modelling experience</a:t>
            </a:r>
            <a:r>
              <a:rPr lang="en-GB" sz="4500" b="0" dirty="0">
                <a:latin typeface="+mn-lt"/>
              </a:rPr>
              <a:t> of annotator</a:t>
            </a:r>
          </a:p>
          <a:p>
            <a:pPr marL="914400" lvl="1" indent="-685800">
              <a:buFont typeface="Arial" panose="020B0604020202020204" pitchFamily="34" charset="0"/>
              <a:buChar char="•"/>
            </a:pPr>
            <a:r>
              <a:rPr lang="en-GB" sz="4500" b="0" dirty="0">
                <a:latin typeface="+mn-lt"/>
              </a:rPr>
              <a:t>vary set of considered features </a:t>
            </a:r>
            <a:r>
              <a:rPr lang="en-GB" sz="4500" b="0" dirty="0">
                <a:latin typeface="+mn-lt"/>
                <a:sym typeface="Wingdings" pitchFamily="2" charset="2"/>
              </a:rPr>
              <a:t> modelling decision criteria of annotator</a:t>
            </a:r>
          </a:p>
          <a:p>
            <a:pPr marL="914400" lvl="1" indent="-685800">
              <a:buFont typeface="Arial" panose="020B0604020202020204" pitchFamily="34" charset="0"/>
              <a:buChar char="•"/>
            </a:pPr>
            <a:r>
              <a:rPr lang="en-GB" sz="4500" b="0" dirty="0">
                <a:latin typeface="+mn-lt"/>
                <a:sym typeface="Wingdings" pitchFamily="2" charset="2"/>
              </a:rPr>
              <a:t>vary type of classifier  modelling decision making</a:t>
            </a:r>
          </a:p>
          <a:p>
            <a:pPr marL="914400" lvl="1" indent="-685800">
              <a:buFont typeface="Arial" panose="020B0604020202020204" pitchFamily="34" charset="0"/>
              <a:buChar char="•"/>
            </a:pPr>
            <a:endParaRPr lang="en-GB" sz="4500" b="0" dirty="0">
              <a:latin typeface="+mn-lt"/>
            </a:endParaRPr>
          </a:p>
          <a:p>
            <a:endParaRPr lang="en-GB" sz="4500" b="0" dirty="0">
              <a:latin typeface="+mn-lt"/>
            </a:endParaRPr>
          </a:p>
          <a:p>
            <a:endParaRPr lang="en-GB" sz="4500" b="0" dirty="0">
              <a:latin typeface="+mn-lt"/>
            </a:endParaRPr>
          </a:p>
          <a:p>
            <a:endParaRPr lang="en-GB" sz="4500" b="0" dirty="0">
              <a:latin typeface="+mn-lt"/>
            </a:endParaRPr>
          </a:p>
          <a:p>
            <a:endParaRPr lang="en-GB" sz="4500" b="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EFB5B8-61DC-664A-9514-AE5EE2427546}"/>
              </a:ext>
            </a:extLst>
          </p:cNvPr>
          <p:cNvSpPr txBox="1"/>
          <p:nvPr/>
        </p:nvSpPr>
        <p:spPr>
          <a:xfrm>
            <a:off x="14064208" y="2184738"/>
            <a:ext cx="918071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4500" dirty="0">
                <a:latin typeface="+mn-lt"/>
              </a:rPr>
              <a:t>Example: vary considered features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5D9025-EA14-E34F-94A1-67BF8D87C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5697" y="2969568"/>
            <a:ext cx="7865052" cy="92604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0C16B-D9C4-BB49-ABA7-041BE72347F0}"/>
                  </a:ext>
                </a:extLst>
              </p:cNvPr>
              <p:cNvSpPr txBox="1"/>
              <p:nvPr/>
            </p:nvSpPr>
            <p:spPr>
              <a:xfrm>
                <a:off x="18256617" y="6701622"/>
                <a:ext cx="97180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6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6000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0C16B-D9C4-BB49-ABA7-041BE7234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6617" y="6701622"/>
                <a:ext cx="971804" cy="923330"/>
              </a:xfrm>
              <a:prstGeom prst="rect">
                <a:avLst/>
              </a:prstGeom>
              <a:blipFill>
                <a:blip r:embed="rId3"/>
                <a:stretch>
                  <a:fillRect l="-7792" r="-3896" b="-13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1AC377-072C-6741-9245-4CB352481B67}"/>
                  </a:ext>
                </a:extLst>
              </p:cNvPr>
              <p:cNvSpPr txBox="1"/>
              <p:nvPr/>
            </p:nvSpPr>
            <p:spPr>
              <a:xfrm>
                <a:off x="14539702" y="4584978"/>
                <a:ext cx="953979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6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6000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1AC377-072C-6741-9245-4CB352481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9702" y="4584978"/>
                <a:ext cx="953979" cy="923330"/>
              </a:xfrm>
              <a:prstGeom prst="rect">
                <a:avLst/>
              </a:prstGeom>
              <a:blipFill>
                <a:blip r:embed="rId4"/>
                <a:stretch>
                  <a:fillRect l="-7895" r="-3947" b="-121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8E0D80D-1F8C-F647-AE9B-B29D7D4B9A56}"/>
                  </a:ext>
                </a:extLst>
              </p:cNvPr>
              <p:cNvSpPr txBox="1"/>
              <p:nvPr/>
            </p:nvSpPr>
            <p:spPr>
              <a:xfrm>
                <a:off x="18324024" y="11137706"/>
                <a:ext cx="97180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6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6000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8E0D80D-1F8C-F647-AE9B-B29D7D4B9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4024" y="11137706"/>
                <a:ext cx="971804" cy="923330"/>
              </a:xfrm>
              <a:prstGeom prst="rect">
                <a:avLst/>
              </a:prstGeom>
              <a:blipFill>
                <a:blip r:embed="rId5"/>
                <a:stretch>
                  <a:fillRect l="-7792" r="-3896" b="-121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72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50323-D4AD-1445-844E-8D43E510A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Sample Difficulty Estimation – I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EB326-C1E1-6F4C-ABEA-F17CFCB4D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FC46279-0D41-3248-A17B-091341B97AB4}" type="datetime1">
              <a:rPr lang="de-DE" smtClean="0"/>
              <a:t>05.09.18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A8B05-6DEE-B24D-90DA-B0F6F2E29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Marek Herde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A975AD-29A1-304B-9133-E9810D2A9D89}"/>
                  </a:ext>
                </a:extLst>
              </p:cNvPr>
              <p:cNvSpPr txBox="1"/>
              <p:nvPr/>
            </p:nvSpPr>
            <p:spPr>
              <a:xfrm>
                <a:off x="1534816" y="2201538"/>
                <a:ext cx="11377264" cy="919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sz="4500" b="0" dirty="0">
                  <a:latin typeface="Monaco" pitchFamily="2" charset="77"/>
                </a:endParaRPr>
              </a:p>
              <a:p>
                <a:r>
                  <a:rPr lang="en-GB" sz="4500" dirty="0" err="1">
                    <a:latin typeface="Monaco" pitchFamily="2" charset="77"/>
                  </a:rPr>
                  <a:t>DifficultyBasedAnnot</a:t>
                </a:r>
                <a:r>
                  <a:rPr lang="en-GB" sz="4500" dirty="0"/>
                  <a:t>:</a:t>
                </a:r>
                <a:endParaRPr lang="en-GB" sz="4500" dirty="0">
                  <a:latin typeface="+mn-lt"/>
                </a:endParaRPr>
              </a:p>
              <a:p>
                <a:pPr marL="914400" lvl="1" indent="-685800">
                  <a:buFont typeface="Arial" panose="020B0604020202020204" pitchFamily="34" charset="0"/>
                  <a:buChar char="•"/>
                </a:pPr>
                <a:r>
                  <a:rPr lang="en-GB" sz="4500" b="0" dirty="0">
                    <a:latin typeface="+mn-lt"/>
                  </a:rPr>
                  <a:t>correctness of a class label provided by an annotator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45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4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4500" b="0" dirty="0">
                    <a:latin typeface="+mn-lt"/>
                  </a:rPr>
                  <a:t> for sample</a:t>
                </a:r>
                <a14:m>
                  <m:oMath xmlns:m="http://schemas.openxmlformats.org/officeDocument/2006/math">
                    <m:r>
                      <a:rPr lang="de-DE" sz="45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45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4500" b="0" dirty="0">
                    <a:latin typeface="+mn-lt"/>
                  </a:rPr>
                  <a:t> depends on:</a:t>
                </a:r>
              </a:p>
              <a:p>
                <a:pPr marL="1600200" lvl="4" indent="-685800">
                  <a:buFont typeface="Arial" panose="020B0604020202020204" pitchFamily="34" charset="0"/>
                  <a:buChar char="•"/>
                </a:pPr>
                <a:r>
                  <a:rPr lang="en-GB" sz="4500" b="0" dirty="0">
                    <a:latin typeface="+mn-lt"/>
                  </a:rPr>
                  <a:t>labelling performance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e-DE" sz="4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45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∈(−∞, +∞)</m:t>
                    </m:r>
                  </m:oMath>
                </a14:m>
                <a:endParaRPr lang="en-GB" sz="4500" b="0" dirty="0">
                  <a:latin typeface="+mn-lt"/>
                </a:endParaRPr>
              </a:p>
              <a:p>
                <a:pPr marL="1600200" lvl="4" indent="-685800">
                  <a:buFont typeface="Arial" panose="020B0604020202020204" pitchFamily="34" charset="0"/>
                  <a:buChar char="•"/>
                </a:pPr>
                <a:r>
                  <a:rPr lang="en-GB" sz="4500" b="0" dirty="0">
                    <a:latin typeface="+mn-lt"/>
                  </a:rPr>
                  <a:t>sample difficulty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4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4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GB" sz="4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DE" sz="4500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den>
                    </m:f>
                    <m:r>
                      <a:rPr lang="de-DE" sz="45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∈(0, +∞)</m:t>
                    </m:r>
                  </m:oMath>
                </a14:m>
                <a:endParaRPr lang="en-GB" sz="4500" b="0" dirty="0">
                  <a:latin typeface="+mn-lt"/>
                </a:endParaRPr>
              </a:p>
              <a:p>
                <a:pPr marL="1600200" lvl="4" indent="-685800">
                  <a:buFont typeface="Arial" panose="020B0604020202020204" pitchFamily="34" charset="0"/>
                  <a:buChar char="•"/>
                </a:pPr>
                <a:endParaRPr lang="en-GB" sz="4500" b="0" dirty="0">
                  <a:latin typeface="+mn-lt"/>
                </a:endParaRPr>
              </a:p>
              <a:p>
                <a:pPr lvl="1" indent="0"/>
                <a:r>
                  <a:rPr lang="en-GB" sz="4500" dirty="0">
                    <a:latin typeface="+mn-lt"/>
                  </a:rPr>
                  <a:t>Correct labelling probability:</a:t>
                </a:r>
              </a:p>
              <a:p>
                <a:pPr lvl="1" indent="0"/>
                <a14:m>
                  <m:oMath xmlns:m="http://schemas.openxmlformats.org/officeDocument/2006/math">
                    <m:r>
                      <a:rPr lang="de-DE" sz="45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sz="4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sz="45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45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45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  <m:sup>
                            <m:r>
                              <a:rPr lang="de-DE" sz="45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de-DE" sz="4500" b="0" i="0" smtClean="0">
                                <a:latin typeface="Cambria Math" panose="02040503050406030204" pitchFamily="18" charset="0"/>
                              </a:rPr>
                              <m:t>true</m:t>
                            </m:r>
                            <m:r>
                              <a:rPr lang="de-DE" sz="45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  <m:e>
                        <m:sSub>
                          <m:sSubPr>
                            <m:ctrlPr>
                              <a:rPr lang="de-DE" sz="45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45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de-DE" sz="45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4500" b="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de-DE" sz="45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45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DE" sz="45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e>
                    </m:d>
                    <m:r>
                      <a:rPr lang="de-DE" sz="45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4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4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45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d>
                          <m:dPr>
                            <m:ctrlPr>
                              <a:rPr lang="de-DE" sz="4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45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de-DE" sz="4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de-DE" sz="4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de-DE" sz="45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  <m:r>
                          <a:rPr lang="de-DE" sz="4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de-DE" sz="45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45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de-DE" sz="45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4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4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 </m:t>
                        </m:r>
                        <m:sSub>
                          <m:sSubPr>
                            <m:ctrlPr>
                              <a:rPr lang="de-DE" sz="4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4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DE" sz="45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de-DE" sz="4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GB" sz="4500" dirty="0">
                    <a:latin typeface="+mn-lt"/>
                  </a:rPr>
                  <a:t> , </a:t>
                </a:r>
                <a:r>
                  <a:rPr lang="en-GB" sz="4500" b="0" dirty="0">
                    <a:latin typeface="+mn-lt"/>
                  </a:rPr>
                  <a:t>where C is the number of classes</a:t>
                </a:r>
              </a:p>
              <a:p>
                <a:pPr lvl="1" indent="0"/>
                <a:endParaRPr lang="en-GB" sz="4500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A975AD-29A1-304B-9133-E9810D2A9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816" y="2201538"/>
                <a:ext cx="11377264" cy="9192966"/>
              </a:xfrm>
              <a:prstGeom prst="rect">
                <a:avLst/>
              </a:prstGeom>
              <a:blipFill>
                <a:blip r:embed="rId2"/>
                <a:stretch>
                  <a:fillRect l="-2230" r="-33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5937C3D-1BFC-0D4A-9E98-9E37F963C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4128" y="3538706"/>
            <a:ext cx="10971409" cy="74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2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">
  <a:themeElements>
    <a:clrScheme name="Rot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 Them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ln w="127000">
          <a:headEnd type="none" w="med" len="med"/>
          <a:tailEnd type="none" w="med" len="med"/>
        </a:ln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0800" tIns="50800" rIns="50800" bIns="50800" numCol="1" rtlCol="0" anchor="ctr" anchorCtr="0" compatLnSpc="1">
        <a:prstTxWarp prst="textNoShape">
          <a:avLst/>
        </a:prstTxWarp>
      </a:bodyPr>
      <a:lstStyle>
        <a:defPPr marL="228600" marR="0" indent="0" algn="l" defTabSz="457200" rtl="0" eaLnBrk="1" fontAlgn="base" latinLnBrk="0" hangingPunct="0">
          <a:lnSpc>
            <a:spcPct val="100000"/>
          </a:lnSpc>
          <a:spcBef>
            <a:spcPts val="1200"/>
          </a:spcBef>
          <a:spcAft>
            <a:spcPct val="0"/>
          </a:spcAft>
          <a:buClrTx/>
          <a:buSzTx/>
          <a:buFontTx/>
          <a:buNone/>
          <a:tabLst/>
          <a:defRPr kumimoji="0" sz="100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UnicodeMS" charset="0"/>
            <a:ea typeface="ArialUnicodeMS" charset="0"/>
            <a:cs typeface="ArialUnicodeMS" charset="0"/>
            <a:sym typeface="ArialUnicodeMS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0DD1D"/>
        </a:solidFill>
        <a:ln w="25400" cap="flat" cmpd="sng" algn="ctr">
          <a:solidFill>
            <a:srgbClr val="E0DD1D"/>
          </a:solidFill>
          <a:prstDash val="dash"/>
          <a:miter lim="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l" defTabSz="457200" rtl="0" eaLnBrk="1" fontAlgn="base" latinLnBrk="0" hangingPunct="0">
          <a:lnSpc>
            <a:spcPct val="100000"/>
          </a:lnSpc>
          <a:spcBef>
            <a:spcPts val="1200"/>
          </a:spcBef>
          <a:spcAft>
            <a:spcPct val="0"/>
          </a:spcAft>
          <a:buClrTx/>
          <a:buSzTx/>
          <a:buFontTx/>
          <a:buNone/>
          <a:tabLst/>
          <a:defRPr kumimoji="0" lang="id-ID" sz="100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UnicodeMS" charset="0"/>
            <a:ea typeface="ArialUnicodeMS" charset="0"/>
            <a:cs typeface="ArialUnicodeMS" charset="0"/>
            <a:sym typeface="ArialUnicodeMS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4500" b="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es_template_new" id="{91D151F0-9B42-453D-B427-5D33128F43F2}" vid="{41AA3A12-9FE1-4F6E-8480-CF4649A471C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ies_template_new</Template>
  <TotalTime>959</TotalTime>
  <Words>749</Words>
  <Application>Microsoft Macintosh PowerPoint</Application>
  <PresentationFormat>Custom</PresentationFormat>
  <Paragraphs>232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ArialUnicodeMS</vt:lpstr>
      <vt:lpstr>Arial</vt:lpstr>
      <vt:lpstr>Avenir</vt:lpstr>
      <vt:lpstr>Bebas Neue</vt:lpstr>
      <vt:lpstr>Cambria Math</vt:lpstr>
      <vt:lpstr>Helvetica Light</vt:lpstr>
      <vt:lpstr>Monaco</vt:lpstr>
      <vt:lpstr>Open Sans</vt:lpstr>
      <vt:lpstr>Oswald</vt:lpstr>
      <vt:lpstr>Wingdings</vt:lpstr>
      <vt:lpstr>blank</vt:lpstr>
      <vt:lpstr>annotlib: Annotator Library</vt:lpstr>
      <vt:lpstr>Motivation of Active Learning</vt:lpstr>
      <vt:lpstr>Active Learning with Multiple Annotators</vt:lpstr>
      <vt:lpstr>Why annotlib?</vt:lpstr>
      <vt:lpstr>Class Structure of annotlib</vt:lpstr>
      <vt:lpstr>Base and Standard Annotators</vt:lpstr>
      <vt:lpstr>Clusters as Knowledge Areas</vt:lpstr>
      <vt:lpstr>Classifiers as Annotators</vt:lpstr>
      <vt:lpstr>Sample Difficulty Estimation – I</vt:lpstr>
      <vt:lpstr>Sample Difficulty Estimation – II</vt:lpstr>
      <vt:lpstr>Dynamic Labelling Performance</vt:lpstr>
      <vt:lpstr>Multiple Annotator Types</vt:lpstr>
      <vt:lpstr>Conclusion</vt:lpstr>
      <vt:lpstr>Future Work</vt:lpstr>
      <vt:lpstr>Thank you for your attention! Discussion?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IES</dc:subject>
  <dc:creator>Maarten Bieshaar</dc:creator>
  <cp:lastModifiedBy>marek.herde@gmail.com</cp:lastModifiedBy>
  <cp:revision>168</cp:revision>
  <cp:lastPrinted>2018-08-16T12:24:26Z</cp:lastPrinted>
  <dcterms:created xsi:type="dcterms:W3CDTF">2016-07-01T14:17:39Z</dcterms:created>
  <dcterms:modified xsi:type="dcterms:W3CDTF">2018-09-05T18:54:55Z</dcterms:modified>
</cp:coreProperties>
</file>