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400" d="100"/>
          <a:sy n="400" d="100"/>
        </p:scale>
        <p:origin x="10362" y="7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D50-AEFA-458F-ACEF-29C71C2D6DD5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157B-928B-4427-9C17-30A8B3FA27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D50-AEFA-458F-ACEF-29C71C2D6DD5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157B-928B-4427-9C17-30A8B3FA27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D50-AEFA-458F-ACEF-29C71C2D6DD5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157B-928B-4427-9C17-30A8B3FA27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D50-AEFA-458F-ACEF-29C71C2D6DD5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157B-928B-4427-9C17-30A8B3FA27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D50-AEFA-458F-ACEF-29C71C2D6DD5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157B-928B-4427-9C17-30A8B3FA27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D50-AEFA-458F-ACEF-29C71C2D6DD5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157B-928B-4427-9C17-30A8B3FA27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D50-AEFA-458F-ACEF-29C71C2D6DD5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157B-928B-4427-9C17-30A8B3FA27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D50-AEFA-458F-ACEF-29C71C2D6DD5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157B-928B-4427-9C17-30A8B3FA27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D50-AEFA-458F-ACEF-29C71C2D6DD5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157B-928B-4427-9C17-30A8B3FA27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D50-AEFA-458F-ACEF-29C71C2D6DD5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157B-928B-4427-9C17-30A8B3FA27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D50-AEFA-458F-ACEF-29C71C2D6DD5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157B-928B-4427-9C17-30A8B3FA27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CD50-AEFA-458F-ACEF-29C71C2D6DD5}" type="datetimeFigureOut">
              <a:rPr lang="en-US" smtClean="0"/>
              <a:pPr/>
              <a:t>11/16/2015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7157B-928B-4427-9C17-30A8B3FA27C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84" y="500042"/>
            <a:ext cx="2214578" cy="1084261"/>
          </a:xfrm>
        </p:spPr>
        <p:txBody>
          <a:bodyPr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ES" sz="11500" b="1" i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P3</a:t>
            </a:r>
            <a:endParaRPr lang="en-GB" sz="11500" b="1" i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9124" y="1643050"/>
            <a:ext cx="4400536" cy="642942"/>
          </a:xfrm>
        </p:spPr>
        <p:txBody>
          <a:bodyPr/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rPr>
              <a:t>Vi</a:t>
            </a:r>
            <a:r>
              <a:rPr lang="es-ES" dirty="0" smtClean="0">
                <a:latin typeface="Arial Rounded MT Bold" pitchFamily="34" charset="0"/>
              </a:rPr>
              <a:t>rtual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rPr>
              <a:t>p</a:t>
            </a:r>
            <a:r>
              <a:rPr lang="es-ES" dirty="0" smtClean="0">
                <a:latin typeface="Arial Rounded MT Bold" pitchFamily="34" charset="0"/>
              </a:rPr>
              <a:t>ly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rPr>
              <a:t>p</a:t>
            </a:r>
            <a:r>
              <a:rPr lang="es-ES" dirty="0" smtClean="0">
                <a:latin typeface="Arial Rounded MT Bold" pitchFamily="34" charset="0"/>
              </a:rPr>
              <a:t>ro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rPr>
              <a:t>per</a:t>
            </a:r>
            <a:r>
              <a:rPr lang="es-ES" dirty="0" smtClean="0">
                <a:latin typeface="Arial Rounded MT Bold" pitchFamily="34" charset="0"/>
              </a:rPr>
              <a:t>ty</a:t>
            </a:r>
            <a:endParaRPr lang="en-GB" dirty="0">
              <a:latin typeface="Arial Rounded MT Bold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143240" y="214290"/>
            <a:ext cx="857256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800" b="1" i="1" u="none" strike="noStrike" kern="120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r</a:t>
            </a:r>
            <a:endParaRPr kumimoji="0" lang="en-GB" sz="8800" b="1" i="1" u="none" strike="noStrike" kern="1200" normalizeH="0" baseline="0" noProof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4316" y="214290"/>
            <a:ext cx="1285916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800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j-ea"/>
                <a:cs typeface="+mj-cs"/>
              </a:rPr>
              <a:t>vi</a:t>
            </a:r>
            <a:endParaRPr kumimoji="0" lang="en-GB" sz="8800" b="1" i="1" u="none" strike="noStrike" kern="1200" normalizeH="0" baseline="0" noProof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643570" y="558789"/>
            <a:ext cx="2214578" cy="1084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500" b="1" i="1" u="none" strike="noStrike" kern="1200" cap="none" spc="0" normalizeH="0" baseline="0" noProof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P3</a:t>
            </a:r>
            <a:endParaRPr kumimoji="0" lang="en-GB" sz="11500" b="1" i="1" u="none" strike="noStrike" kern="1200" cap="none" spc="0" normalizeH="0" baseline="0" noProof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00958" y="285728"/>
            <a:ext cx="857256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1" u="none" strike="noStrike" kern="120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</a:t>
            </a:r>
            <a:endParaRPr kumimoji="0" lang="en-GB" sz="9600" b="1" i="1" u="none" strike="noStrike" kern="1200" normalizeH="0" baseline="0" noProof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4876" y="285728"/>
            <a:ext cx="1428760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1" u="none" strike="noStrike" kern="120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</a:t>
            </a:r>
            <a:endParaRPr kumimoji="0" lang="en-GB" sz="9600" b="1" i="1" u="none" strike="noStrike" kern="1200" normalizeH="0" baseline="0" noProof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8588" y="1655741"/>
            <a:ext cx="440053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Vi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rtual </a:t>
            </a: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p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ly </a:t>
            </a: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p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ro</a:t>
            </a: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per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ty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14282" y="4572008"/>
            <a:ext cx="3643338" cy="6429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uLnTx/>
                <a:uFillTx/>
                <a:latin typeface="Berlin Sans FB" pitchFamily="34" charset="0"/>
              </a:rPr>
              <a:t>Vi</a:t>
            </a:r>
            <a:r>
              <a:rPr kumimoji="0" lang="es-E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Berlin Sans FB" pitchFamily="34" charset="0"/>
              </a:rPr>
              <a:t>rtual </a:t>
            </a:r>
            <a:r>
              <a:rPr kumimoji="0" lang="es-E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Berlin Sans FB" pitchFamily="34" charset="0"/>
              </a:rPr>
              <a:t>p</a:t>
            </a:r>
            <a:r>
              <a:rPr kumimoji="0" lang="es-E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Berlin Sans FB" pitchFamily="34" charset="0"/>
              </a:rPr>
              <a:t>ly </a:t>
            </a:r>
            <a:r>
              <a:rPr kumimoji="0" lang="es-E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Berlin Sans FB" pitchFamily="34" charset="0"/>
              </a:rPr>
              <a:t>p</a:t>
            </a:r>
            <a:r>
              <a:rPr kumimoji="0" lang="es-E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Berlin Sans FB" pitchFamily="34" charset="0"/>
              </a:rPr>
              <a:t>ro</a:t>
            </a:r>
            <a:r>
              <a:rPr kumimoji="0" lang="es-E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Berlin Sans FB" pitchFamily="34" charset="0"/>
              </a:rPr>
              <a:t>per</a:t>
            </a:r>
            <a:r>
              <a:rPr kumimoji="0" lang="es-E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Berlin Sans FB" pitchFamily="34" charset="0"/>
              </a:rPr>
              <a:t>ty</a:t>
            </a:r>
            <a:endParaRPr kumimoji="0" lang="en-GB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erlin Sans FB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00100" y="3500438"/>
            <a:ext cx="2214578" cy="1084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0" b="1" i="1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P3</a:t>
            </a:r>
            <a:endParaRPr kumimoji="0" lang="en-GB" sz="12000" b="1" i="1" u="none" strike="noStrike" kern="1200" normalizeH="0" baseline="0" noProof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000396" y="3214686"/>
            <a:ext cx="857256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1" u="none" strike="noStrike" kern="1200" normalizeH="0" baseline="0" noProof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R</a:t>
            </a:r>
            <a:endParaRPr kumimoji="0" lang="en-GB" sz="9600" b="1" i="1" u="none" strike="noStrike" kern="1200" normalizeH="0" baseline="0" noProof="0" dirty="0" smtClean="0">
              <a:ln/>
              <a:solidFill>
                <a:schemeClr val="accent5">
                  <a:tint val="50000"/>
                  <a:satMod val="18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14314" y="3214686"/>
            <a:ext cx="1428760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1" u="none" strike="noStrike" kern="1200" normalizeH="0" baseline="0" noProof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VI</a:t>
            </a:r>
            <a:endParaRPr kumimoji="0" lang="en-GB" sz="9600" b="1" i="1" u="none" strike="noStrike" kern="1200" normalizeH="0" baseline="0" noProof="0" dirty="0" smtClean="0">
              <a:ln/>
              <a:solidFill>
                <a:schemeClr val="accent5">
                  <a:tint val="50000"/>
                  <a:satMod val="18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357850" y="3429000"/>
            <a:ext cx="1428728" cy="1084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500" b="1" i="1" u="none" strike="noStrike" kern="1200" cap="none" spc="0" normalizeH="0" baseline="0" noProof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</a:t>
            </a:r>
            <a:endParaRPr kumimoji="0" lang="en-GB" sz="11500" b="1" i="1" u="none" strike="noStrike" kern="1200" cap="none" spc="0" normalizeH="0" baseline="0" noProof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57950" y="3143248"/>
            <a:ext cx="1500198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800" b="1" i="1" u="none" strike="noStrike" kern="120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er</a:t>
            </a:r>
            <a:endParaRPr kumimoji="0" lang="en-GB" sz="8800" b="1" i="1" u="none" strike="noStrike" kern="1200" normalizeH="0" baseline="0" noProof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786282" y="3143248"/>
            <a:ext cx="1285916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800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j-ea"/>
                <a:cs typeface="+mj-cs"/>
              </a:rPr>
              <a:t>vi</a:t>
            </a:r>
            <a:endParaRPr kumimoji="0" lang="en-GB" sz="8800" b="1" i="1" u="none" strike="noStrike" kern="1200" normalizeH="0" baseline="0" noProof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21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</dc:title>
  <dc:creator>Miguel Herráez Matesanz</dc:creator>
  <cp:lastModifiedBy>Miguel Herráez Matesanz</cp:lastModifiedBy>
  <cp:revision>29</cp:revision>
  <dcterms:created xsi:type="dcterms:W3CDTF">2015-03-25T11:23:13Z</dcterms:created>
  <dcterms:modified xsi:type="dcterms:W3CDTF">2015-11-16T12:08:30Z</dcterms:modified>
</cp:coreProperties>
</file>