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66B2-6A42-44E4-8CB9-903AFB72D10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DA52-5943-4C06-8325-D1529A0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85000">
              <a:srgbClr val="92D050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CF936-BDF0-42B7-22D8-14B62CB52D1F}"/>
              </a:ext>
            </a:extLst>
          </p:cNvPr>
          <p:cNvSpPr/>
          <p:nvPr/>
        </p:nvSpPr>
        <p:spPr>
          <a:xfrm>
            <a:off x="99391" y="122583"/>
            <a:ext cx="11993217" cy="6612834"/>
          </a:xfrm>
          <a:custGeom>
            <a:avLst/>
            <a:gdLst>
              <a:gd name="connsiteX0" fmla="*/ 0 w 11993217"/>
              <a:gd name="connsiteY0" fmla="*/ 4740302 h 6612834"/>
              <a:gd name="connsiteX1" fmla="*/ 3023815 w 11993217"/>
              <a:gd name="connsiteY1" fmla="*/ 4740302 h 6612834"/>
              <a:gd name="connsiteX2" fmla="*/ 3023815 w 11993217"/>
              <a:gd name="connsiteY2" fmla="*/ 6612834 h 6612834"/>
              <a:gd name="connsiteX3" fmla="*/ 0 w 11993217"/>
              <a:gd name="connsiteY3" fmla="*/ 6612834 h 6612834"/>
              <a:gd name="connsiteX4" fmla="*/ 7839654 w 11993217"/>
              <a:gd name="connsiteY4" fmla="*/ 3798734 h 6612834"/>
              <a:gd name="connsiteX5" fmla="*/ 11993217 w 11993217"/>
              <a:gd name="connsiteY5" fmla="*/ 3798734 h 6612834"/>
              <a:gd name="connsiteX6" fmla="*/ 11993217 w 11993217"/>
              <a:gd name="connsiteY6" fmla="*/ 6612834 h 6612834"/>
              <a:gd name="connsiteX7" fmla="*/ 7839654 w 11993217"/>
              <a:gd name="connsiteY7" fmla="*/ 6612834 h 6612834"/>
              <a:gd name="connsiteX8" fmla="*/ 0 w 11993217"/>
              <a:gd name="connsiteY8" fmla="*/ 2759102 h 6612834"/>
              <a:gd name="connsiteX9" fmla="*/ 3023815 w 11993217"/>
              <a:gd name="connsiteY9" fmla="*/ 2759102 h 6612834"/>
              <a:gd name="connsiteX10" fmla="*/ 3023815 w 11993217"/>
              <a:gd name="connsiteY10" fmla="*/ 4648862 h 6612834"/>
              <a:gd name="connsiteX11" fmla="*/ 0 w 11993217"/>
              <a:gd name="connsiteY11" fmla="*/ 4648862 h 6612834"/>
              <a:gd name="connsiteX12" fmla="*/ 7839654 w 11993217"/>
              <a:gd name="connsiteY12" fmla="*/ 968403 h 6612834"/>
              <a:gd name="connsiteX13" fmla="*/ 11993217 w 11993217"/>
              <a:gd name="connsiteY13" fmla="*/ 968403 h 6612834"/>
              <a:gd name="connsiteX14" fmla="*/ 11993217 w 11993217"/>
              <a:gd name="connsiteY14" fmla="*/ 3707294 h 6612834"/>
              <a:gd name="connsiteX15" fmla="*/ 7839654 w 11993217"/>
              <a:gd name="connsiteY15" fmla="*/ 3707294 h 6612834"/>
              <a:gd name="connsiteX16" fmla="*/ 3115255 w 11993217"/>
              <a:gd name="connsiteY16" fmla="*/ 968403 h 6612834"/>
              <a:gd name="connsiteX17" fmla="*/ 7748214 w 11993217"/>
              <a:gd name="connsiteY17" fmla="*/ 968403 h 6612834"/>
              <a:gd name="connsiteX18" fmla="*/ 7748214 w 11993217"/>
              <a:gd name="connsiteY18" fmla="*/ 6612834 h 6612834"/>
              <a:gd name="connsiteX19" fmla="*/ 3115255 w 11993217"/>
              <a:gd name="connsiteY19" fmla="*/ 6612834 h 6612834"/>
              <a:gd name="connsiteX20" fmla="*/ 0 w 11993217"/>
              <a:gd name="connsiteY20" fmla="*/ 968403 h 6612834"/>
              <a:gd name="connsiteX21" fmla="*/ 3023815 w 11993217"/>
              <a:gd name="connsiteY21" fmla="*/ 968403 h 6612834"/>
              <a:gd name="connsiteX22" fmla="*/ 3023815 w 11993217"/>
              <a:gd name="connsiteY22" fmla="*/ 2667662 h 6612834"/>
              <a:gd name="connsiteX23" fmla="*/ 0 w 11993217"/>
              <a:gd name="connsiteY23" fmla="*/ 2667662 h 6612834"/>
              <a:gd name="connsiteX24" fmla="*/ 0 w 11993217"/>
              <a:gd name="connsiteY24" fmla="*/ 0 h 6612834"/>
              <a:gd name="connsiteX25" fmla="*/ 11993217 w 11993217"/>
              <a:gd name="connsiteY25" fmla="*/ 0 h 6612834"/>
              <a:gd name="connsiteX26" fmla="*/ 11993217 w 11993217"/>
              <a:gd name="connsiteY26" fmla="*/ 876963 h 6612834"/>
              <a:gd name="connsiteX27" fmla="*/ 3115255 w 11993217"/>
              <a:gd name="connsiteY27" fmla="*/ 876963 h 6612834"/>
              <a:gd name="connsiteX28" fmla="*/ 3115255 w 11993217"/>
              <a:gd name="connsiteY28" fmla="*/ 875969 h 6612834"/>
              <a:gd name="connsiteX29" fmla="*/ 3023815 w 11993217"/>
              <a:gd name="connsiteY29" fmla="*/ 875969 h 6612834"/>
              <a:gd name="connsiteX30" fmla="*/ 3023815 w 11993217"/>
              <a:gd name="connsiteY30" fmla="*/ 876963 h 6612834"/>
              <a:gd name="connsiteX31" fmla="*/ 0 w 11993217"/>
              <a:gd name="connsiteY31" fmla="*/ 876963 h 661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93217" h="6612834">
                <a:moveTo>
                  <a:pt x="0" y="4740302"/>
                </a:moveTo>
                <a:lnTo>
                  <a:pt x="3023815" y="4740302"/>
                </a:lnTo>
                <a:lnTo>
                  <a:pt x="3023815" y="6612834"/>
                </a:lnTo>
                <a:lnTo>
                  <a:pt x="0" y="6612834"/>
                </a:lnTo>
                <a:close/>
                <a:moveTo>
                  <a:pt x="7839654" y="3798734"/>
                </a:moveTo>
                <a:lnTo>
                  <a:pt x="11993217" y="3798734"/>
                </a:lnTo>
                <a:lnTo>
                  <a:pt x="11993217" y="6612834"/>
                </a:lnTo>
                <a:lnTo>
                  <a:pt x="7839654" y="6612834"/>
                </a:lnTo>
                <a:close/>
                <a:moveTo>
                  <a:pt x="0" y="2759102"/>
                </a:moveTo>
                <a:lnTo>
                  <a:pt x="3023815" y="2759102"/>
                </a:lnTo>
                <a:lnTo>
                  <a:pt x="3023815" y="4648862"/>
                </a:lnTo>
                <a:lnTo>
                  <a:pt x="0" y="4648862"/>
                </a:lnTo>
                <a:close/>
                <a:moveTo>
                  <a:pt x="7839654" y="968403"/>
                </a:moveTo>
                <a:lnTo>
                  <a:pt x="11993217" y="968403"/>
                </a:lnTo>
                <a:lnTo>
                  <a:pt x="11993217" y="3707294"/>
                </a:lnTo>
                <a:lnTo>
                  <a:pt x="7839654" y="3707294"/>
                </a:lnTo>
                <a:close/>
                <a:moveTo>
                  <a:pt x="3115255" y="968403"/>
                </a:moveTo>
                <a:lnTo>
                  <a:pt x="7748214" y="968403"/>
                </a:lnTo>
                <a:lnTo>
                  <a:pt x="7748214" y="6612834"/>
                </a:lnTo>
                <a:lnTo>
                  <a:pt x="3115255" y="6612834"/>
                </a:lnTo>
                <a:close/>
                <a:moveTo>
                  <a:pt x="0" y="968403"/>
                </a:moveTo>
                <a:lnTo>
                  <a:pt x="3023815" y="968403"/>
                </a:lnTo>
                <a:lnTo>
                  <a:pt x="3023815" y="2667662"/>
                </a:lnTo>
                <a:lnTo>
                  <a:pt x="0" y="2667662"/>
                </a:lnTo>
                <a:close/>
                <a:moveTo>
                  <a:pt x="0" y="0"/>
                </a:moveTo>
                <a:lnTo>
                  <a:pt x="11993217" y="0"/>
                </a:lnTo>
                <a:lnTo>
                  <a:pt x="11993217" y="876963"/>
                </a:lnTo>
                <a:lnTo>
                  <a:pt x="3115255" y="876963"/>
                </a:lnTo>
                <a:lnTo>
                  <a:pt x="3115255" y="875969"/>
                </a:lnTo>
                <a:lnTo>
                  <a:pt x="3023815" y="875969"/>
                </a:lnTo>
                <a:lnTo>
                  <a:pt x="3023815" y="876963"/>
                </a:lnTo>
                <a:lnTo>
                  <a:pt x="0" y="876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AEABAB"/>
      </a:lt2>
      <a:accent1>
        <a:srgbClr val="FFFFFF"/>
      </a:accent1>
      <a:accent2>
        <a:srgbClr val="F2F2F2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2023-07-28T19:45:10Z</dcterms:created>
  <dcterms:modified xsi:type="dcterms:W3CDTF">2023-08-01T16:44:12Z</dcterms:modified>
</cp:coreProperties>
</file>