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8364-5A84-4FEB-8ACD-EB21048DA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Score Predictor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D8C70-3A49-4C54-8C95-29567186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334788"/>
            <a:ext cx="6801612" cy="1239894"/>
          </a:xfrm>
        </p:spPr>
        <p:txBody>
          <a:bodyPr/>
          <a:lstStyle/>
          <a:p>
            <a:pPr algn="r"/>
            <a:r>
              <a:rPr lang="en-US" dirty="0"/>
              <a:t>RUBEN GHANDILYAN</a:t>
            </a:r>
          </a:p>
          <a:p>
            <a:pPr algn="r"/>
            <a:r>
              <a:rPr lang="en-US" dirty="0"/>
              <a:t>MHER VAHRAMYAN</a:t>
            </a:r>
          </a:p>
        </p:txBody>
      </p:sp>
    </p:spTree>
    <p:extLst>
      <p:ext uri="{BB962C8B-B14F-4D97-AF65-F5344CB8AC3E}">
        <p14:creationId xmlns:p14="http://schemas.microsoft.com/office/powerpoint/2010/main" val="306818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8A9BB-25A1-49E1-9DD3-E724BA9FB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53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4EFDD-FE78-4A57-9975-5D2B854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92599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 err="1"/>
              <a:t>xG</a:t>
            </a:r>
            <a:r>
              <a:rPr lang="en-US" sz="2800" dirty="0"/>
              <a:t> Based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41797-4DAD-4765-91CF-180E021B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755810"/>
            <a:ext cx="4270248" cy="2596776"/>
          </a:xfrm>
        </p:spPr>
        <p:txBody>
          <a:bodyPr/>
          <a:lstStyle/>
          <a:p>
            <a:r>
              <a:rPr lang="en-US" dirty="0"/>
              <a:t>Using Live data</a:t>
            </a:r>
          </a:p>
          <a:p>
            <a:r>
              <a:rPr lang="en-US" dirty="0"/>
              <a:t>Used Selenium to scrape data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3846-1BCD-4F71-801D-2B3269BFD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8" y="3755810"/>
            <a:ext cx="4253484" cy="2596776"/>
          </a:xfrm>
        </p:spPr>
        <p:txBody>
          <a:bodyPr/>
          <a:lstStyle/>
          <a:p>
            <a:r>
              <a:rPr lang="en-US" dirty="0"/>
              <a:t>Get the prediction for already finished games</a:t>
            </a:r>
          </a:p>
          <a:p>
            <a:r>
              <a:rPr lang="en-US" dirty="0"/>
              <a:t>Used Scrapy to get historical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D5D9A2-3975-459F-8E6F-003A3710F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8" y="292599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Our 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9AD43-5D17-4B64-AE93-5EBE2D59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</p:spTree>
    <p:extLst>
      <p:ext uri="{BB962C8B-B14F-4D97-AF65-F5344CB8AC3E}">
        <p14:creationId xmlns:p14="http://schemas.microsoft.com/office/powerpoint/2010/main" val="25878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3E3A85-9A9B-4DB1-82BC-3B7B85C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</a:t>
            </a:r>
            <a:r>
              <a:rPr lang="en-US" dirty="0"/>
              <a:t> Based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6885FB-2B39-417B-8F60-AC484DEF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 err="1"/>
              <a:t>xG</a:t>
            </a:r>
            <a:r>
              <a:rPr lang="en-US" sz="2400" dirty="0"/>
              <a:t> is the amount of expected goals for a team in a match that is calculated by advance algorithms</a:t>
            </a:r>
          </a:p>
          <a:p>
            <a:r>
              <a:rPr lang="en-US" sz="2400" dirty="0"/>
              <a:t>We took the data and rounded the average of each teams score to get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35015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8D65D-16CA-4119-A6F4-2C5BF5B60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9441" y="3248964"/>
            <a:ext cx="4270248" cy="704087"/>
          </a:xfrm>
        </p:spPr>
        <p:txBody>
          <a:bodyPr/>
          <a:lstStyle/>
          <a:p>
            <a:r>
              <a:rPr lang="en-US" dirty="0"/>
              <a:t>Attack Score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3E3A85-9A9B-4DB1-82BC-3B7B85CF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9D487-B011-4809-9E48-28E846D4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825" y="3248964"/>
            <a:ext cx="4270248" cy="704087"/>
          </a:xfrm>
        </p:spPr>
        <p:txBody>
          <a:bodyPr/>
          <a:lstStyle/>
          <a:p>
            <a:r>
              <a:rPr lang="en-US" dirty="0"/>
              <a:t>Defense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739D-8BA4-4D9D-BC84-8B117399E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31136" y="4261224"/>
            <a:ext cx="8700856" cy="2596776"/>
          </a:xfrm>
        </p:spPr>
        <p:txBody>
          <a:bodyPr>
            <a:normAutofit/>
          </a:bodyPr>
          <a:lstStyle/>
          <a:p>
            <a:r>
              <a:rPr lang="en-US" sz="2400" dirty="0"/>
              <a:t>Initially we take these data from last year</a:t>
            </a:r>
          </a:p>
          <a:p>
            <a:r>
              <a:rPr lang="en-US" sz="2400" dirty="0"/>
              <a:t>Update the values for a team after each game</a:t>
            </a:r>
          </a:p>
          <a:p>
            <a:r>
              <a:rPr lang="en-US" sz="2400" dirty="0"/>
              <a:t>Predict the scores of upcoming matches</a:t>
            </a:r>
          </a:p>
        </p:txBody>
      </p:sp>
      <p:pic>
        <p:nvPicPr>
          <p:cNvPr id="8" name="Picture 7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5786BEB7-E614-4FF8-B280-DD078A11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055" y="2694432"/>
            <a:ext cx="906576" cy="906576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D373972-364C-425D-AA92-1309735F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82" y="2694431"/>
            <a:ext cx="906576" cy="9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8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37DF7-4C5F-4C11-9074-7ECC034B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6" y="2391744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4DEB-7EC9-4B5B-B3E2-E0EE1A97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6" y="3429000"/>
            <a:ext cx="4270248" cy="2596776"/>
          </a:xfrm>
        </p:spPr>
        <p:txBody>
          <a:bodyPr>
            <a:normAutofit/>
          </a:bodyPr>
          <a:lstStyle/>
          <a:p>
            <a:r>
              <a:rPr lang="en-US" sz="2400" dirty="0"/>
              <a:t>Goal Intervals</a:t>
            </a:r>
          </a:p>
          <a:p>
            <a:r>
              <a:rPr lang="en-US" sz="2400" dirty="0"/>
              <a:t>Game Importance Coeff</a:t>
            </a:r>
          </a:p>
          <a:p>
            <a:r>
              <a:rPr lang="en-US" sz="2400" dirty="0"/>
              <a:t>League Difference Coeff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565497-C1D9-48E4-8836-85CA4B8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260802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37DF7-4C5F-4C11-9074-7ECC034B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6" y="2416710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4DEB-7EC9-4B5B-B3E2-E0EE1A97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6" y="3453966"/>
            <a:ext cx="4270248" cy="2596776"/>
          </a:xfrm>
        </p:spPr>
        <p:txBody>
          <a:bodyPr>
            <a:normAutofit/>
          </a:bodyPr>
          <a:lstStyle/>
          <a:p>
            <a:r>
              <a:rPr lang="en-US" sz="2400" dirty="0"/>
              <a:t>One Score Correct</a:t>
            </a:r>
          </a:p>
          <a:p>
            <a:r>
              <a:rPr lang="en-US" sz="2400" dirty="0"/>
              <a:t>Exact Score Correct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565497-C1D9-48E4-8836-85CA4B8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236927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9254B-DC0A-4E83-B7DD-3E97F1254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Xg</a:t>
            </a:r>
            <a:endParaRPr lang="en-US" sz="28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0DFF0-7CFF-485E-9522-017143C316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7212" y="3429000"/>
            <a:ext cx="4998037" cy="1730801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D3002-2E9A-4463-9D30-849A695CB2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2939" y="3438255"/>
            <a:ext cx="4961014" cy="17215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1A61E-E021-4D17-8DA4-BA839B6F7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Algorithm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B9C27-A15B-4825-BB5C-EFDEB81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D93E1-201D-4C24-8D02-D813D9C982E0}"/>
              </a:ext>
            </a:extLst>
          </p:cNvPr>
          <p:cNvSpPr/>
          <p:nvPr/>
        </p:nvSpPr>
        <p:spPr>
          <a:xfrm>
            <a:off x="6102938" y="3702300"/>
            <a:ext cx="4961015" cy="28034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9254B-DC0A-4E83-B7DD-3E97F1254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Italy</a:t>
            </a:r>
          </a:p>
        </p:txBody>
      </p:sp>
      <p:pic>
        <p:nvPicPr>
          <p:cNvPr id="8" name="Content Placeholder 7" descr="A picture containing indoor, table, bird&#10;&#10;Description automatically generated">
            <a:extLst>
              <a:ext uri="{FF2B5EF4-FFF2-40B4-BE49-F238E27FC236}">
                <a16:creationId xmlns:a16="http://schemas.microsoft.com/office/drawing/2014/main" id="{3E1049F4-0AF8-4CE9-925B-1A4EA8B88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4939" y="3442267"/>
            <a:ext cx="5303378" cy="1511672"/>
          </a:xfrm>
        </p:spPr>
      </p:pic>
      <p:pic>
        <p:nvPicPr>
          <p:cNvPr id="10" name="Content Placeholder 9" descr="A picture containing table, bird, many&#10;&#10;Description automatically generated">
            <a:extLst>
              <a:ext uri="{FF2B5EF4-FFF2-40B4-BE49-F238E27FC236}">
                <a16:creationId xmlns:a16="http://schemas.microsoft.com/office/drawing/2014/main" id="{83B8F790-7689-4359-8146-CBDEB0EF53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9084" y="3442267"/>
            <a:ext cx="4367977" cy="15116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1A61E-E021-4D17-8DA4-BA839B6F7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England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B9C27-A15B-4825-BB5C-EFDEB81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087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1BE708-1258-4DDA-BE12-66AB038D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546" y="988741"/>
            <a:ext cx="6733048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&gt;17% Exact score</a:t>
            </a:r>
            <a:b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&gt;38% One Score</a:t>
            </a:r>
            <a:b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Score Predictor</vt:lpstr>
      <vt:lpstr>Two Methods</vt:lpstr>
      <vt:lpstr>xG Based</vt:lpstr>
      <vt:lpstr>Our Algorithm</vt:lpstr>
      <vt:lpstr>Our Algorithm</vt:lpstr>
      <vt:lpstr>Our Algorithm</vt:lpstr>
      <vt:lpstr>Results</vt:lpstr>
      <vt:lpstr>Results</vt:lpstr>
      <vt:lpstr>&gt;17% Exact score   &gt;38% One Score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</dc:title>
  <dc:creator>Mher Vahramyan</dc:creator>
  <cp:lastModifiedBy>Mher Vahramyan</cp:lastModifiedBy>
  <cp:revision>6</cp:revision>
  <dcterms:created xsi:type="dcterms:W3CDTF">2020-08-03T15:35:01Z</dcterms:created>
  <dcterms:modified xsi:type="dcterms:W3CDTF">2020-08-04T14:54:44Z</dcterms:modified>
</cp:coreProperties>
</file>