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9A98-B4F5-9DC7-4B37-DFEF59B5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A2184-89BF-0CC5-45F7-B36CDFB2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3254-E1F7-D3DC-5A52-23D86AF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F2C8-E4F0-9DEC-7E74-080AE9F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78D3-26FA-1F57-B3AB-00528A87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95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D372-50B0-721B-7D78-C592877C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1178-0CF9-9AA3-3D4A-53930883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44D1-4581-03A7-4E7E-E35D31F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384D-4E95-8DBC-E056-A1559919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B1F7-AF12-536D-691A-397F6D66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EB2AA-C4C1-3CA0-40C4-E4069759A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8864-9441-3A65-3F71-BB99EE4C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73EE-77FE-14B9-1982-A342440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DD8C-E0DB-9485-BE7A-8876097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AAA0-6958-0573-2AE5-F5F1BBC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95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61BC-FCAE-F7EC-2498-1A580C32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0498-833C-94CE-CEE7-D77027A5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6092-E747-555E-024A-FD3F6DAD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92CE-AC4B-F6EE-2786-D0EAF3AD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1D0-FFC3-E4E7-80F3-ED92CA32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8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E7AD-97ED-5B38-C54B-6960A5D8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9A1A-D7EA-E01E-D0AB-FD8822F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16B6-B9CC-3869-47E6-E072F58C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EB6-0B21-0A6D-A763-A3F88AE6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314A-6411-1996-EA63-99F416DF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450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3976-42BD-491F-EDA3-E308D497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8342-E9F3-461D-D95A-2C026E96C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7259A-9B22-FEB5-5416-597604EF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D38C-753A-BF5F-79E5-763BAACD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F2B2-F1EA-330C-8D65-CC81E52F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CA4EE-8899-A8A4-2FB7-843AD228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9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8937-A4D5-98B6-F95B-78D5B34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E314-18A4-03BA-1560-103B8FB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41F10-93D3-9413-35F4-107AEA0A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09DD5-10B3-EC95-C5F8-1F9EEFC3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EC001-752B-8240-315D-9100EA70B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DB43C-D972-C711-5DB0-C7175B3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FFEFC-8E0D-D010-5FEB-0AD3BF15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2740E-6090-B89E-C113-D735DFC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0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EA26-5A2A-DFF2-6904-283EA888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F46A1-77D8-8F17-2FE3-CAB5F53F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CA3F-87CC-D0C0-8763-3544F681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7BF7C-B2F1-FA5A-8D47-1C5C8912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41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2F74E-6016-C1E8-4EA8-EB63EE71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D2AD-E029-79E8-C52A-EC6DCB3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CAB63-9EBC-0845-E315-28A0B416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8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4DAA-E3F9-BE97-E923-BA15744B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E7B9-680C-B5DE-DEFE-DB732E17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DEEE-E82B-F013-CFF6-71DC6642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8C94-E094-868A-BBB3-F0CB49F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FFF9-35D1-6EB7-2F0D-34E4BF07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784C7-11F2-0F56-C0F3-63DEF0F4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2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71C5-5566-EE8B-8E69-D947C389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17A04-545A-0676-51D9-F7C8C6174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862C6-4886-E8B3-9E3B-D1273740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0A46D-A713-8034-6398-87F23290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EC0F-051D-7867-6083-388C7950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1544-2DAB-DAAB-9B1C-AE2BB590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87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D7FB-97D9-C9AA-C126-8B596414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1E52-C28F-50C9-5A5A-9B02D168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5211-7283-B343-E5AE-9F8712CE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CB1ED-5097-1F4A-B368-4BA45695CD10}" type="datetimeFigureOut">
              <a:rPr lang="en-DE" smtClean="0"/>
              <a:t>22.07.24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D49C-36ED-D180-42A2-5FAEE570B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13A6-A3A4-0E2E-ACAC-CA0E5EC38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472BE-6FFD-C845-904D-69C64C32CC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1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B4D7-18EF-A1F1-A552-534F46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cc x eff HNU &amp; HQU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8ABA7-DCBB-43A9-4FEB-96C14A8B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 rot="5400000">
            <a:off x="1302734" y="389285"/>
            <a:ext cx="3473960" cy="607943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1CD7F-B927-AAB6-500C-A663D8DA3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 rot="5400000">
            <a:off x="7415308" y="389285"/>
            <a:ext cx="3473960" cy="6079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CA66-403C-52F2-1208-C94C2E8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Montagsmeeting</a:t>
            </a:r>
            <a:r>
              <a:rPr lang="en-GB" dirty="0"/>
              <a:t> 29.07.2024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0E6A-B8D1-8A01-6EB1-E0D4E67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F2FD-DDCE-4C43-86AB-35390C2CEB9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280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B4D7-18EF-A1F1-A552-534F46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cc x eff HNU &amp; HQU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8ABA7-DCBB-43A9-4FEB-96C14A8B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 rot="5400000">
            <a:off x="1302734" y="389285"/>
            <a:ext cx="3473960" cy="607943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1CD7F-B927-AAB6-500C-A663D8DA3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 rot="5400000">
            <a:off x="7415308" y="389285"/>
            <a:ext cx="3473960" cy="6079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CA66-403C-52F2-1208-C94C2E8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Montagsmeeting</a:t>
            </a:r>
            <a:r>
              <a:rPr lang="en-GB" dirty="0"/>
              <a:t> 29.07.2024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0E6A-B8D1-8A01-6EB1-E0D4E67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F2FD-DDCE-4C43-86AB-35390C2CEB9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2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B4D7-18EF-A1F1-A552-534F46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cc x eff HNU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8ABA7-DCBB-43A9-4FEB-96C14A8B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 rot="5400000">
            <a:off x="1302734" y="389285"/>
            <a:ext cx="3473960" cy="607943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1CD7F-B927-AAB6-500C-A663D8DA3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 rot="5400000">
            <a:off x="7415308" y="389285"/>
            <a:ext cx="3473960" cy="6079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CA66-403C-52F2-1208-C94C2E8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Montagsmeeting</a:t>
            </a:r>
            <a:r>
              <a:rPr lang="en-GB" dirty="0"/>
              <a:t> 29.07.2024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0E6A-B8D1-8A01-6EB1-E0D4E67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F2FD-DDCE-4C43-86AB-35390C2CEB9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7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B4D7-18EF-A1F1-A552-534F46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cc x eff HNU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8ABA7-DCBB-43A9-4FEB-96C14A8B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 rot="5400000">
            <a:off x="1302734" y="389285"/>
            <a:ext cx="3473960" cy="607943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1CD7F-B927-AAB6-500C-A663D8DA3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 rot="5400000">
            <a:off x="7415308" y="389285"/>
            <a:ext cx="3473960" cy="6079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CA66-403C-52F2-1208-C94C2E8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Montagsmeeting</a:t>
            </a:r>
            <a:r>
              <a:rPr lang="en-GB" dirty="0"/>
              <a:t> 29.07.2024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0E6A-B8D1-8A01-6EB1-E0D4E67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F2FD-DDCE-4C43-86AB-35390C2CEB9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47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B4D7-18EF-A1F1-A552-534F46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cc x eff HQU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8ABA7-DCBB-43A9-4FEB-96C14A8B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 rot="5400000">
            <a:off x="1302734" y="389285"/>
            <a:ext cx="3473960" cy="607943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1CD7F-B927-AAB6-500C-A663D8DA3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 rot="5400000">
            <a:off x="7415308" y="389285"/>
            <a:ext cx="3473960" cy="6079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CA66-403C-52F2-1208-C94C2E8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Montagsmeeting</a:t>
            </a:r>
            <a:r>
              <a:rPr lang="en-GB" dirty="0"/>
              <a:t> 29.07.2024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0E6A-B8D1-8A01-6EB1-E0D4E67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F2FD-DDCE-4C43-86AB-35390C2CEB9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5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B4D7-18EF-A1F1-A552-534F46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cc x eff HQU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8ABA7-DCBB-43A9-4FEB-96C14A8B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 rot="5400000">
            <a:off x="1302734" y="389285"/>
            <a:ext cx="3473960" cy="607943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1CD7F-B927-AAB6-500C-A663D8DA3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 rot="5400000">
            <a:off x="7415308" y="389285"/>
            <a:ext cx="3473960" cy="6079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CA66-403C-52F2-1208-C94C2E8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Montagsmeeting</a:t>
            </a:r>
            <a:r>
              <a:rPr lang="en-GB" dirty="0"/>
              <a:t> 29.07.2024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10E6A-B8D1-8A01-6EB1-E0D4E67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F2FD-DDCE-4C43-86AB-35390C2CEB9B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92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Acc x eff HNU &amp; HQU</vt:lpstr>
      <vt:lpstr>Acc x eff HNU &amp; HQU</vt:lpstr>
      <vt:lpstr>Acc x eff HNU </vt:lpstr>
      <vt:lpstr>Acc x eff HNU</vt:lpstr>
      <vt:lpstr>Acc x eff HQU</vt:lpstr>
      <vt:lpstr>Acc x eff HQU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wrsqJu6mMb@goetheuniversitaet.onmicrosoft.com</dc:creator>
  <cp:lastModifiedBy>wrsqJu6mMb@goetheuniversitaet.onmicrosoft.com</cp:lastModifiedBy>
  <cp:revision>4</cp:revision>
  <dcterms:created xsi:type="dcterms:W3CDTF">2024-07-22T18:53:25Z</dcterms:created>
  <dcterms:modified xsi:type="dcterms:W3CDTF">2024-07-22T18:59:23Z</dcterms:modified>
</cp:coreProperties>
</file>