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2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7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8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4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9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0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9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92CE5-DCDA-414F-932D-9165609A3877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0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/azure-docs/blob/master/articles/service-fabric/service-fabric-get-started-with-a-local-cluster.md" TargetMode="External"/><Relationship Id="rId13" Type="http://schemas.openxmlformats.org/officeDocument/2006/relationships/hyperlink" Target="http://servicefabricsdkstorage.blob.core.windows.net/publicrelease/MicrosoftAzureServiceFabric-AADHelpers.zip" TargetMode="External"/><Relationship Id="rId3" Type="http://schemas.openxmlformats.org/officeDocument/2006/relationships/hyperlink" Target="https://docs.microsoft.com/en-us/azure/service-fabric/service-fabric-cluster-creation-via-arm" TargetMode="External"/><Relationship Id="rId7" Type="http://schemas.openxmlformats.org/officeDocument/2006/relationships/hyperlink" Target="https://docs.microsoft.com/en-us/azure/service-fabric/service-fabric-cluster-capacity" TargetMode="External"/><Relationship Id="rId12" Type="http://schemas.openxmlformats.org/officeDocument/2006/relationships/hyperlink" Target="https://docs.microsoft.com/en-us/azure/service-fabric/service-fabric-add-a-web-frontend" TargetMode="External"/><Relationship Id="rId2" Type="http://schemas.openxmlformats.org/officeDocument/2006/relationships/hyperlink" Target="https://docs.microsoft.com/en-us/azure/service-fabric/service-fabric-set-up-continuous-integ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crosoft.com/web/handlers/webpi.ashx?command=getinstallerredirect&amp;appid=MicrosoftAzure-ServiceFabric-CoreSDK" TargetMode="External"/><Relationship Id="rId11" Type="http://schemas.openxmlformats.org/officeDocument/2006/relationships/hyperlink" Target="https://github.com/Microsoft/azure-docs/blob/master/articles/service-fabric/service-fabric-set-up-continuous-integration.md" TargetMode="External"/><Relationship Id="rId5" Type="http://schemas.openxmlformats.org/officeDocument/2006/relationships/hyperlink" Target="https://opbuildstorageprod.blob.core.windows.net/output-pdf-files/en-us/Azure.azure-documents/live/service-fabric.pdf" TargetMode="External"/><Relationship Id="rId10" Type="http://schemas.openxmlformats.org/officeDocument/2006/relationships/hyperlink" Target="https://github.com/Microsoft/azure-docs/blob/master/articles/service-fabric/service-fabric-application-upgrade.md" TargetMode="External"/><Relationship Id="rId4" Type="http://schemas.openxmlformats.org/officeDocument/2006/relationships/hyperlink" Target="https://github.com/Azure/azure-quickstart-templates/tree/master/service-fabric-secure-cluster-5-node-1-nodetype" TargetMode="External"/><Relationship Id="rId9" Type="http://schemas.openxmlformats.org/officeDocument/2006/relationships/hyperlink" Target="https://github.com/Microsoft/azure-docs/blob/master/articles/service-fabric/service-fabric-cluster-creation-via-portal.m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azure-docs/blob/master/articles/service-fabric/service-fabric-get-started-with-a-local-cluster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Fabric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3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in the Hack-a-thon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/>
              <a:t>Tools installation (vs.net, </a:t>
            </a:r>
            <a:r>
              <a:rPr lang="en-US" dirty="0" err="1"/>
              <a:t>powershell</a:t>
            </a:r>
            <a:r>
              <a:rPr lang="en-US" dirty="0"/>
              <a:t>, …)</a:t>
            </a:r>
          </a:p>
          <a:p>
            <a:pPr lvl="0"/>
            <a:r>
              <a:rPr lang="en-US" dirty="0"/>
              <a:t>Overview of the portal for service fabric</a:t>
            </a:r>
          </a:p>
          <a:p>
            <a:pPr lvl="0"/>
            <a:r>
              <a:rPr lang="en-US" dirty="0"/>
              <a:t>Create cluster with portal</a:t>
            </a:r>
          </a:p>
          <a:p>
            <a:pPr lvl="0"/>
            <a:r>
              <a:rPr lang="en-US" dirty="0"/>
              <a:t>Create a service fabric app in vs.net</a:t>
            </a:r>
          </a:p>
          <a:p>
            <a:pPr lvl="0"/>
            <a:r>
              <a:rPr lang="en-US" dirty="0"/>
              <a:t>Deploy to cluster with vs.net</a:t>
            </a:r>
          </a:p>
          <a:p>
            <a:pPr lvl="0"/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repository and check in code</a:t>
            </a:r>
          </a:p>
          <a:p>
            <a:pPr lvl="0"/>
            <a:r>
              <a:rPr lang="en-US" dirty="0"/>
              <a:t>Create visual studio online account</a:t>
            </a:r>
          </a:p>
          <a:p>
            <a:pPr lvl="0"/>
            <a:r>
              <a:rPr lang="en-US" dirty="0"/>
              <a:t>Create build definition</a:t>
            </a:r>
          </a:p>
          <a:p>
            <a:pPr lvl="0"/>
            <a:r>
              <a:rPr lang="en-US" dirty="0"/>
              <a:t>Build in visual studio online </a:t>
            </a:r>
          </a:p>
          <a:p>
            <a:pPr lvl="0"/>
            <a:r>
              <a:rPr lang="en-US" dirty="0"/>
              <a:t>Create release definition</a:t>
            </a:r>
          </a:p>
          <a:p>
            <a:pPr lvl="0"/>
            <a:r>
              <a:rPr lang="en-US" dirty="0"/>
              <a:t>Release from visual studio online a software update</a:t>
            </a:r>
          </a:p>
          <a:p>
            <a:pPr lvl="0"/>
            <a:r>
              <a:rPr lang="en-US" dirty="0"/>
              <a:t>Securing access to a cluster</a:t>
            </a:r>
          </a:p>
          <a:p>
            <a:pPr lvl="0"/>
            <a:r>
              <a:rPr lang="en-US" dirty="0"/>
              <a:t>Create a certificates and a key vault with </a:t>
            </a:r>
            <a:r>
              <a:rPr lang="en-US" dirty="0" err="1"/>
              <a:t>powershell</a:t>
            </a:r>
            <a:endParaRPr lang="en-US" dirty="0"/>
          </a:p>
          <a:p>
            <a:pPr lvl="0"/>
            <a:r>
              <a:rPr lang="en-US" dirty="0"/>
              <a:t>Create a cluster with </a:t>
            </a:r>
            <a:r>
              <a:rPr lang="en-US" dirty="0" err="1"/>
              <a:t>powershell</a:t>
            </a:r>
            <a:endParaRPr lang="en-US" dirty="0"/>
          </a:p>
          <a:p>
            <a:r>
              <a:rPr lang="en-US" dirty="0"/>
              <a:t>Deploy to cluster with </a:t>
            </a:r>
            <a:r>
              <a:rPr lang="en-US" dirty="0" err="1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0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464666"/>
              </p:ext>
            </p:extLst>
          </p:nvPr>
        </p:nvGraphicFramePr>
        <p:xfrm>
          <a:off x="838200" y="1825625"/>
          <a:ext cx="105156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611">
                  <a:extLst>
                    <a:ext uri="{9D8B030D-6E8A-4147-A177-3AD203B41FA5}">
                      <a16:colId xmlns:a16="http://schemas.microsoft.com/office/drawing/2014/main" val="1679230001"/>
                    </a:ext>
                  </a:extLst>
                </a:gridCol>
                <a:gridCol w="8618989">
                  <a:extLst>
                    <a:ext uri="{9D8B030D-6E8A-4147-A177-3AD203B41FA5}">
                      <a16:colId xmlns:a16="http://schemas.microsoft.com/office/drawing/2014/main" val="419323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1758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9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https://azure.microsoft.com/en-us/resources/samples/service-fabric-dotnet-getting-started/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0125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900" dirty="0"/>
                        <a:t>Setup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hlinkClick r:id="rId2"/>
                        </a:rPr>
                        <a:t>https://docs.microsoft.com/en-us/azure/service-fabric/service-fabric-set-up-continuous-integration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5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Create via 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hlinkClick r:id="rId3"/>
                        </a:rPr>
                        <a:t>https://docs.microsoft.com/en-us/azure/service-fabric/service-fabric-cluster-creation-via-arm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9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Secure 5 Node 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hlinkClick r:id="rId4"/>
                        </a:rPr>
                        <a:t>https://github.com/Azure/azure-quickstart-templates/tree/master/service-fabric-secure-cluster-5-node-1-nodetype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1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Service Fabric in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hlinkClick r:id="rId5"/>
                        </a:rPr>
                        <a:t>https://opbuildstorageprod.blob.core.windows.net/output-pdf-files/en-us/Azure.azure-documents/live/service-fabric.pdf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4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Service Fabric SDK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hlinkClick r:id="rId6"/>
                        </a:rPr>
                        <a:t>http://www.microsoft.com/web/handlers/webpi.ashx?command=getinstallerredirect&amp;appid=MicrosoftAzure-ServiceFabric-CoreSDK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1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Capacity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hlinkClick r:id="rId7"/>
                        </a:rPr>
                        <a:t>https://docs.microsoft.com/en-us/azure/service-fabric/service-fabric-cluster-capacity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8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Deploy / manage local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hlinkClick r:id="rId8"/>
                        </a:rPr>
                        <a:t>https://github.com/Microsoft/azure-docs/blob/master/articles/service-fabric/service-fabric-get-started-with-a-local-cluster.md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Create Service Fabric Cluster with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hlinkClick r:id="rId9"/>
                        </a:rPr>
                        <a:t>https://github.com/Microsoft/azure-docs/blob/master/articles/service-fabric/service-fabric-cluster-creation-via-portal.md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1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Upgrades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hlinkClick r:id="rId10"/>
                        </a:rPr>
                        <a:t>https://github.com/Microsoft/azure-docs/blob/master/articles/service-fabric/service-fabric-application-upgrade.md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4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CI/CD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hlinkClick r:id="rId2"/>
                        </a:rPr>
                        <a:t>https://docs.microsoft.com/en-us/azure/service-fabric/service-fabric-set-up-continuous-integration</a:t>
                      </a:r>
                      <a:endParaRPr lang="en-US" sz="900" dirty="0"/>
                    </a:p>
                    <a:p>
                      <a:r>
                        <a:rPr lang="en-US" sz="900" dirty="0">
                          <a:hlinkClick r:id="rId11"/>
                        </a:rPr>
                        <a:t>https://github.com/Microsoft/azure-docs/blob/master/articles/service-fabric/service-fabric-set-up-continuous-integration.md</a:t>
                      </a:r>
                      <a:r>
                        <a:rPr lang="en-US" sz="9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3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Add Web API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hlinkClick r:id="rId12"/>
                        </a:rPr>
                        <a:t>https://docs.microsoft.com/en-us/azure/service-fabric/service-fabric-add-a-web-frontend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06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AAD Helper 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http://servicefabricsdkstorage.blob.core.windows.net/publicrelease/MicrosoftAzureServiceFabric-AADHelpers.zi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456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74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Scripts / Extensions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765236"/>
              </p:ext>
            </p:extLst>
          </p:nvPr>
        </p:nvGraphicFramePr>
        <p:xfrm>
          <a:off x="838200" y="1825625"/>
          <a:ext cx="10515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520995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18573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14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SDK Cluster Setup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https://github.com/Microsoft/azure-docs/blob/master/articles/service-fabric/service-fabric-get-started-with-a-local-cluster.md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2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 Cluster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ENV:ProgramFiles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\Microsoft SDKs\Service Fabric\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ClusterSetup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\DevClusterSetup.ps1"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dirty="0" err="1"/>
                        <a:t>CreateOneNodeCluster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949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76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</a:t>
            </a:r>
            <a:r>
              <a:rPr lang="en-US" dirty="0" err="1"/>
              <a:t>powershell</a:t>
            </a:r>
            <a:r>
              <a:rPr lang="en-US" dirty="0"/>
              <a:t> commands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442431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1259937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93139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Connect-</a:t>
                      </a:r>
                      <a:r>
                        <a:rPr lang="en-US" dirty="0" err="1"/>
                        <a:t>ServiceFabricCluster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Publish-</a:t>
                      </a:r>
                      <a:r>
                        <a:rPr lang="en-US" dirty="0" err="1"/>
                        <a:t>NewServiceFabricApplication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43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Get-</a:t>
                      </a:r>
                      <a:r>
                        <a:rPr lang="en-US" dirty="0" err="1"/>
                        <a:t>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Get-</a:t>
                      </a:r>
                      <a:r>
                        <a:rPr lang="en-US" dirty="0" err="1"/>
                        <a:t>ServiceFabricService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8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Get-</a:t>
                      </a:r>
                      <a:r>
                        <a:rPr lang="en-US" dirty="0" err="1"/>
                        <a:t>ServiceFabricPartition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Publish-</a:t>
                      </a:r>
                      <a:r>
                        <a:rPr lang="en-US" dirty="0" err="1"/>
                        <a:t>UpgradedServiceFabricApplication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00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Unpublish-</a:t>
                      </a:r>
                      <a:r>
                        <a:rPr lang="en-US" dirty="0" err="1"/>
                        <a:t>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22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Remove-</a:t>
                      </a:r>
                      <a:r>
                        <a:rPr lang="en-US" dirty="0" err="1"/>
                        <a:t>ServiceFabricApplicationType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8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58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458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Service Fabric Hackathon</vt:lpstr>
      <vt:lpstr>Tasks in the Hack-a-thon </vt:lpstr>
      <vt:lpstr>References</vt:lpstr>
      <vt:lpstr>Useful Scripts / Extensions</vt:lpstr>
      <vt:lpstr>Useful powershell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Fabric Hackathon</dc:title>
  <dc:creator>Michael Heydt</dc:creator>
  <cp:lastModifiedBy>Michael Heydt</cp:lastModifiedBy>
  <cp:revision>31</cp:revision>
  <dcterms:created xsi:type="dcterms:W3CDTF">2017-02-11T21:09:35Z</dcterms:created>
  <dcterms:modified xsi:type="dcterms:W3CDTF">2017-02-15T10:48:35Z</dcterms:modified>
</cp:coreProperties>
</file>