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Century Schoolbook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22" Type="http://schemas.openxmlformats.org/officeDocument/2006/relationships/font" Target="fonts/CenturySchoolbook-italic.fntdata"/><Relationship Id="rId10" Type="http://schemas.openxmlformats.org/officeDocument/2006/relationships/slide" Target="slides/slide5.xml"/><Relationship Id="rId21" Type="http://schemas.openxmlformats.org/officeDocument/2006/relationships/font" Target="fonts/CenturySchoolbook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Schoolbook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a3d71c68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a3d71c6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3d71c68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a3d71c68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a3d71c681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a3d71c6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from Fall 2018 to Fall 2023</a:t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6e26e2c86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6e26e2c8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1" name="Google Shape;81;p12"/>
          <p:cNvPicPr preferRelativeResize="0"/>
          <p:nvPr>
            <p:ph idx="2" type="pic"/>
          </p:nvPr>
        </p:nvPicPr>
        <p:blipFill/>
        <p:spPr>
          <a:xfrm>
            <a:off x="0" y="0"/>
            <a:ext cx="11292840" cy="5128923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82" name="Google Shape;82;p12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343437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en-US"/>
              <a:t>Movement Science at Grand Valley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/>
              <a:t>Clients: Dr. Christina Beaudoin and Dr. Colleen Lewis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/>
              <a:t>Consultants: Michael Heylmun and Jacob Maring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266000" y="2400850"/>
            <a:ext cx="2945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Similarly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with GPA, there is likely no difference in 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freshman</a:t>
            </a: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GPA from those who take FIT classes and those that don’t.</a:t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475" y="1790401"/>
            <a:ext cx="7420600" cy="4637875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24"/>
          <p:cNvSpPr txBox="1"/>
          <p:nvPr>
            <p:ph type="title"/>
          </p:nvPr>
        </p:nvSpPr>
        <p:spPr>
          <a:xfrm>
            <a:off x="1249647" y="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Freshman GPA by FIT Class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able with numbers and symbols&#10;&#10;Description automatically generated" id="169" name="Google Shape;169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0850" y="3202225"/>
            <a:ext cx="8070300" cy="28353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0" name="Google Shape;170;p25"/>
          <p:cNvSpPr txBox="1"/>
          <p:nvPr/>
        </p:nvSpPr>
        <p:spPr>
          <a:xfrm>
            <a:off x="1348961" y="1648925"/>
            <a:ext cx="9494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Again, the effect of FIT classes is not significantly related to a student's first-year GPA. The effect should only diminish for later years.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1" name="Google Shape;171;p25"/>
          <p:cNvSpPr txBox="1"/>
          <p:nvPr>
            <p:ph type="title"/>
          </p:nvPr>
        </p:nvSpPr>
        <p:spPr>
          <a:xfrm>
            <a:off x="1249647" y="-108565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ANOVA Table of Freshman GPA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1249647" y="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Freshman GPA by Year</a:t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563250" y="2110850"/>
            <a:ext cx="2826300" cy="400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The difference can be seen further here when it is broken down by year.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There does seem to be a negative trend in GPA over the last four years. 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650" y="1766725"/>
            <a:ext cx="7505349" cy="4690850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The difference in retention rates for freshmen students is statistically significant and is higher for those that took a FIT course their freshman year over those that did not.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Freshmen enrolled in a FIT course was not statistically significant in decreasing time to graduate. It was not shown that freshmen that took FIT courses graduated faster than their peers.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No correlation was found between a freshman taking a FIT course and an increased GPA.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ctrTitle"/>
          </p:nvPr>
        </p:nvSpPr>
        <p:spPr>
          <a:xfrm>
            <a:off x="1386897" y="117427"/>
            <a:ext cx="9418200" cy="404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300"/>
              <a:t>Questions/Feedback</a:t>
            </a:r>
            <a:r>
              <a:rPr lang="en-US" sz="5300"/>
              <a:t>?</a:t>
            </a:r>
            <a:endParaRPr sz="5300"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913" y="2975727"/>
            <a:ext cx="2394172" cy="2394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Project Background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Looking at GVSU's FIT classes: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FIT classes are physical activity oriented one-credit academic courses. They are credit/no credit.</a:t>
            </a:r>
            <a:endParaRPr sz="2400"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There is wide variety in what these courses look like. Typically just under 100 courses running each semester.</a:t>
            </a:r>
            <a:endParaRPr sz="2400"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FIT classes have very low barriers to entry.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Who takes FIT courses, and how does it serve them?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None/>
            </a:pPr>
            <a:r>
              <a:rPr lang="en-US" sz="2400"/>
              <a:t>We’re interested in how these FIT classes benefit first-year students.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249647" y="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Number of FIT Courses Taken by Class</a:t>
            </a:r>
            <a:endParaRPr sz="4000"/>
          </a:p>
        </p:txBody>
      </p:sp>
      <p:pic>
        <p:nvPicPr>
          <p:cNvPr id="115" name="Google Shape;1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925" y="1857426"/>
            <a:ext cx="7266401" cy="4541525"/>
          </a:xfrm>
          <a:prstGeom prst="rect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6" name="Google Shape;116;p17"/>
          <p:cNvSpPr txBox="1"/>
          <p:nvPr/>
        </p:nvSpPr>
        <p:spPr>
          <a:xfrm>
            <a:off x="432500" y="1780825"/>
            <a:ext cx="35367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Freshmen are the predominant class that take FIT courses.</a:t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▪"/>
            </a:pPr>
            <a:r>
              <a:rPr lang="en-US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Sophomores and Seniors take a comparable number of courses.</a:t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Century Schoolbook"/>
              <a:buChar char="▪"/>
            </a:pPr>
            <a:r>
              <a:rPr lang="en-US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Graduate students hardly take any FIT courses.</a:t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Project Objectives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1261875" y="2164775"/>
            <a:ext cx="8595300" cy="46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What is the difference in retention for first-year students who enroll in FIT courses and those who do not enroll in FIT courses?</a:t>
            </a:r>
            <a:endParaRPr sz="2400"/>
          </a:p>
          <a:p>
            <a:pPr indent="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How does enrollment in a FIT course in a student’s freshman year relate to their time to graduate?</a:t>
            </a:r>
            <a:endParaRPr sz="2400"/>
          </a:p>
          <a:p>
            <a:pPr indent="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Char char="▪"/>
            </a:pPr>
            <a:r>
              <a:rPr lang="en-US" sz="2400"/>
              <a:t>How does enrollment in a FIT course in a student’s freshman year relate to their first year GPA?</a:t>
            </a:r>
            <a:endParaRPr sz="2400"/>
          </a:p>
          <a:p>
            <a:pPr indent="-22098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  <a:p>
            <a:pPr indent="-220980" lvl="0" marL="34290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/>
        </p:nvSpPr>
        <p:spPr>
          <a:xfrm>
            <a:off x="456400" y="1468263"/>
            <a:ext cx="30684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Freshman Retained is a "Yes" if student returns the </a:t>
            </a:r>
            <a:r>
              <a:rPr lang="en-US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following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year.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6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</a:pPr>
            <a:r>
              <a:rPr lang="en-US" sz="23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85% of freshman that took a FIT class and received credit were retained compared to only 76% that did not take any FIT courses.</a:t>
            </a:r>
            <a:endParaRPr sz="1300"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1249647" y="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Freshman Retention Rate</a:t>
            </a:r>
            <a:endParaRPr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3175" y="1553750"/>
            <a:ext cx="7804324" cy="4877724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background with black text&#10;&#10;Description automatically generated" id="134" name="Google Shape;134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350" y="3142425"/>
            <a:ext cx="8595300" cy="28200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20"/>
          <p:cNvSpPr txBox="1"/>
          <p:nvPr/>
        </p:nvSpPr>
        <p:spPr>
          <a:xfrm>
            <a:off x="1110912" y="1781793"/>
            <a:ext cx="997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difference is significant; freshman who take a FIT class are more likely to return to Grand Valley for a second year.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249647" y="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Chi-Squared Test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/>
        </p:nvSpPr>
        <p:spPr>
          <a:xfrm>
            <a:off x="333118" y="2586406"/>
            <a:ext cx="29100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This result holds for freshman starting in every academic year as well, with the effect in some years greater than others.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6725" y="1548950"/>
            <a:ext cx="8080074" cy="5050051"/>
          </a:xfrm>
          <a:prstGeom prst="rect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3" name="Google Shape;143;p21"/>
          <p:cNvSpPr txBox="1"/>
          <p:nvPr>
            <p:ph type="title"/>
          </p:nvPr>
        </p:nvSpPr>
        <p:spPr>
          <a:xfrm>
            <a:off x="1249647" y="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Freshman Retention Rate by Year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>
            <a:off x="301257" y="1851837"/>
            <a:ext cx="2707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Students graduate when terms end.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There is likely no difference between students who succeed in FIT, and those who don't take FIT courses. 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1249647" y="1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Graduation Times by FIT Class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675" y="1588925"/>
            <a:ext cx="7794251" cy="48086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table with numbers and symbols&#10;&#10;Description automatically generated" id="155" name="Google Shape;155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350" y="3369700"/>
            <a:ext cx="8595300" cy="2759700"/>
          </a:xfrm>
          <a:prstGeom prst="rect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6" name="Google Shape;156;p23"/>
          <p:cNvSpPr txBox="1"/>
          <p:nvPr/>
        </p:nvSpPr>
        <p:spPr>
          <a:xfrm>
            <a:off x="1539480" y="2119312"/>
            <a:ext cx="9113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 effect of FIT classes is not significantly related to Time to Graduate.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>
            <a:off x="1177050" y="0"/>
            <a:ext cx="98379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ANOVA Table of Time to Graduation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