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64" r:id="rId4"/>
    <p:sldId id="303" r:id="rId5"/>
    <p:sldId id="278" r:id="rId6"/>
  </p:sldIdLst>
  <p:sldSz cx="9144000" cy="5143500" type="screen16x9"/>
  <p:notesSz cx="6858000" cy="9144000"/>
  <p:embeddedFontLst>
    <p:embeddedFont>
      <p:font typeface="Aldrich" panose="020B0604020202020204" charset="0"/>
      <p:regular r:id="rId8"/>
    </p:embeddedFont>
    <p:embeddedFont>
      <p:font typeface="Century Gothic" panose="020B0502020202020204" pitchFamily="34" charset="0"/>
      <p:regular r:id="rId9"/>
      <p:bold r:id="rId10"/>
      <p:italic r:id="rId11"/>
      <p:boldItalic r:id="rId12"/>
    </p:embeddedFont>
    <p:embeddedFont>
      <p:font typeface="Didact Gothic" panose="00000500000000000000" pitchFamily="2" charset="0"/>
      <p:regular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83A7EC-3D72-44A3-8FD6-735277FB9DE1}">
  <a:tblStyle styleId="{0583A7EC-3D72-44A3-8FD6-735277FB9D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a71291a8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a71291a8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a71291a826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a71291a826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377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9fa85cf4fd_0_4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9fa85cf4fd_0_4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722375" y="1104850"/>
            <a:ext cx="7699200" cy="3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8264864" y="2136847"/>
            <a:ext cx="1179753" cy="2854241"/>
            <a:chOff x="7907551" y="-114309"/>
            <a:chExt cx="1908059" cy="4616272"/>
          </a:xfrm>
        </p:grpSpPr>
        <p:sp>
          <p:nvSpPr>
            <p:cNvPr id="117" name="Google Shape;117;p4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4"/>
          <p:cNvSpPr/>
          <p:nvPr/>
        </p:nvSpPr>
        <p:spPr>
          <a:xfrm>
            <a:off x="806725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4" name="Google Shape;134;p4"/>
          <p:cNvCxnSpPr/>
          <p:nvPr/>
        </p:nvCxnSpPr>
        <p:spPr>
          <a:xfrm rot="10800000">
            <a:off x="7381950" y="4895850"/>
            <a:ext cx="11334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9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96" name="Google Shape;196;p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9"/>
          <p:cNvSpPr txBox="1">
            <a:spLocks noGrp="1"/>
          </p:cNvSpPr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204" name="Google Shape;204;p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05" name="Google Shape;205;p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" name="Google Shape;209;p9"/>
          <p:cNvSpPr txBox="1">
            <a:spLocks noGrp="1"/>
          </p:cNvSpPr>
          <p:nvPr>
            <p:ph type="subTitle" idx="1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CUSTOM_4">
    <p:bg>
      <p:bgPr>
        <a:solidFill>
          <a:schemeClr val="accent2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 txBox="1">
            <a:spLocks noGrp="1"/>
          </p:cNvSpPr>
          <p:nvPr>
            <p:ph type="body" idx="1"/>
          </p:nvPr>
        </p:nvSpPr>
        <p:spPr>
          <a:xfrm>
            <a:off x="5205225" y="1366325"/>
            <a:ext cx="2984700" cy="31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600">
                <a:solidFill>
                  <a:schemeClr val="accent3"/>
                </a:solidFill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15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9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78" name="Google Shape;278;p15"/>
          <p:cNvGrpSpPr/>
          <p:nvPr/>
        </p:nvGrpSpPr>
        <p:grpSpPr>
          <a:xfrm flipH="1">
            <a:off x="-447600" y="2065597"/>
            <a:ext cx="1179753" cy="2854241"/>
            <a:chOff x="7907551" y="-114309"/>
            <a:chExt cx="1908059" cy="4616272"/>
          </a:xfrm>
        </p:grpSpPr>
        <p:sp>
          <p:nvSpPr>
            <p:cNvPr id="279" name="Google Shape;279;p15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15"/>
          <p:cNvGrpSpPr/>
          <p:nvPr/>
        </p:nvGrpSpPr>
        <p:grpSpPr>
          <a:xfrm flipH="1">
            <a:off x="7839222" y="781050"/>
            <a:ext cx="1385931" cy="2705253"/>
            <a:chOff x="409722" y="228600"/>
            <a:chExt cx="1385931" cy="2705253"/>
          </a:xfrm>
        </p:grpSpPr>
        <p:grpSp>
          <p:nvGrpSpPr>
            <p:cNvPr id="296" name="Google Shape;296;p1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97" name="Google Shape;297;p1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9" name="Google Shape;299;p1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0" name="Google Shape;300;p15"/>
          <p:cNvCxnSpPr/>
          <p:nvPr/>
        </p:nvCxnSpPr>
        <p:spPr>
          <a:xfrm>
            <a:off x="481667" y="482460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bg>
      <p:bgPr>
        <a:solidFill>
          <a:schemeClr val="accent2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 txBox="1">
            <a:spLocks noGrp="1"/>
          </p:cNvSpPr>
          <p:nvPr>
            <p:ph type="ctrTitle"/>
          </p:nvPr>
        </p:nvSpPr>
        <p:spPr>
          <a:xfrm>
            <a:off x="722350" y="685800"/>
            <a:ext cx="3702600" cy="10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subTitle" idx="1"/>
          </p:nvPr>
        </p:nvSpPr>
        <p:spPr>
          <a:xfrm>
            <a:off x="722350" y="1653025"/>
            <a:ext cx="37026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2" name="Google Shape;432;p21"/>
          <p:cNvSpPr txBox="1"/>
          <p:nvPr/>
        </p:nvSpPr>
        <p:spPr>
          <a:xfrm>
            <a:off x="722350" y="2991025"/>
            <a:ext cx="31485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2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2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2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200" b="1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22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5" name="Google Shape;435;p22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436" name="Google Shape;436;p2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2"/>
          <p:cNvSpPr/>
          <p:nvPr/>
        </p:nvSpPr>
        <p:spPr>
          <a:xfrm flipH="1">
            <a:off x="6758010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22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454" name="Google Shape;454;p2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7" name="Google Shape;457;p2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3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460" name="Google Shape;460;p2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67" name="Google Shape;467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" name="Google Shape;471;p23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472" name="Google Shape;472;p23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chemeClr val="accent2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4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78" name="Google Shape;478;p24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24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85" name="Google Shape;485;p2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1" r:id="rId5"/>
    <p:sldLayoutId id="2147483667" r:id="rId6"/>
    <p:sldLayoutId id="2147483668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hf221b/JARVIS_AI_Assista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Kaniz Fatima-18201030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entury Gothic"/>
                <a:ea typeface="Century Gothic"/>
                <a:cs typeface="Century Gothic"/>
                <a:sym typeface="Century Gothic"/>
              </a:rPr>
              <a:t>Mehedi Hasan-18201042 </a:t>
            </a:r>
            <a:endParaRPr sz="1600" dirty="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8" name="Google Shape;498;p27"/>
          <p:cNvSpPr txBox="1">
            <a:spLocks noGrp="1"/>
          </p:cNvSpPr>
          <p:nvPr>
            <p:ph type="ctrTitle"/>
          </p:nvPr>
        </p:nvSpPr>
        <p:spPr>
          <a:xfrm>
            <a:off x="1896300" y="1232636"/>
            <a:ext cx="5351400" cy="13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/>
              <a:t>JARVIS Voice Assistant </a:t>
            </a:r>
          </a:p>
        </p:txBody>
      </p:sp>
      <p:grpSp>
        <p:nvGrpSpPr>
          <p:cNvPr id="45" name="Google Shape;7114;p63">
            <a:extLst>
              <a:ext uri="{FF2B5EF4-FFF2-40B4-BE49-F238E27FC236}">
                <a16:creationId xmlns:a16="http://schemas.microsoft.com/office/drawing/2014/main" id="{A8AE3E71-B8C0-47B2-AD8E-FD429D103C5C}"/>
              </a:ext>
            </a:extLst>
          </p:cNvPr>
          <p:cNvGrpSpPr/>
          <p:nvPr/>
        </p:nvGrpSpPr>
        <p:grpSpPr>
          <a:xfrm>
            <a:off x="6519655" y="3324271"/>
            <a:ext cx="740589" cy="662057"/>
            <a:chOff x="1989911" y="2306065"/>
            <a:chExt cx="387099" cy="353207"/>
          </a:xfrm>
        </p:grpSpPr>
        <p:sp>
          <p:nvSpPr>
            <p:cNvPr id="46" name="Google Shape;7115;p63">
              <a:extLst>
                <a:ext uri="{FF2B5EF4-FFF2-40B4-BE49-F238E27FC236}">
                  <a16:creationId xmlns:a16="http://schemas.microsoft.com/office/drawing/2014/main" id="{E6AF37E2-FC31-4AC1-8CB3-B90977A554AE}"/>
                </a:ext>
              </a:extLst>
            </p:cNvPr>
            <p:cNvSpPr/>
            <p:nvPr/>
          </p:nvSpPr>
          <p:spPr>
            <a:xfrm>
              <a:off x="2110003" y="2555181"/>
              <a:ext cx="146916" cy="88775"/>
            </a:xfrm>
            <a:custGeom>
              <a:avLst/>
              <a:gdLst/>
              <a:ahLst/>
              <a:cxnLst/>
              <a:rect l="l" t="t" r="r" b="b"/>
              <a:pathLst>
                <a:path w="5592" h="3379" extrusionOk="0">
                  <a:moveTo>
                    <a:pt x="2796" y="1"/>
                  </a:moveTo>
                  <a:lnTo>
                    <a:pt x="576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2865" y="3379"/>
                  </a:lnTo>
                  <a:lnTo>
                    <a:pt x="5591" y="2879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116;p63">
              <a:extLst>
                <a:ext uri="{FF2B5EF4-FFF2-40B4-BE49-F238E27FC236}">
                  <a16:creationId xmlns:a16="http://schemas.microsoft.com/office/drawing/2014/main" id="{EFA15607-F2E8-4C6A-9B22-C85E9B9B3E39}"/>
                </a:ext>
              </a:extLst>
            </p:cNvPr>
            <p:cNvSpPr/>
            <p:nvPr/>
          </p:nvSpPr>
          <p:spPr>
            <a:xfrm>
              <a:off x="2110003" y="2555181"/>
              <a:ext cx="137615" cy="81681"/>
            </a:xfrm>
            <a:custGeom>
              <a:avLst/>
              <a:gdLst/>
              <a:ahLst/>
              <a:cxnLst/>
              <a:rect l="l" t="t" r="r" b="b"/>
              <a:pathLst>
                <a:path w="5238" h="3109" extrusionOk="0">
                  <a:moveTo>
                    <a:pt x="2796" y="1"/>
                  </a:moveTo>
                  <a:lnTo>
                    <a:pt x="583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1561" y="1714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117;p63">
              <a:extLst>
                <a:ext uri="{FF2B5EF4-FFF2-40B4-BE49-F238E27FC236}">
                  <a16:creationId xmlns:a16="http://schemas.microsoft.com/office/drawing/2014/main" id="{ED6F8DB3-49EF-413E-BFFF-E422561ED48F}"/>
                </a:ext>
              </a:extLst>
            </p:cNvPr>
            <p:cNvSpPr/>
            <p:nvPr/>
          </p:nvSpPr>
          <p:spPr>
            <a:xfrm>
              <a:off x="1989911" y="2306065"/>
              <a:ext cx="387099" cy="275021"/>
            </a:xfrm>
            <a:custGeom>
              <a:avLst/>
              <a:gdLst/>
              <a:ahLst/>
              <a:cxnLst/>
              <a:rect l="l" t="t" r="r" b="b"/>
              <a:pathLst>
                <a:path w="14734" h="10468" extrusionOk="0">
                  <a:moveTo>
                    <a:pt x="1215" y="1"/>
                  </a:moveTo>
                  <a:cubicBezTo>
                    <a:pt x="542" y="1"/>
                    <a:pt x="1" y="549"/>
                    <a:pt x="1" y="1222"/>
                  </a:cubicBezTo>
                  <a:lnTo>
                    <a:pt x="1" y="9247"/>
                  </a:lnTo>
                  <a:cubicBezTo>
                    <a:pt x="1" y="9920"/>
                    <a:pt x="542" y="10468"/>
                    <a:pt x="1215" y="10468"/>
                  </a:cubicBezTo>
                  <a:lnTo>
                    <a:pt x="13513" y="10468"/>
                  </a:lnTo>
                  <a:cubicBezTo>
                    <a:pt x="14185" y="10468"/>
                    <a:pt x="14733" y="9920"/>
                    <a:pt x="14733" y="9247"/>
                  </a:cubicBezTo>
                  <a:lnTo>
                    <a:pt x="14733" y="1222"/>
                  </a:lnTo>
                  <a:cubicBezTo>
                    <a:pt x="14733" y="549"/>
                    <a:pt x="14185" y="1"/>
                    <a:pt x="13513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118;p63">
              <a:extLst>
                <a:ext uri="{FF2B5EF4-FFF2-40B4-BE49-F238E27FC236}">
                  <a16:creationId xmlns:a16="http://schemas.microsoft.com/office/drawing/2014/main" id="{50A5022B-DC81-41BB-8F4B-D2AD2A381529}"/>
                </a:ext>
              </a:extLst>
            </p:cNvPr>
            <p:cNvSpPr/>
            <p:nvPr/>
          </p:nvSpPr>
          <p:spPr>
            <a:xfrm>
              <a:off x="2021438" y="2337723"/>
              <a:ext cx="324045" cy="193628"/>
            </a:xfrm>
            <a:custGeom>
              <a:avLst/>
              <a:gdLst/>
              <a:ahLst/>
              <a:cxnLst/>
              <a:rect l="l" t="t" r="r" b="b"/>
              <a:pathLst>
                <a:path w="12334" h="7370" extrusionOk="0">
                  <a:moveTo>
                    <a:pt x="12320" y="1"/>
                  </a:moveTo>
                  <a:cubicBezTo>
                    <a:pt x="12318" y="1"/>
                    <a:pt x="12315" y="2"/>
                    <a:pt x="12313" y="3"/>
                  </a:cubicBezTo>
                  <a:lnTo>
                    <a:pt x="15" y="3"/>
                  </a:lnTo>
                  <a:cubicBezTo>
                    <a:pt x="8" y="3"/>
                    <a:pt x="1" y="10"/>
                    <a:pt x="1" y="17"/>
                  </a:cubicBezTo>
                  <a:lnTo>
                    <a:pt x="1" y="7369"/>
                  </a:lnTo>
                  <a:lnTo>
                    <a:pt x="12333" y="7369"/>
                  </a:lnTo>
                  <a:lnTo>
                    <a:pt x="12333" y="17"/>
                  </a:lnTo>
                  <a:cubicBezTo>
                    <a:pt x="12333" y="11"/>
                    <a:pt x="12329" y="1"/>
                    <a:pt x="1232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119;p63">
              <a:extLst>
                <a:ext uri="{FF2B5EF4-FFF2-40B4-BE49-F238E27FC236}">
                  <a16:creationId xmlns:a16="http://schemas.microsoft.com/office/drawing/2014/main" id="{4F1D55A3-B8D3-4967-994B-B998A7F08A38}"/>
                </a:ext>
              </a:extLst>
            </p:cNvPr>
            <p:cNvSpPr/>
            <p:nvPr/>
          </p:nvSpPr>
          <p:spPr>
            <a:xfrm>
              <a:off x="2327224" y="2337776"/>
              <a:ext cx="18259" cy="193576"/>
            </a:xfrm>
            <a:custGeom>
              <a:avLst/>
              <a:gdLst/>
              <a:ahLst/>
              <a:cxnLst/>
              <a:rect l="l" t="t" r="r" b="b"/>
              <a:pathLst>
                <a:path w="695" h="7368" extrusionOk="0">
                  <a:moveTo>
                    <a:pt x="1" y="1"/>
                  </a:moveTo>
                  <a:cubicBezTo>
                    <a:pt x="1" y="8"/>
                    <a:pt x="1" y="8"/>
                    <a:pt x="1" y="15"/>
                  </a:cubicBezTo>
                  <a:lnTo>
                    <a:pt x="1" y="7367"/>
                  </a:lnTo>
                  <a:lnTo>
                    <a:pt x="694" y="7367"/>
                  </a:lnTo>
                  <a:lnTo>
                    <a:pt x="694" y="15"/>
                  </a:lnTo>
                  <a:cubicBezTo>
                    <a:pt x="694" y="8"/>
                    <a:pt x="694" y="8"/>
                    <a:pt x="694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120;p63">
              <a:extLst>
                <a:ext uri="{FF2B5EF4-FFF2-40B4-BE49-F238E27FC236}">
                  <a16:creationId xmlns:a16="http://schemas.microsoft.com/office/drawing/2014/main" id="{A363B79D-30E2-4FDA-9E3A-ED609082EFE4}"/>
                </a:ext>
              </a:extLst>
            </p:cNvPr>
            <p:cNvSpPr/>
            <p:nvPr/>
          </p:nvSpPr>
          <p:spPr>
            <a:xfrm>
              <a:off x="2069543" y="2630819"/>
              <a:ext cx="227651" cy="28453"/>
            </a:xfrm>
            <a:custGeom>
              <a:avLst/>
              <a:gdLst/>
              <a:ahLst/>
              <a:cxnLst/>
              <a:rect l="l" t="t" r="r" b="b"/>
              <a:pathLst>
                <a:path w="8665" h="1083" extrusionOk="0">
                  <a:moveTo>
                    <a:pt x="542" y="0"/>
                  </a:moveTo>
                  <a:cubicBezTo>
                    <a:pt x="244" y="0"/>
                    <a:pt x="1" y="243"/>
                    <a:pt x="1" y="541"/>
                  </a:cubicBezTo>
                  <a:cubicBezTo>
                    <a:pt x="1" y="839"/>
                    <a:pt x="244" y="1082"/>
                    <a:pt x="542" y="1082"/>
                  </a:cubicBezTo>
                  <a:lnTo>
                    <a:pt x="8123" y="1082"/>
                  </a:lnTo>
                  <a:cubicBezTo>
                    <a:pt x="8421" y="1082"/>
                    <a:pt x="8664" y="839"/>
                    <a:pt x="8664" y="541"/>
                  </a:cubicBezTo>
                  <a:cubicBezTo>
                    <a:pt x="8664" y="243"/>
                    <a:pt x="8421" y="0"/>
                    <a:pt x="812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121;p63">
              <a:extLst>
                <a:ext uri="{FF2B5EF4-FFF2-40B4-BE49-F238E27FC236}">
                  <a16:creationId xmlns:a16="http://schemas.microsoft.com/office/drawing/2014/main" id="{335E02CA-271E-4A11-BFE9-447556D360D8}"/>
                </a:ext>
              </a:extLst>
            </p:cNvPr>
            <p:cNvSpPr/>
            <p:nvPr/>
          </p:nvSpPr>
          <p:spPr>
            <a:xfrm>
              <a:off x="2175237" y="2549191"/>
              <a:ext cx="14975" cy="11849"/>
            </a:xfrm>
            <a:custGeom>
              <a:avLst/>
              <a:gdLst/>
              <a:ahLst/>
              <a:cxnLst/>
              <a:rect l="l" t="t" r="r" b="b"/>
              <a:pathLst>
                <a:path w="570" h="451" extrusionOk="0">
                  <a:moveTo>
                    <a:pt x="312" y="0"/>
                  </a:moveTo>
                  <a:cubicBezTo>
                    <a:pt x="266" y="0"/>
                    <a:pt x="218" y="15"/>
                    <a:pt x="174" y="48"/>
                  </a:cubicBezTo>
                  <a:cubicBezTo>
                    <a:pt x="1" y="180"/>
                    <a:pt x="91" y="451"/>
                    <a:pt x="313" y="451"/>
                  </a:cubicBezTo>
                  <a:cubicBezTo>
                    <a:pt x="410" y="451"/>
                    <a:pt x="500" y="381"/>
                    <a:pt x="528" y="284"/>
                  </a:cubicBezTo>
                  <a:cubicBezTo>
                    <a:pt x="570" y="129"/>
                    <a:pt x="448" y="0"/>
                    <a:pt x="31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7095;p63">
            <a:extLst>
              <a:ext uri="{FF2B5EF4-FFF2-40B4-BE49-F238E27FC236}">
                <a16:creationId xmlns:a16="http://schemas.microsoft.com/office/drawing/2014/main" id="{B5338E22-7323-41DC-8FA3-E15DFD1E30B9}"/>
              </a:ext>
            </a:extLst>
          </p:cNvPr>
          <p:cNvGrpSpPr/>
          <p:nvPr/>
        </p:nvGrpSpPr>
        <p:grpSpPr>
          <a:xfrm>
            <a:off x="1842885" y="731364"/>
            <a:ext cx="822330" cy="820042"/>
            <a:chOff x="1414990" y="2289671"/>
            <a:chExt cx="387073" cy="385996"/>
          </a:xfrm>
        </p:grpSpPr>
        <p:sp>
          <p:nvSpPr>
            <p:cNvPr id="54" name="Google Shape;7096;p63">
              <a:extLst>
                <a:ext uri="{FF2B5EF4-FFF2-40B4-BE49-F238E27FC236}">
                  <a16:creationId xmlns:a16="http://schemas.microsoft.com/office/drawing/2014/main" id="{471EBD1D-B298-4746-9D27-81262557B0C3}"/>
                </a:ext>
              </a:extLst>
            </p:cNvPr>
            <p:cNvSpPr/>
            <p:nvPr/>
          </p:nvSpPr>
          <p:spPr>
            <a:xfrm>
              <a:off x="1511384" y="2485585"/>
              <a:ext cx="110082" cy="59428"/>
            </a:xfrm>
            <a:custGeom>
              <a:avLst/>
              <a:gdLst/>
              <a:ahLst/>
              <a:cxnLst/>
              <a:rect l="l" t="t" r="r" b="b"/>
              <a:pathLst>
                <a:path w="4190" h="2262" extrusionOk="0">
                  <a:moveTo>
                    <a:pt x="2199" y="0"/>
                  </a:moveTo>
                  <a:lnTo>
                    <a:pt x="639" y="708"/>
                  </a:lnTo>
                  <a:lnTo>
                    <a:pt x="0" y="1928"/>
                  </a:lnTo>
                  <a:lnTo>
                    <a:pt x="2095" y="2261"/>
                  </a:lnTo>
                  <a:lnTo>
                    <a:pt x="4190" y="1928"/>
                  </a:lnTo>
                  <a:lnTo>
                    <a:pt x="3552" y="70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097;p63">
              <a:extLst>
                <a:ext uri="{FF2B5EF4-FFF2-40B4-BE49-F238E27FC236}">
                  <a16:creationId xmlns:a16="http://schemas.microsoft.com/office/drawing/2014/main" id="{10B4749E-1243-4DEA-9AEC-86C696757C98}"/>
                </a:ext>
              </a:extLst>
            </p:cNvPr>
            <p:cNvSpPr/>
            <p:nvPr/>
          </p:nvSpPr>
          <p:spPr>
            <a:xfrm>
              <a:off x="1414990" y="2289671"/>
              <a:ext cx="302712" cy="214515"/>
            </a:xfrm>
            <a:custGeom>
              <a:avLst/>
              <a:gdLst/>
              <a:ahLst/>
              <a:cxnLst/>
              <a:rect l="l" t="t" r="r" b="b"/>
              <a:pathLst>
                <a:path w="11522" h="8165" extrusionOk="0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0599" y="8165"/>
                  </a:lnTo>
                  <a:cubicBezTo>
                    <a:pt x="11105" y="8165"/>
                    <a:pt x="11521" y="7755"/>
                    <a:pt x="11521" y="7242"/>
                  </a:cubicBezTo>
                  <a:lnTo>
                    <a:pt x="11521" y="930"/>
                  </a:lnTo>
                  <a:cubicBezTo>
                    <a:pt x="11521" y="417"/>
                    <a:pt x="11105" y="1"/>
                    <a:pt x="1059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098;p63">
              <a:extLst>
                <a:ext uri="{FF2B5EF4-FFF2-40B4-BE49-F238E27FC236}">
                  <a16:creationId xmlns:a16="http://schemas.microsoft.com/office/drawing/2014/main" id="{A60F15D9-EF0D-4AB1-9594-46752CEEACC3}"/>
                </a:ext>
              </a:extLst>
            </p:cNvPr>
            <p:cNvSpPr/>
            <p:nvPr/>
          </p:nvSpPr>
          <p:spPr>
            <a:xfrm>
              <a:off x="1490418" y="2536212"/>
              <a:ext cx="151829" cy="17366"/>
            </a:xfrm>
            <a:custGeom>
              <a:avLst/>
              <a:gdLst/>
              <a:ahLst/>
              <a:cxnLst/>
              <a:rect l="l" t="t" r="r" b="b"/>
              <a:pathLst>
                <a:path w="5779" h="661" extrusionOk="0"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5328" y="660"/>
                  </a:lnTo>
                  <a:cubicBezTo>
                    <a:pt x="5334" y="661"/>
                    <a:pt x="5341" y="661"/>
                    <a:pt x="5348" y="661"/>
                  </a:cubicBezTo>
                  <a:cubicBezTo>
                    <a:pt x="5779" y="661"/>
                    <a:pt x="5779" y="1"/>
                    <a:pt x="5348" y="1"/>
                  </a:cubicBezTo>
                  <a:cubicBezTo>
                    <a:pt x="5341" y="1"/>
                    <a:pt x="5334" y="1"/>
                    <a:pt x="5328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099;p63">
              <a:extLst>
                <a:ext uri="{FF2B5EF4-FFF2-40B4-BE49-F238E27FC236}">
                  <a16:creationId xmlns:a16="http://schemas.microsoft.com/office/drawing/2014/main" id="{A4A032D8-6298-44B6-9A7C-5F0510B80702}"/>
                </a:ext>
              </a:extLst>
            </p:cNvPr>
            <p:cNvSpPr/>
            <p:nvPr/>
          </p:nvSpPr>
          <p:spPr>
            <a:xfrm>
              <a:off x="1430465" y="2307168"/>
              <a:ext cx="271736" cy="158738"/>
            </a:xfrm>
            <a:custGeom>
              <a:avLst/>
              <a:gdLst/>
              <a:ahLst/>
              <a:cxnLst/>
              <a:rect l="l" t="t" r="r" b="b"/>
              <a:pathLst>
                <a:path w="10343" h="6042" extrusionOk="0">
                  <a:moveTo>
                    <a:pt x="757" y="1"/>
                  </a:moveTo>
                  <a:cubicBezTo>
                    <a:pt x="341" y="1"/>
                    <a:pt x="1" y="340"/>
                    <a:pt x="1" y="757"/>
                  </a:cubicBezTo>
                  <a:lnTo>
                    <a:pt x="1" y="5286"/>
                  </a:lnTo>
                  <a:cubicBezTo>
                    <a:pt x="1" y="5702"/>
                    <a:pt x="334" y="6042"/>
                    <a:pt x="757" y="6042"/>
                  </a:cubicBezTo>
                  <a:lnTo>
                    <a:pt x="9593" y="6042"/>
                  </a:lnTo>
                  <a:cubicBezTo>
                    <a:pt x="10010" y="6042"/>
                    <a:pt x="10343" y="5702"/>
                    <a:pt x="10343" y="5286"/>
                  </a:cubicBezTo>
                  <a:lnTo>
                    <a:pt x="10343" y="750"/>
                  </a:lnTo>
                  <a:cubicBezTo>
                    <a:pt x="10343" y="340"/>
                    <a:pt x="10003" y="1"/>
                    <a:pt x="959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100;p63">
              <a:extLst>
                <a:ext uri="{FF2B5EF4-FFF2-40B4-BE49-F238E27FC236}">
                  <a16:creationId xmlns:a16="http://schemas.microsoft.com/office/drawing/2014/main" id="{4E99839F-533D-439C-A9BE-F9A43E9332FD}"/>
                </a:ext>
              </a:extLst>
            </p:cNvPr>
            <p:cNvSpPr/>
            <p:nvPr/>
          </p:nvSpPr>
          <p:spPr>
            <a:xfrm>
              <a:off x="1426471" y="2303149"/>
              <a:ext cx="279750" cy="166594"/>
            </a:xfrm>
            <a:custGeom>
              <a:avLst/>
              <a:gdLst/>
              <a:ahLst/>
              <a:cxnLst/>
              <a:rect l="l" t="t" r="r" b="b"/>
              <a:pathLst>
                <a:path w="10648" h="6341" extrusionOk="0">
                  <a:moveTo>
                    <a:pt x="9745" y="299"/>
                  </a:moveTo>
                  <a:cubicBezTo>
                    <a:pt x="10078" y="299"/>
                    <a:pt x="10349" y="570"/>
                    <a:pt x="10349" y="910"/>
                  </a:cubicBezTo>
                  <a:lnTo>
                    <a:pt x="10349" y="5439"/>
                  </a:lnTo>
                  <a:cubicBezTo>
                    <a:pt x="10349" y="5772"/>
                    <a:pt x="10078" y="6042"/>
                    <a:pt x="9745" y="6042"/>
                  </a:cubicBezTo>
                  <a:lnTo>
                    <a:pt x="909" y="6042"/>
                  </a:lnTo>
                  <a:cubicBezTo>
                    <a:pt x="569" y="6042"/>
                    <a:pt x="298" y="5772"/>
                    <a:pt x="298" y="5439"/>
                  </a:cubicBezTo>
                  <a:lnTo>
                    <a:pt x="298" y="910"/>
                  </a:lnTo>
                  <a:cubicBezTo>
                    <a:pt x="298" y="577"/>
                    <a:pt x="569" y="306"/>
                    <a:pt x="909" y="306"/>
                  </a:cubicBezTo>
                  <a:lnTo>
                    <a:pt x="9745" y="299"/>
                  </a:lnTo>
                  <a:close/>
                  <a:moveTo>
                    <a:pt x="909" y="1"/>
                  </a:moveTo>
                  <a:cubicBezTo>
                    <a:pt x="409" y="1"/>
                    <a:pt x="0" y="410"/>
                    <a:pt x="0" y="910"/>
                  </a:cubicBezTo>
                  <a:lnTo>
                    <a:pt x="0" y="5439"/>
                  </a:lnTo>
                  <a:cubicBezTo>
                    <a:pt x="0" y="5938"/>
                    <a:pt x="402" y="6341"/>
                    <a:pt x="909" y="6341"/>
                  </a:cubicBezTo>
                  <a:lnTo>
                    <a:pt x="9745" y="6341"/>
                  </a:lnTo>
                  <a:cubicBezTo>
                    <a:pt x="10245" y="6341"/>
                    <a:pt x="10647" y="5938"/>
                    <a:pt x="10647" y="5439"/>
                  </a:cubicBezTo>
                  <a:lnTo>
                    <a:pt x="10647" y="903"/>
                  </a:lnTo>
                  <a:cubicBezTo>
                    <a:pt x="10647" y="410"/>
                    <a:pt x="10238" y="1"/>
                    <a:pt x="974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101;p63">
              <a:extLst>
                <a:ext uri="{FF2B5EF4-FFF2-40B4-BE49-F238E27FC236}">
                  <a16:creationId xmlns:a16="http://schemas.microsoft.com/office/drawing/2014/main" id="{CB1079D0-EBCD-4437-8FC3-D5A27B106D99}"/>
                </a:ext>
              </a:extLst>
            </p:cNvPr>
            <p:cNvSpPr/>
            <p:nvPr/>
          </p:nvSpPr>
          <p:spPr>
            <a:xfrm>
              <a:off x="1533610" y="2431096"/>
              <a:ext cx="249326" cy="198830"/>
            </a:xfrm>
            <a:custGeom>
              <a:avLst/>
              <a:gdLst/>
              <a:ahLst/>
              <a:cxnLst/>
              <a:rect l="l" t="t" r="r" b="b"/>
              <a:pathLst>
                <a:path w="9490" h="7568" extrusionOk="0">
                  <a:moveTo>
                    <a:pt x="980" y="0"/>
                  </a:moveTo>
                  <a:cubicBezTo>
                    <a:pt x="438" y="0"/>
                    <a:pt x="1" y="441"/>
                    <a:pt x="8" y="978"/>
                  </a:cubicBezTo>
                  <a:lnTo>
                    <a:pt x="8" y="7568"/>
                  </a:lnTo>
                  <a:lnTo>
                    <a:pt x="9489" y="7568"/>
                  </a:lnTo>
                  <a:lnTo>
                    <a:pt x="9489" y="978"/>
                  </a:lnTo>
                  <a:cubicBezTo>
                    <a:pt x="9489" y="437"/>
                    <a:pt x="9045" y="0"/>
                    <a:pt x="8504" y="0"/>
                  </a:cubicBezTo>
                  <a:lnTo>
                    <a:pt x="993" y="0"/>
                  </a:lnTo>
                  <a:cubicBezTo>
                    <a:pt x="988" y="0"/>
                    <a:pt x="984" y="0"/>
                    <a:pt x="98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102;p63">
              <a:extLst>
                <a:ext uri="{FF2B5EF4-FFF2-40B4-BE49-F238E27FC236}">
                  <a16:creationId xmlns:a16="http://schemas.microsoft.com/office/drawing/2014/main" id="{9084981E-A136-4399-89EA-8847ABE3133B}"/>
                </a:ext>
              </a:extLst>
            </p:cNvPr>
            <p:cNvSpPr/>
            <p:nvPr/>
          </p:nvSpPr>
          <p:spPr>
            <a:xfrm>
              <a:off x="1551660" y="2452771"/>
              <a:ext cx="213228" cy="146364"/>
            </a:xfrm>
            <a:custGeom>
              <a:avLst/>
              <a:gdLst/>
              <a:ahLst/>
              <a:cxnLst/>
              <a:rect l="l" t="t" r="r" b="b"/>
              <a:pathLst>
                <a:path w="8116" h="5571" extrusionOk="0">
                  <a:moveTo>
                    <a:pt x="458" y="1"/>
                  </a:moveTo>
                  <a:cubicBezTo>
                    <a:pt x="208" y="1"/>
                    <a:pt x="0" y="209"/>
                    <a:pt x="0" y="458"/>
                  </a:cubicBezTo>
                  <a:lnTo>
                    <a:pt x="0" y="5119"/>
                  </a:lnTo>
                  <a:cubicBezTo>
                    <a:pt x="0" y="5369"/>
                    <a:pt x="208" y="5570"/>
                    <a:pt x="458" y="5570"/>
                  </a:cubicBezTo>
                  <a:lnTo>
                    <a:pt x="7658" y="5570"/>
                  </a:lnTo>
                  <a:cubicBezTo>
                    <a:pt x="7908" y="5570"/>
                    <a:pt x="8109" y="5369"/>
                    <a:pt x="8109" y="5119"/>
                  </a:cubicBezTo>
                  <a:lnTo>
                    <a:pt x="8109" y="458"/>
                  </a:lnTo>
                  <a:cubicBezTo>
                    <a:pt x="8116" y="209"/>
                    <a:pt x="7908" y="1"/>
                    <a:pt x="7658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103;p63">
              <a:extLst>
                <a:ext uri="{FF2B5EF4-FFF2-40B4-BE49-F238E27FC236}">
                  <a16:creationId xmlns:a16="http://schemas.microsoft.com/office/drawing/2014/main" id="{E23EB11F-8FFD-46E2-ADA6-CD9196E9C782}"/>
                </a:ext>
              </a:extLst>
            </p:cNvPr>
            <p:cNvSpPr/>
            <p:nvPr/>
          </p:nvSpPr>
          <p:spPr>
            <a:xfrm>
              <a:off x="1547824" y="2448935"/>
              <a:ext cx="220899" cy="154193"/>
            </a:xfrm>
            <a:custGeom>
              <a:avLst/>
              <a:gdLst/>
              <a:ahLst/>
              <a:cxnLst/>
              <a:rect l="l" t="t" r="r" b="b"/>
              <a:pathLst>
                <a:path w="8408" h="5869" extrusionOk="0">
                  <a:moveTo>
                    <a:pt x="604" y="1"/>
                  </a:moveTo>
                  <a:cubicBezTo>
                    <a:pt x="271" y="1"/>
                    <a:pt x="1" y="271"/>
                    <a:pt x="1" y="604"/>
                  </a:cubicBezTo>
                  <a:lnTo>
                    <a:pt x="1" y="5259"/>
                  </a:lnTo>
                  <a:cubicBezTo>
                    <a:pt x="1" y="5598"/>
                    <a:pt x="271" y="5869"/>
                    <a:pt x="604" y="5869"/>
                  </a:cubicBezTo>
                  <a:lnTo>
                    <a:pt x="4370" y="5869"/>
                  </a:lnTo>
                  <a:cubicBezTo>
                    <a:pt x="4572" y="5869"/>
                    <a:pt x="4572" y="5571"/>
                    <a:pt x="4370" y="5571"/>
                  </a:cubicBezTo>
                  <a:lnTo>
                    <a:pt x="604" y="5571"/>
                  </a:lnTo>
                  <a:cubicBezTo>
                    <a:pt x="438" y="5571"/>
                    <a:pt x="299" y="5432"/>
                    <a:pt x="299" y="5265"/>
                  </a:cubicBezTo>
                  <a:lnTo>
                    <a:pt x="299" y="604"/>
                  </a:lnTo>
                  <a:cubicBezTo>
                    <a:pt x="299" y="438"/>
                    <a:pt x="438" y="299"/>
                    <a:pt x="604" y="299"/>
                  </a:cubicBezTo>
                  <a:lnTo>
                    <a:pt x="7804" y="299"/>
                  </a:lnTo>
                  <a:cubicBezTo>
                    <a:pt x="7970" y="299"/>
                    <a:pt x="8109" y="438"/>
                    <a:pt x="8109" y="604"/>
                  </a:cubicBezTo>
                  <a:lnTo>
                    <a:pt x="8109" y="5259"/>
                  </a:lnTo>
                  <a:cubicBezTo>
                    <a:pt x="8109" y="5425"/>
                    <a:pt x="7970" y="5564"/>
                    <a:pt x="7804" y="5564"/>
                  </a:cubicBezTo>
                  <a:lnTo>
                    <a:pt x="7193" y="5564"/>
                  </a:lnTo>
                  <a:cubicBezTo>
                    <a:pt x="6992" y="5564"/>
                    <a:pt x="6992" y="5862"/>
                    <a:pt x="7193" y="5862"/>
                  </a:cubicBezTo>
                  <a:lnTo>
                    <a:pt x="7804" y="5862"/>
                  </a:lnTo>
                  <a:cubicBezTo>
                    <a:pt x="8137" y="5862"/>
                    <a:pt x="8407" y="5598"/>
                    <a:pt x="8407" y="5265"/>
                  </a:cubicBezTo>
                  <a:lnTo>
                    <a:pt x="8407" y="604"/>
                  </a:lnTo>
                  <a:cubicBezTo>
                    <a:pt x="8407" y="271"/>
                    <a:pt x="8137" y="1"/>
                    <a:pt x="7804" y="1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104;p63">
              <a:extLst>
                <a:ext uri="{FF2B5EF4-FFF2-40B4-BE49-F238E27FC236}">
                  <a16:creationId xmlns:a16="http://schemas.microsoft.com/office/drawing/2014/main" id="{2516D7C8-CA4F-428C-960C-93ED746EDD74}"/>
                </a:ext>
              </a:extLst>
            </p:cNvPr>
            <p:cNvSpPr/>
            <p:nvPr/>
          </p:nvSpPr>
          <p:spPr>
            <a:xfrm>
              <a:off x="1533794" y="2610038"/>
              <a:ext cx="249142" cy="23724"/>
            </a:xfrm>
            <a:custGeom>
              <a:avLst/>
              <a:gdLst/>
              <a:ahLst/>
              <a:cxnLst/>
              <a:rect l="l" t="t" r="r" b="b"/>
              <a:pathLst>
                <a:path w="9483" h="903" extrusionOk="0">
                  <a:moveTo>
                    <a:pt x="1" y="0"/>
                  </a:moveTo>
                  <a:lnTo>
                    <a:pt x="1" y="902"/>
                  </a:lnTo>
                  <a:lnTo>
                    <a:pt x="9482" y="902"/>
                  </a:lnTo>
                  <a:lnTo>
                    <a:pt x="9482" y="0"/>
                  </a:ln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105;p63">
              <a:extLst>
                <a:ext uri="{FF2B5EF4-FFF2-40B4-BE49-F238E27FC236}">
                  <a16:creationId xmlns:a16="http://schemas.microsoft.com/office/drawing/2014/main" id="{4A4F3419-BE3F-4D6C-BE0A-DB9F0AE93DB1}"/>
                </a:ext>
              </a:extLst>
            </p:cNvPr>
            <p:cNvSpPr/>
            <p:nvPr/>
          </p:nvSpPr>
          <p:spPr>
            <a:xfrm>
              <a:off x="1514300" y="2616790"/>
              <a:ext cx="287763" cy="26246"/>
            </a:xfrm>
            <a:custGeom>
              <a:avLst/>
              <a:gdLst/>
              <a:ahLst/>
              <a:cxnLst/>
              <a:rect l="l" t="t" r="r" b="b"/>
              <a:pathLst>
                <a:path w="10953" h="999" extrusionOk="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cubicBezTo>
                    <a:pt x="0" y="666"/>
                    <a:pt x="340" y="999"/>
                    <a:pt x="756" y="999"/>
                  </a:cubicBezTo>
                  <a:lnTo>
                    <a:pt x="10204" y="999"/>
                  </a:lnTo>
                  <a:cubicBezTo>
                    <a:pt x="10620" y="999"/>
                    <a:pt x="10953" y="666"/>
                    <a:pt x="10953" y="250"/>
                  </a:cubicBezTo>
                  <a:cubicBezTo>
                    <a:pt x="10953" y="111"/>
                    <a:pt x="10842" y="0"/>
                    <a:pt x="1071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106;p63">
              <a:extLst>
                <a:ext uri="{FF2B5EF4-FFF2-40B4-BE49-F238E27FC236}">
                  <a16:creationId xmlns:a16="http://schemas.microsoft.com/office/drawing/2014/main" id="{E3EF37AA-D7E2-4FBE-A70A-AC0958CFB0E5}"/>
                </a:ext>
              </a:extLst>
            </p:cNvPr>
            <p:cNvSpPr/>
            <p:nvPr/>
          </p:nvSpPr>
          <p:spPr>
            <a:xfrm>
              <a:off x="1490418" y="2536212"/>
              <a:ext cx="36125" cy="17366"/>
            </a:xfrm>
            <a:custGeom>
              <a:avLst/>
              <a:gdLst/>
              <a:ahLst/>
              <a:cxnLst/>
              <a:rect l="l" t="t" r="r" b="b"/>
              <a:pathLst>
                <a:path w="1375" h="661" extrusionOk="0">
                  <a:moveTo>
                    <a:pt x="1354" y="1"/>
                  </a:moveTo>
                  <a:cubicBezTo>
                    <a:pt x="1347" y="1"/>
                    <a:pt x="1341" y="1"/>
                    <a:pt x="1334" y="1"/>
                  </a:cubicBezTo>
                  <a:lnTo>
                    <a:pt x="1374" y="1"/>
                  </a:lnTo>
                  <a:cubicBezTo>
                    <a:pt x="1367" y="1"/>
                    <a:pt x="1361" y="1"/>
                    <a:pt x="1354" y="1"/>
                  </a:cubicBezTo>
                  <a:close/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1334" y="660"/>
                  </a:lnTo>
                  <a:cubicBezTo>
                    <a:pt x="923" y="641"/>
                    <a:pt x="923" y="21"/>
                    <a:pt x="1334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  <a:moveTo>
                    <a:pt x="1334" y="660"/>
                  </a:moveTo>
                  <a:lnTo>
                    <a:pt x="1334" y="660"/>
                  </a:lnTo>
                  <a:cubicBezTo>
                    <a:pt x="1341" y="661"/>
                    <a:pt x="1347" y="661"/>
                    <a:pt x="1354" y="661"/>
                  </a:cubicBezTo>
                  <a:cubicBezTo>
                    <a:pt x="1361" y="661"/>
                    <a:pt x="1367" y="661"/>
                    <a:pt x="1374" y="66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107;p63">
              <a:extLst>
                <a:ext uri="{FF2B5EF4-FFF2-40B4-BE49-F238E27FC236}">
                  <a16:creationId xmlns:a16="http://schemas.microsoft.com/office/drawing/2014/main" id="{62578098-CDCD-49BA-B6D7-F5AC77FAEE6F}"/>
                </a:ext>
              </a:extLst>
            </p:cNvPr>
            <p:cNvSpPr/>
            <p:nvPr/>
          </p:nvSpPr>
          <p:spPr>
            <a:xfrm>
              <a:off x="1414990" y="2289671"/>
              <a:ext cx="35547" cy="214515"/>
            </a:xfrm>
            <a:custGeom>
              <a:avLst/>
              <a:gdLst/>
              <a:ahLst/>
              <a:cxnLst/>
              <a:rect l="l" t="t" r="r" b="b"/>
              <a:pathLst>
                <a:path w="1353" h="8165" extrusionOk="0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353" y="8165"/>
                  </a:lnTo>
                  <a:cubicBezTo>
                    <a:pt x="839" y="8165"/>
                    <a:pt x="430" y="7755"/>
                    <a:pt x="430" y="7242"/>
                  </a:cubicBezTo>
                  <a:lnTo>
                    <a:pt x="430" y="930"/>
                  </a:lnTo>
                  <a:cubicBezTo>
                    <a:pt x="430" y="424"/>
                    <a:pt x="833" y="8"/>
                    <a:pt x="134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108;p63">
              <a:extLst>
                <a:ext uri="{FF2B5EF4-FFF2-40B4-BE49-F238E27FC236}">
                  <a16:creationId xmlns:a16="http://schemas.microsoft.com/office/drawing/2014/main" id="{C6731104-8663-4877-9E9B-F0ECEC28355F}"/>
                </a:ext>
              </a:extLst>
            </p:cNvPr>
            <p:cNvSpPr/>
            <p:nvPr/>
          </p:nvSpPr>
          <p:spPr>
            <a:xfrm>
              <a:off x="1533794" y="2431096"/>
              <a:ext cx="35021" cy="198830"/>
            </a:xfrm>
            <a:custGeom>
              <a:avLst/>
              <a:gdLst/>
              <a:ahLst/>
              <a:cxnLst/>
              <a:rect l="l" t="t" r="r" b="b"/>
              <a:pathLst>
                <a:path w="1333" h="7568" extrusionOk="0">
                  <a:moveTo>
                    <a:pt x="973" y="0"/>
                  </a:moveTo>
                  <a:cubicBezTo>
                    <a:pt x="431" y="0"/>
                    <a:pt x="1" y="441"/>
                    <a:pt x="1" y="978"/>
                  </a:cubicBezTo>
                  <a:lnTo>
                    <a:pt x="1" y="7568"/>
                  </a:lnTo>
                  <a:lnTo>
                    <a:pt x="347" y="7568"/>
                  </a:lnTo>
                  <a:lnTo>
                    <a:pt x="347" y="978"/>
                  </a:lnTo>
                  <a:cubicBezTo>
                    <a:pt x="347" y="437"/>
                    <a:pt x="784" y="0"/>
                    <a:pt x="1332" y="0"/>
                  </a:cubicBezTo>
                  <a:lnTo>
                    <a:pt x="986" y="0"/>
                  </a:lnTo>
                  <a:cubicBezTo>
                    <a:pt x="981" y="0"/>
                    <a:pt x="977" y="0"/>
                    <a:pt x="973" y="0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109;p63">
              <a:extLst>
                <a:ext uri="{FF2B5EF4-FFF2-40B4-BE49-F238E27FC236}">
                  <a16:creationId xmlns:a16="http://schemas.microsoft.com/office/drawing/2014/main" id="{FE7C23EE-EDEC-475B-A7E7-9EE4639D5CDD}"/>
                </a:ext>
              </a:extLst>
            </p:cNvPr>
            <p:cNvSpPr/>
            <p:nvPr/>
          </p:nvSpPr>
          <p:spPr>
            <a:xfrm>
              <a:off x="1514484" y="2616790"/>
              <a:ext cx="52492" cy="26246"/>
            </a:xfrm>
            <a:custGeom>
              <a:avLst/>
              <a:gdLst/>
              <a:ahLst/>
              <a:cxnLst/>
              <a:rect l="l" t="t" r="r" b="b"/>
              <a:pathLst>
                <a:path w="1998" h="999" extrusionOk="0">
                  <a:moveTo>
                    <a:pt x="243" y="0"/>
                  </a:moveTo>
                  <a:cubicBezTo>
                    <a:pt x="111" y="0"/>
                    <a:pt x="0" y="111"/>
                    <a:pt x="0" y="243"/>
                  </a:cubicBezTo>
                  <a:cubicBezTo>
                    <a:pt x="0" y="655"/>
                    <a:pt x="327" y="992"/>
                    <a:pt x="737" y="992"/>
                  </a:cubicBezTo>
                  <a:cubicBezTo>
                    <a:pt x="741" y="992"/>
                    <a:pt x="745" y="992"/>
                    <a:pt x="749" y="992"/>
                  </a:cubicBezTo>
                  <a:lnTo>
                    <a:pt x="1895" y="992"/>
                  </a:lnTo>
                  <a:cubicBezTo>
                    <a:pt x="1527" y="942"/>
                    <a:pt x="1242" y="631"/>
                    <a:pt x="1242" y="250"/>
                  </a:cubicBezTo>
                  <a:cubicBezTo>
                    <a:pt x="1242" y="111"/>
                    <a:pt x="1353" y="0"/>
                    <a:pt x="1492" y="0"/>
                  </a:cubicBezTo>
                  <a:close/>
                  <a:moveTo>
                    <a:pt x="1895" y="992"/>
                  </a:moveTo>
                  <a:cubicBezTo>
                    <a:pt x="1928" y="997"/>
                    <a:pt x="1963" y="999"/>
                    <a:pt x="1998" y="999"/>
                  </a:cubicBezTo>
                  <a:lnTo>
                    <a:pt x="1998" y="992"/>
                  </a:ln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110;p63">
              <a:extLst>
                <a:ext uri="{FF2B5EF4-FFF2-40B4-BE49-F238E27FC236}">
                  <a16:creationId xmlns:a16="http://schemas.microsoft.com/office/drawing/2014/main" id="{D495F78B-A7B5-4707-994F-116BF78F36DC}"/>
                </a:ext>
              </a:extLst>
            </p:cNvPr>
            <p:cNvSpPr/>
            <p:nvPr/>
          </p:nvSpPr>
          <p:spPr>
            <a:xfrm>
              <a:off x="1663003" y="2569762"/>
              <a:ext cx="74194" cy="105721"/>
            </a:xfrm>
            <a:custGeom>
              <a:avLst/>
              <a:gdLst/>
              <a:ahLst/>
              <a:cxnLst/>
              <a:rect l="l" t="t" r="r" b="b"/>
              <a:pathLst>
                <a:path w="2824" h="4024" extrusionOk="0">
                  <a:moveTo>
                    <a:pt x="444" y="1"/>
                  </a:moveTo>
                  <a:cubicBezTo>
                    <a:pt x="195" y="1"/>
                    <a:pt x="0" y="195"/>
                    <a:pt x="0" y="445"/>
                  </a:cubicBezTo>
                  <a:lnTo>
                    <a:pt x="0" y="3580"/>
                  </a:lnTo>
                  <a:cubicBezTo>
                    <a:pt x="0" y="3829"/>
                    <a:pt x="195" y="4024"/>
                    <a:pt x="444" y="4024"/>
                  </a:cubicBezTo>
                  <a:lnTo>
                    <a:pt x="2379" y="4024"/>
                  </a:lnTo>
                  <a:cubicBezTo>
                    <a:pt x="2622" y="4024"/>
                    <a:pt x="2823" y="3829"/>
                    <a:pt x="2823" y="3580"/>
                  </a:cubicBezTo>
                  <a:lnTo>
                    <a:pt x="2823" y="445"/>
                  </a:lnTo>
                  <a:cubicBezTo>
                    <a:pt x="2823" y="195"/>
                    <a:pt x="2622" y="1"/>
                    <a:pt x="237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111;p63">
              <a:extLst>
                <a:ext uri="{FF2B5EF4-FFF2-40B4-BE49-F238E27FC236}">
                  <a16:creationId xmlns:a16="http://schemas.microsoft.com/office/drawing/2014/main" id="{A1F09FAC-CB1E-4F3D-8FA7-8B18DD11CF6E}"/>
                </a:ext>
              </a:extLst>
            </p:cNvPr>
            <p:cNvSpPr/>
            <p:nvPr/>
          </p:nvSpPr>
          <p:spPr>
            <a:xfrm>
              <a:off x="1662635" y="2569946"/>
              <a:ext cx="16604" cy="105721"/>
            </a:xfrm>
            <a:custGeom>
              <a:avLst/>
              <a:gdLst/>
              <a:ahLst/>
              <a:cxnLst/>
              <a:rect l="l" t="t" r="r" b="b"/>
              <a:pathLst>
                <a:path w="632" h="4024" extrusionOk="0">
                  <a:moveTo>
                    <a:pt x="444" y="1"/>
                  </a:moveTo>
                  <a:cubicBezTo>
                    <a:pt x="202" y="1"/>
                    <a:pt x="0" y="195"/>
                    <a:pt x="0" y="444"/>
                  </a:cubicBezTo>
                  <a:lnTo>
                    <a:pt x="0" y="3580"/>
                  </a:lnTo>
                  <a:cubicBezTo>
                    <a:pt x="0" y="3822"/>
                    <a:pt x="202" y="4024"/>
                    <a:pt x="444" y="4024"/>
                  </a:cubicBezTo>
                  <a:lnTo>
                    <a:pt x="632" y="4024"/>
                  </a:lnTo>
                  <a:cubicBezTo>
                    <a:pt x="389" y="4024"/>
                    <a:pt x="188" y="3822"/>
                    <a:pt x="188" y="3580"/>
                  </a:cubicBezTo>
                  <a:lnTo>
                    <a:pt x="188" y="444"/>
                  </a:lnTo>
                  <a:cubicBezTo>
                    <a:pt x="188" y="195"/>
                    <a:pt x="389" y="1"/>
                    <a:pt x="632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112;p63">
              <a:extLst>
                <a:ext uri="{FF2B5EF4-FFF2-40B4-BE49-F238E27FC236}">
                  <a16:creationId xmlns:a16="http://schemas.microsoft.com/office/drawing/2014/main" id="{476C8C01-3C7C-4393-8B60-F9ECC930E881}"/>
                </a:ext>
              </a:extLst>
            </p:cNvPr>
            <p:cNvSpPr/>
            <p:nvPr/>
          </p:nvSpPr>
          <p:spPr>
            <a:xfrm>
              <a:off x="1662819" y="2582163"/>
              <a:ext cx="74377" cy="80919"/>
            </a:xfrm>
            <a:custGeom>
              <a:avLst/>
              <a:gdLst/>
              <a:ahLst/>
              <a:cxnLst/>
              <a:rect l="l" t="t" r="r" b="b"/>
              <a:pathLst>
                <a:path w="2831" h="3080" extrusionOk="0">
                  <a:moveTo>
                    <a:pt x="396" y="0"/>
                  </a:moveTo>
                  <a:cubicBezTo>
                    <a:pt x="181" y="0"/>
                    <a:pt x="0" y="174"/>
                    <a:pt x="0" y="389"/>
                  </a:cubicBezTo>
                  <a:lnTo>
                    <a:pt x="0" y="2691"/>
                  </a:lnTo>
                  <a:cubicBezTo>
                    <a:pt x="0" y="2907"/>
                    <a:pt x="181" y="3080"/>
                    <a:pt x="396" y="3080"/>
                  </a:cubicBezTo>
                  <a:lnTo>
                    <a:pt x="2442" y="3080"/>
                  </a:lnTo>
                  <a:cubicBezTo>
                    <a:pt x="2657" y="3080"/>
                    <a:pt x="2830" y="2907"/>
                    <a:pt x="2830" y="2691"/>
                  </a:cubicBezTo>
                  <a:lnTo>
                    <a:pt x="2830" y="389"/>
                  </a:lnTo>
                  <a:cubicBezTo>
                    <a:pt x="2830" y="174"/>
                    <a:pt x="2657" y="0"/>
                    <a:pt x="2442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13;p63">
              <a:extLst>
                <a:ext uri="{FF2B5EF4-FFF2-40B4-BE49-F238E27FC236}">
                  <a16:creationId xmlns:a16="http://schemas.microsoft.com/office/drawing/2014/main" id="{42F4CA25-18F1-4F8E-BE29-A7056293440F}"/>
                </a:ext>
              </a:extLst>
            </p:cNvPr>
            <p:cNvSpPr/>
            <p:nvPr/>
          </p:nvSpPr>
          <p:spPr>
            <a:xfrm>
              <a:off x="1662635" y="2583975"/>
              <a:ext cx="4939" cy="77478"/>
            </a:xfrm>
            <a:custGeom>
              <a:avLst/>
              <a:gdLst/>
              <a:ahLst/>
              <a:cxnLst/>
              <a:rect l="l" t="t" r="r" b="b"/>
              <a:pathLst>
                <a:path w="188" h="2949" extrusionOk="0">
                  <a:moveTo>
                    <a:pt x="188" y="1"/>
                  </a:moveTo>
                  <a:cubicBezTo>
                    <a:pt x="77" y="49"/>
                    <a:pt x="7" y="153"/>
                    <a:pt x="0" y="271"/>
                  </a:cubicBezTo>
                  <a:lnTo>
                    <a:pt x="0" y="2671"/>
                  </a:lnTo>
                  <a:cubicBezTo>
                    <a:pt x="7" y="2789"/>
                    <a:pt x="77" y="2893"/>
                    <a:pt x="188" y="2948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8"/>
          <p:cNvSpPr txBox="1">
            <a:spLocks noGrp="1"/>
          </p:cNvSpPr>
          <p:nvPr>
            <p:ph type="body" idx="1"/>
          </p:nvPr>
        </p:nvSpPr>
        <p:spPr>
          <a:xfrm>
            <a:off x="722375" y="1104850"/>
            <a:ext cx="7699200" cy="3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Didact Gothic"/>
              <a:buChar char="●"/>
            </a:pPr>
            <a:endParaRPr lang="en-US" sz="2000" dirty="0">
              <a:solidFill>
                <a:schemeClr val="accent5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Didact Gothic"/>
              <a:buChar char="●"/>
            </a:pPr>
            <a:r>
              <a:rPr lang="en-US" sz="2000" dirty="0">
                <a:solidFill>
                  <a:schemeClr val="accent5"/>
                </a:solidFill>
              </a:rPr>
              <a:t>ERD Diagram.</a:t>
            </a:r>
            <a:endParaRPr sz="2000" dirty="0">
              <a:solidFill>
                <a:schemeClr val="accent5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Didact Gothic"/>
              <a:buChar char="●"/>
            </a:pPr>
            <a:r>
              <a:rPr lang="en-US" sz="2000" dirty="0">
                <a:solidFill>
                  <a:schemeClr val="accent5"/>
                </a:solidFill>
              </a:rPr>
              <a:t>Project VCS Link.</a:t>
            </a:r>
          </a:p>
        </p:txBody>
      </p:sp>
      <p:sp>
        <p:nvSpPr>
          <p:cNvPr id="545" name="Google Shape;545;p28"/>
          <p:cNvSpPr txBox="1">
            <a:spLocks noGrp="1"/>
          </p:cNvSpPr>
          <p:nvPr>
            <p:ph type="title"/>
          </p:nvPr>
        </p:nvSpPr>
        <p:spPr>
          <a:xfrm>
            <a:off x="722400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5"/>
          <p:cNvSpPr/>
          <p:nvPr/>
        </p:nvSpPr>
        <p:spPr>
          <a:xfrm flipH="1">
            <a:off x="1177118" y="797298"/>
            <a:ext cx="6890391" cy="4025314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2" name="Google Shape;812;p35"/>
          <p:cNvSpPr txBox="1">
            <a:spLocks noGrp="1"/>
          </p:cNvSpPr>
          <p:nvPr>
            <p:ph type="title"/>
          </p:nvPr>
        </p:nvSpPr>
        <p:spPr>
          <a:xfrm>
            <a:off x="722536" y="211654"/>
            <a:ext cx="79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 Diagram</a:t>
            </a:r>
            <a:endParaRPr dirty="0"/>
          </a:p>
        </p:txBody>
      </p:sp>
      <p:grpSp>
        <p:nvGrpSpPr>
          <p:cNvPr id="821" name="Google Shape;821;p35"/>
          <p:cNvGrpSpPr/>
          <p:nvPr/>
        </p:nvGrpSpPr>
        <p:grpSpPr>
          <a:xfrm>
            <a:off x="4305196" y="955570"/>
            <a:ext cx="533608" cy="115139"/>
            <a:chOff x="-3037735" y="-542969"/>
            <a:chExt cx="581170" cy="125387"/>
          </a:xfrm>
        </p:grpSpPr>
        <p:sp>
          <p:nvSpPr>
            <p:cNvPr id="822" name="Google Shape;822;p35"/>
            <p:cNvSpPr/>
            <p:nvPr/>
          </p:nvSpPr>
          <p:spPr>
            <a:xfrm>
              <a:off x="-3034701" y="-537273"/>
              <a:ext cx="575100" cy="114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35"/>
            <p:cNvGrpSpPr/>
            <p:nvPr/>
          </p:nvGrpSpPr>
          <p:grpSpPr>
            <a:xfrm>
              <a:off x="-3037735" y="-542969"/>
              <a:ext cx="581170" cy="125387"/>
              <a:chOff x="4390000" y="182175"/>
              <a:chExt cx="419375" cy="90473"/>
            </a:xfrm>
          </p:grpSpPr>
          <p:sp>
            <p:nvSpPr>
              <p:cNvPr id="824" name="Google Shape;824;p3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0A33591-4B6A-4B97-BD79-F278E6674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473" y="1283124"/>
            <a:ext cx="6069054" cy="32723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1"/>
          <p:cNvSpPr txBox="1">
            <a:spLocks noGrp="1"/>
          </p:cNvSpPr>
          <p:nvPr>
            <p:ph type="ctrTitle"/>
          </p:nvPr>
        </p:nvSpPr>
        <p:spPr>
          <a:xfrm>
            <a:off x="1770127" y="817833"/>
            <a:ext cx="5603744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Project VCS Link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5EF2C-19C1-4F38-AA0A-2BC896FFA967}"/>
              </a:ext>
            </a:extLst>
          </p:cNvPr>
          <p:cNvSpPr txBox="1"/>
          <p:nvPr/>
        </p:nvSpPr>
        <p:spPr>
          <a:xfrm>
            <a:off x="1770128" y="3121746"/>
            <a:ext cx="5527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Didact Gothic" panose="020B0604020202020204" charset="0"/>
                <a:hlinkClick r:id="rId3"/>
              </a:rPr>
              <a:t>https://github.com/mhf221b/JARVIS_AI_Assistant</a:t>
            </a:r>
            <a:endParaRPr lang="en-US" sz="2000" dirty="0">
              <a:solidFill>
                <a:schemeClr val="accent5"/>
              </a:solidFill>
              <a:latin typeface="Didact Gothic" panose="020B0604020202020204" charset="0"/>
            </a:endParaRPr>
          </a:p>
        </p:txBody>
      </p:sp>
      <p:grpSp>
        <p:nvGrpSpPr>
          <p:cNvPr id="8" name="Google Shape;1869;p50">
            <a:extLst>
              <a:ext uri="{FF2B5EF4-FFF2-40B4-BE49-F238E27FC236}">
                <a16:creationId xmlns:a16="http://schemas.microsoft.com/office/drawing/2014/main" id="{84DA603B-3795-4B3F-974E-D78DDECD3BD2}"/>
              </a:ext>
            </a:extLst>
          </p:cNvPr>
          <p:cNvGrpSpPr/>
          <p:nvPr/>
        </p:nvGrpSpPr>
        <p:grpSpPr>
          <a:xfrm>
            <a:off x="4186460" y="1244733"/>
            <a:ext cx="771076" cy="1174700"/>
            <a:chOff x="5515438" y="1157525"/>
            <a:chExt cx="322950" cy="492000"/>
          </a:xfrm>
        </p:grpSpPr>
        <p:sp>
          <p:nvSpPr>
            <p:cNvPr id="9" name="Google Shape;1870;p50">
              <a:extLst>
                <a:ext uri="{FF2B5EF4-FFF2-40B4-BE49-F238E27FC236}">
                  <a16:creationId xmlns:a16="http://schemas.microsoft.com/office/drawing/2014/main" id="{FB463E6D-1924-42E4-AE47-63C3E9270EF4}"/>
                </a:ext>
              </a:extLst>
            </p:cNvPr>
            <p:cNvSpPr/>
            <p:nvPr/>
          </p:nvSpPr>
          <p:spPr>
            <a:xfrm>
              <a:off x="5787813" y="1527925"/>
              <a:ext cx="45350" cy="99825"/>
            </a:xfrm>
            <a:custGeom>
              <a:avLst/>
              <a:gdLst/>
              <a:ahLst/>
              <a:cxnLst/>
              <a:rect l="l" t="t" r="r" b="b"/>
              <a:pathLst>
                <a:path w="1814" h="3993" extrusionOk="0">
                  <a:moveTo>
                    <a:pt x="0" y="1"/>
                  </a:moveTo>
                  <a:lnTo>
                    <a:pt x="0" y="3992"/>
                  </a:lnTo>
                  <a:lnTo>
                    <a:pt x="1813" y="3992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1;p50">
              <a:extLst>
                <a:ext uri="{FF2B5EF4-FFF2-40B4-BE49-F238E27FC236}">
                  <a16:creationId xmlns:a16="http://schemas.microsoft.com/office/drawing/2014/main" id="{9F22E026-E219-4847-89C3-EC4365456B76}"/>
                </a:ext>
              </a:extLst>
            </p:cNvPr>
            <p:cNvSpPr/>
            <p:nvPr/>
          </p:nvSpPr>
          <p:spPr>
            <a:xfrm>
              <a:off x="5517188" y="1527925"/>
              <a:ext cx="47100" cy="99825"/>
            </a:xfrm>
            <a:custGeom>
              <a:avLst/>
              <a:gdLst/>
              <a:ahLst/>
              <a:cxnLst/>
              <a:rect l="l" t="t" r="r" b="b"/>
              <a:pathLst>
                <a:path w="1884" h="3993" extrusionOk="0">
                  <a:moveTo>
                    <a:pt x="1" y="1"/>
                  </a:moveTo>
                  <a:lnTo>
                    <a:pt x="1" y="3992"/>
                  </a:lnTo>
                  <a:lnTo>
                    <a:pt x="1883" y="3992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72;p50">
              <a:extLst>
                <a:ext uri="{FF2B5EF4-FFF2-40B4-BE49-F238E27FC236}">
                  <a16:creationId xmlns:a16="http://schemas.microsoft.com/office/drawing/2014/main" id="{3B37230B-E91F-4FF1-B417-824E2A9B452E}"/>
                </a:ext>
              </a:extLst>
            </p:cNvPr>
            <p:cNvSpPr/>
            <p:nvPr/>
          </p:nvSpPr>
          <p:spPr>
            <a:xfrm>
              <a:off x="5526338" y="1527925"/>
              <a:ext cx="45350" cy="30975"/>
            </a:xfrm>
            <a:custGeom>
              <a:avLst/>
              <a:gdLst/>
              <a:ahLst/>
              <a:cxnLst/>
              <a:rect l="l" t="t" r="r" b="b"/>
              <a:pathLst>
                <a:path w="1814" h="1239" extrusionOk="0">
                  <a:moveTo>
                    <a:pt x="1" y="1"/>
                  </a:moveTo>
                  <a:lnTo>
                    <a:pt x="1" y="1238"/>
                  </a:lnTo>
                  <a:lnTo>
                    <a:pt x="1814" y="1238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73;p50">
              <a:extLst>
                <a:ext uri="{FF2B5EF4-FFF2-40B4-BE49-F238E27FC236}">
                  <a16:creationId xmlns:a16="http://schemas.microsoft.com/office/drawing/2014/main" id="{DAB2C083-55DD-42CD-AF22-5C7BDF46BE1B}"/>
                </a:ext>
              </a:extLst>
            </p:cNvPr>
            <p:cNvSpPr/>
            <p:nvPr/>
          </p:nvSpPr>
          <p:spPr>
            <a:xfrm>
              <a:off x="5787813" y="1527925"/>
              <a:ext cx="45350" cy="30975"/>
            </a:xfrm>
            <a:custGeom>
              <a:avLst/>
              <a:gdLst/>
              <a:ahLst/>
              <a:cxnLst/>
              <a:rect l="l" t="t" r="r" b="b"/>
              <a:pathLst>
                <a:path w="1814" h="1239" extrusionOk="0">
                  <a:moveTo>
                    <a:pt x="0" y="1"/>
                  </a:moveTo>
                  <a:lnTo>
                    <a:pt x="0" y="1238"/>
                  </a:lnTo>
                  <a:lnTo>
                    <a:pt x="1813" y="1238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74;p50">
              <a:extLst>
                <a:ext uri="{FF2B5EF4-FFF2-40B4-BE49-F238E27FC236}">
                  <a16:creationId xmlns:a16="http://schemas.microsoft.com/office/drawing/2014/main" id="{23E5C2B0-1F38-49FF-9AEC-9990EBD7622C}"/>
                </a:ext>
              </a:extLst>
            </p:cNvPr>
            <p:cNvSpPr/>
            <p:nvPr/>
          </p:nvSpPr>
          <p:spPr>
            <a:xfrm>
              <a:off x="5564263" y="1497000"/>
              <a:ext cx="223575" cy="145125"/>
            </a:xfrm>
            <a:custGeom>
              <a:avLst/>
              <a:gdLst/>
              <a:ahLst/>
              <a:cxnLst/>
              <a:rect l="l" t="t" r="r" b="b"/>
              <a:pathLst>
                <a:path w="8943" h="5805" extrusionOk="0">
                  <a:moveTo>
                    <a:pt x="0" y="0"/>
                  </a:moveTo>
                  <a:lnTo>
                    <a:pt x="0" y="5805"/>
                  </a:lnTo>
                  <a:lnTo>
                    <a:pt x="8942" y="5805"/>
                  </a:lnTo>
                  <a:lnTo>
                    <a:pt x="89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75;p50">
              <a:extLst>
                <a:ext uri="{FF2B5EF4-FFF2-40B4-BE49-F238E27FC236}">
                  <a16:creationId xmlns:a16="http://schemas.microsoft.com/office/drawing/2014/main" id="{D69E3543-F87A-4B70-979E-A9171849001E}"/>
                </a:ext>
              </a:extLst>
            </p:cNvPr>
            <p:cNvSpPr/>
            <p:nvPr/>
          </p:nvSpPr>
          <p:spPr>
            <a:xfrm>
              <a:off x="5709363" y="1497000"/>
              <a:ext cx="47525" cy="76275"/>
            </a:xfrm>
            <a:custGeom>
              <a:avLst/>
              <a:gdLst/>
              <a:ahLst/>
              <a:cxnLst/>
              <a:rect l="l" t="t" r="r" b="b"/>
              <a:pathLst>
                <a:path w="1901" h="3051" extrusionOk="0">
                  <a:moveTo>
                    <a:pt x="1" y="0"/>
                  </a:moveTo>
                  <a:lnTo>
                    <a:pt x="1" y="2475"/>
                  </a:lnTo>
                  <a:lnTo>
                    <a:pt x="960" y="3051"/>
                  </a:lnTo>
                  <a:lnTo>
                    <a:pt x="1901" y="2475"/>
                  </a:lnTo>
                  <a:lnTo>
                    <a:pt x="19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76;p50">
              <a:extLst>
                <a:ext uri="{FF2B5EF4-FFF2-40B4-BE49-F238E27FC236}">
                  <a16:creationId xmlns:a16="http://schemas.microsoft.com/office/drawing/2014/main" id="{D45B3F7B-E60D-474E-BF33-72A7A070A67C}"/>
                </a:ext>
              </a:extLst>
            </p:cNvPr>
            <p:cNvSpPr/>
            <p:nvPr/>
          </p:nvSpPr>
          <p:spPr>
            <a:xfrm>
              <a:off x="5602613" y="1497000"/>
              <a:ext cx="47075" cy="76275"/>
            </a:xfrm>
            <a:custGeom>
              <a:avLst/>
              <a:gdLst/>
              <a:ahLst/>
              <a:cxnLst/>
              <a:rect l="l" t="t" r="r" b="b"/>
              <a:pathLst>
                <a:path w="1883" h="3051" extrusionOk="0">
                  <a:moveTo>
                    <a:pt x="0" y="0"/>
                  </a:moveTo>
                  <a:lnTo>
                    <a:pt x="0" y="2475"/>
                  </a:lnTo>
                  <a:lnTo>
                    <a:pt x="941" y="3051"/>
                  </a:lnTo>
                  <a:lnTo>
                    <a:pt x="1883" y="2475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77;p50">
              <a:extLst>
                <a:ext uri="{FF2B5EF4-FFF2-40B4-BE49-F238E27FC236}">
                  <a16:creationId xmlns:a16="http://schemas.microsoft.com/office/drawing/2014/main" id="{2622C45C-CE66-469C-8054-FAB517EB0DD1}"/>
                </a:ext>
              </a:extLst>
            </p:cNvPr>
            <p:cNvSpPr/>
            <p:nvPr/>
          </p:nvSpPr>
          <p:spPr>
            <a:xfrm>
              <a:off x="5571663" y="1611600"/>
              <a:ext cx="214000" cy="30525"/>
            </a:xfrm>
            <a:custGeom>
              <a:avLst/>
              <a:gdLst/>
              <a:ahLst/>
              <a:cxnLst/>
              <a:rect l="l" t="t" r="r" b="b"/>
              <a:pathLst>
                <a:path w="8560" h="1221" extrusionOk="0">
                  <a:moveTo>
                    <a:pt x="1" y="0"/>
                  </a:moveTo>
                  <a:lnTo>
                    <a:pt x="1" y="1221"/>
                  </a:lnTo>
                  <a:lnTo>
                    <a:pt x="8559" y="1221"/>
                  </a:lnTo>
                  <a:lnTo>
                    <a:pt x="85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78;p50">
              <a:extLst>
                <a:ext uri="{FF2B5EF4-FFF2-40B4-BE49-F238E27FC236}">
                  <a16:creationId xmlns:a16="http://schemas.microsoft.com/office/drawing/2014/main" id="{19F7C258-1487-43E0-875B-7EBA890753A9}"/>
                </a:ext>
              </a:extLst>
            </p:cNvPr>
            <p:cNvSpPr/>
            <p:nvPr/>
          </p:nvSpPr>
          <p:spPr>
            <a:xfrm>
              <a:off x="5595188" y="1164925"/>
              <a:ext cx="37950" cy="99825"/>
            </a:xfrm>
            <a:custGeom>
              <a:avLst/>
              <a:gdLst/>
              <a:ahLst/>
              <a:cxnLst/>
              <a:rect l="l" t="t" r="r" b="b"/>
              <a:pathLst>
                <a:path w="1518" h="3993" extrusionOk="0">
                  <a:moveTo>
                    <a:pt x="1" y="1"/>
                  </a:moveTo>
                  <a:lnTo>
                    <a:pt x="1" y="3992"/>
                  </a:lnTo>
                  <a:lnTo>
                    <a:pt x="1517" y="3992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79;p50">
              <a:extLst>
                <a:ext uri="{FF2B5EF4-FFF2-40B4-BE49-F238E27FC236}">
                  <a16:creationId xmlns:a16="http://schemas.microsoft.com/office/drawing/2014/main" id="{CB5C27F1-1645-4797-A892-AE7C68452E9D}"/>
                </a:ext>
              </a:extLst>
            </p:cNvPr>
            <p:cNvSpPr/>
            <p:nvPr/>
          </p:nvSpPr>
          <p:spPr>
            <a:xfrm>
              <a:off x="5725938" y="1164925"/>
              <a:ext cx="37925" cy="99825"/>
            </a:xfrm>
            <a:custGeom>
              <a:avLst/>
              <a:gdLst/>
              <a:ahLst/>
              <a:cxnLst/>
              <a:rect l="l" t="t" r="r" b="b"/>
              <a:pathLst>
                <a:path w="1517" h="3993" extrusionOk="0">
                  <a:moveTo>
                    <a:pt x="0" y="1"/>
                  </a:moveTo>
                  <a:lnTo>
                    <a:pt x="0" y="3992"/>
                  </a:lnTo>
                  <a:lnTo>
                    <a:pt x="1517" y="3992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80;p50">
              <a:extLst>
                <a:ext uri="{FF2B5EF4-FFF2-40B4-BE49-F238E27FC236}">
                  <a16:creationId xmlns:a16="http://schemas.microsoft.com/office/drawing/2014/main" id="{D617785F-B877-4546-8952-DDFFE95D63A9}"/>
                </a:ext>
              </a:extLst>
            </p:cNvPr>
            <p:cNvSpPr/>
            <p:nvPr/>
          </p:nvSpPr>
          <p:spPr>
            <a:xfrm>
              <a:off x="5564263" y="1264725"/>
              <a:ext cx="230550" cy="232300"/>
            </a:xfrm>
            <a:custGeom>
              <a:avLst/>
              <a:gdLst/>
              <a:ahLst/>
              <a:cxnLst/>
              <a:rect l="l" t="t" r="r" b="b"/>
              <a:pathLst>
                <a:path w="9222" h="9292" extrusionOk="0">
                  <a:moveTo>
                    <a:pt x="140" y="0"/>
                  </a:moveTo>
                  <a:cubicBezTo>
                    <a:pt x="70" y="0"/>
                    <a:pt x="0" y="70"/>
                    <a:pt x="0" y="140"/>
                  </a:cubicBezTo>
                  <a:lnTo>
                    <a:pt x="0" y="9291"/>
                  </a:lnTo>
                  <a:lnTo>
                    <a:pt x="9221" y="9291"/>
                  </a:lnTo>
                  <a:lnTo>
                    <a:pt x="9221" y="802"/>
                  </a:lnTo>
                  <a:cubicBezTo>
                    <a:pt x="9221" y="366"/>
                    <a:pt x="8855" y="0"/>
                    <a:pt x="84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81;p50">
              <a:extLst>
                <a:ext uri="{FF2B5EF4-FFF2-40B4-BE49-F238E27FC236}">
                  <a16:creationId xmlns:a16="http://schemas.microsoft.com/office/drawing/2014/main" id="{520FFA43-F28E-4C4F-BC89-03ACA5E8E61B}"/>
                </a:ext>
              </a:extLst>
            </p:cNvPr>
            <p:cNvSpPr/>
            <p:nvPr/>
          </p:nvSpPr>
          <p:spPr>
            <a:xfrm>
              <a:off x="5595188" y="1342725"/>
              <a:ext cx="168675" cy="76275"/>
            </a:xfrm>
            <a:custGeom>
              <a:avLst/>
              <a:gdLst/>
              <a:ahLst/>
              <a:cxnLst/>
              <a:rect l="l" t="t" r="r" b="b"/>
              <a:pathLst>
                <a:path w="6747" h="3051" extrusionOk="0">
                  <a:moveTo>
                    <a:pt x="1" y="0"/>
                  </a:moveTo>
                  <a:lnTo>
                    <a:pt x="1" y="3051"/>
                  </a:lnTo>
                  <a:lnTo>
                    <a:pt x="6747" y="3051"/>
                  </a:lnTo>
                  <a:lnTo>
                    <a:pt x="6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82;p50">
              <a:extLst>
                <a:ext uri="{FF2B5EF4-FFF2-40B4-BE49-F238E27FC236}">
                  <a16:creationId xmlns:a16="http://schemas.microsoft.com/office/drawing/2014/main" id="{B67AF147-EEC0-4924-B867-F6C41EE28A7B}"/>
                </a:ext>
              </a:extLst>
            </p:cNvPr>
            <p:cNvSpPr/>
            <p:nvPr/>
          </p:nvSpPr>
          <p:spPr>
            <a:xfrm>
              <a:off x="5564263" y="1466050"/>
              <a:ext cx="230550" cy="30975"/>
            </a:xfrm>
            <a:custGeom>
              <a:avLst/>
              <a:gdLst/>
              <a:ahLst/>
              <a:cxnLst/>
              <a:rect l="l" t="t" r="r" b="b"/>
              <a:pathLst>
                <a:path w="9222" h="1239" extrusionOk="0">
                  <a:moveTo>
                    <a:pt x="0" y="0"/>
                  </a:moveTo>
                  <a:lnTo>
                    <a:pt x="0" y="1238"/>
                  </a:lnTo>
                  <a:lnTo>
                    <a:pt x="9221" y="1238"/>
                  </a:lnTo>
                  <a:lnTo>
                    <a:pt x="92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83;p50">
              <a:extLst>
                <a:ext uri="{FF2B5EF4-FFF2-40B4-BE49-F238E27FC236}">
                  <a16:creationId xmlns:a16="http://schemas.microsoft.com/office/drawing/2014/main" id="{7EEE91CD-0A2F-401A-ADBC-28D547FD0F3D}"/>
                </a:ext>
              </a:extLst>
            </p:cNvPr>
            <p:cNvSpPr/>
            <p:nvPr/>
          </p:nvSpPr>
          <p:spPr>
            <a:xfrm>
              <a:off x="5595188" y="1342725"/>
              <a:ext cx="168675" cy="30975"/>
            </a:xfrm>
            <a:custGeom>
              <a:avLst/>
              <a:gdLst/>
              <a:ahLst/>
              <a:cxnLst/>
              <a:rect l="l" t="t" r="r" b="b"/>
              <a:pathLst>
                <a:path w="6747" h="1239" extrusionOk="0">
                  <a:moveTo>
                    <a:pt x="1" y="0"/>
                  </a:moveTo>
                  <a:lnTo>
                    <a:pt x="1" y="1238"/>
                  </a:lnTo>
                  <a:lnTo>
                    <a:pt x="6747" y="1238"/>
                  </a:lnTo>
                  <a:lnTo>
                    <a:pt x="67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84;p50">
              <a:extLst>
                <a:ext uri="{FF2B5EF4-FFF2-40B4-BE49-F238E27FC236}">
                  <a16:creationId xmlns:a16="http://schemas.microsoft.com/office/drawing/2014/main" id="{0C4E8314-09CC-4F22-82C0-324B9C3E2D16}"/>
                </a:ext>
              </a:extLst>
            </p:cNvPr>
            <p:cNvSpPr/>
            <p:nvPr/>
          </p:nvSpPr>
          <p:spPr>
            <a:xfrm>
              <a:off x="5629613" y="1373675"/>
              <a:ext cx="16600" cy="21800"/>
            </a:xfrm>
            <a:custGeom>
              <a:avLst/>
              <a:gdLst/>
              <a:ahLst/>
              <a:cxnLst/>
              <a:rect l="l" t="t" r="r" b="b"/>
              <a:pathLst>
                <a:path w="664" h="872" extrusionOk="0">
                  <a:moveTo>
                    <a:pt x="1" y="0"/>
                  </a:moveTo>
                  <a:lnTo>
                    <a:pt x="1" y="872"/>
                  </a:lnTo>
                  <a:lnTo>
                    <a:pt x="663" y="872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85;p50">
              <a:extLst>
                <a:ext uri="{FF2B5EF4-FFF2-40B4-BE49-F238E27FC236}">
                  <a16:creationId xmlns:a16="http://schemas.microsoft.com/office/drawing/2014/main" id="{B4958086-5A9B-43EF-B5BA-B8281D1E196D}"/>
                </a:ext>
              </a:extLst>
            </p:cNvPr>
            <p:cNvSpPr/>
            <p:nvPr/>
          </p:nvSpPr>
          <p:spPr>
            <a:xfrm>
              <a:off x="5560763" y="1511375"/>
              <a:ext cx="230550" cy="138150"/>
            </a:xfrm>
            <a:custGeom>
              <a:avLst/>
              <a:gdLst/>
              <a:ahLst/>
              <a:cxnLst/>
              <a:rect l="l" t="t" r="r" b="b"/>
              <a:pathLst>
                <a:path w="9222" h="5526" extrusionOk="0">
                  <a:moveTo>
                    <a:pt x="1" y="0"/>
                  </a:moveTo>
                  <a:lnTo>
                    <a:pt x="1" y="5526"/>
                  </a:lnTo>
                  <a:lnTo>
                    <a:pt x="9222" y="5526"/>
                  </a:lnTo>
                  <a:lnTo>
                    <a:pt x="9222" y="0"/>
                  </a:lnTo>
                  <a:lnTo>
                    <a:pt x="8647" y="0"/>
                  </a:lnTo>
                  <a:lnTo>
                    <a:pt x="8647" y="4951"/>
                  </a:lnTo>
                  <a:lnTo>
                    <a:pt x="576" y="4951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86;p50">
              <a:extLst>
                <a:ext uri="{FF2B5EF4-FFF2-40B4-BE49-F238E27FC236}">
                  <a16:creationId xmlns:a16="http://schemas.microsoft.com/office/drawing/2014/main" id="{E657B0A1-47DB-481B-937D-014C34F0C4A4}"/>
                </a:ext>
              </a:extLst>
            </p:cNvPr>
            <p:cNvSpPr/>
            <p:nvPr/>
          </p:nvSpPr>
          <p:spPr>
            <a:xfrm>
              <a:off x="5584313" y="1157525"/>
              <a:ext cx="52750" cy="92400"/>
            </a:xfrm>
            <a:custGeom>
              <a:avLst/>
              <a:gdLst/>
              <a:ahLst/>
              <a:cxnLst/>
              <a:rect l="l" t="t" r="r" b="b"/>
              <a:pathLst>
                <a:path w="2110" h="3696" extrusionOk="0">
                  <a:moveTo>
                    <a:pt x="0" y="0"/>
                  </a:moveTo>
                  <a:lnTo>
                    <a:pt x="0" y="3696"/>
                  </a:lnTo>
                  <a:lnTo>
                    <a:pt x="575" y="3696"/>
                  </a:lnTo>
                  <a:lnTo>
                    <a:pt x="575" y="576"/>
                  </a:lnTo>
                  <a:lnTo>
                    <a:pt x="1517" y="576"/>
                  </a:lnTo>
                  <a:lnTo>
                    <a:pt x="1517" y="3696"/>
                  </a:lnTo>
                  <a:lnTo>
                    <a:pt x="2109" y="3696"/>
                  </a:lnTo>
                  <a:lnTo>
                    <a:pt x="21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87;p50">
              <a:extLst>
                <a:ext uri="{FF2B5EF4-FFF2-40B4-BE49-F238E27FC236}">
                  <a16:creationId xmlns:a16="http://schemas.microsoft.com/office/drawing/2014/main" id="{863A92A8-61B4-487A-8E30-F35D79A14056}"/>
                </a:ext>
              </a:extLst>
            </p:cNvPr>
            <p:cNvSpPr/>
            <p:nvPr/>
          </p:nvSpPr>
          <p:spPr>
            <a:xfrm>
              <a:off x="5715038" y="1157525"/>
              <a:ext cx="54500" cy="92400"/>
            </a:xfrm>
            <a:custGeom>
              <a:avLst/>
              <a:gdLst/>
              <a:ahLst/>
              <a:cxnLst/>
              <a:rect l="l" t="t" r="r" b="b"/>
              <a:pathLst>
                <a:path w="2180" h="3696" extrusionOk="0">
                  <a:moveTo>
                    <a:pt x="0" y="0"/>
                  </a:moveTo>
                  <a:lnTo>
                    <a:pt x="0" y="3696"/>
                  </a:lnTo>
                  <a:lnTo>
                    <a:pt x="576" y="3696"/>
                  </a:lnTo>
                  <a:lnTo>
                    <a:pt x="576" y="576"/>
                  </a:lnTo>
                  <a:lnTo>
                    <a:pt x="1517" y="576"/>
                  </a:lnTo>
                  <a:lnTo>
                    <a:pt x="1517" y="3696"/>
                  </a:lnTo>
                  <a:lnTo>
                    <a:pt x="2179" y="3696"/>
                  </a:lnTo>
                  <a:lnTo>
                    <a:pt x="2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88;p50">
              <a:extLst>
                <a:ext uri="{FF2B5EF4-FFF2-40B4-BE49-F238E27FC236}">
                  <a16:creationId xmlns:a16="http://schemas.microsoft.com/office/drawing/2014/main" id="{07DD8580-3AA6-4D04-89F3-9D77072E15F0}"/>
                </a:ext>
              </a:extLst>
            </p:cNvPr>
            <p:cNvSpPr/>
            <p:nvPr/>
          </p:nvSpPr>
          <p:spPr>
            <a:xfrm>
              <a:off x="5653163" y="1210250"/>
              <a:ext cx="45350" cy="23550"/>
            </a:xfrm>
            <a:custGeom>
              <a:avLst/>
              <a:gdLst/>
              <a:ahLst/>
              <a:cxnLst/>
              <a:rect l="l" t="t" r="r" b="b"/>
              <a:pathLst>
                <a:path w="1814" h="942" extrusionOk="0">
                  <a:moveTo>
                    <a:pt x="0" y="0"/>
                  </a:moveTo>
                  <a:lnTo>
                    <a:pt x="0" y="942"/>
                  </a:lnTo>
                  <a:lnTo>
                    <a:pt x="593" y="942"/>
                  </a:lnTo>
                  <a:lnTo>
                    <a:pt x="593" y="645"/>
                  </a:lnTo>
                  <a:lnTo>
                    <a:pt x="1238" y="645"/>
                  </a:lnTo>
                  <a:lnTo>
                    <a:pt x="1238" y="942"/>
                  </a:lnTo>
                  <a:lnTo>
                    <a:pt x="1813" y="942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89;p50">
              <a:extLst>
                <a:ext uri="{FF2B5EF4-FFF2-40B4-BE49-F238E27FC236}">
                  <a16:creationId xmlns:a16="http://schemas.microsoft.com/office/drawing/2014/main" id="{D5E9F83D-0357-4FC3-AF79-C3C9287FC03B}"/>
                </a:ext>
              </a:extLst>
            </p:cNvPr>
            <p:cNvSpPr/>
            <p:nvPr/>
          </p:nvSpPr>
          <p:spPr>
            <a:xfrm>
              <a:off x="5591713" y="1333575"/>
              <a:ext cx="177825" cy="92850"/>
            </a:xfrm>
            <a:custGeom>
              <a:avLst/>
              <a:gdLst/>
              <a:ahLst/>
              <a:cxnLst/>
              <a:rect l="l" t="t" r="r" b="b"/>
              <a:pathLst>
                <a:path w="7113" h="3714" extrusionOk="0">
                  <a:moveTo>
                    <a:pt x="6450" y="663"/>
                  </a:moveTo>
                  <a:lnTo>
                    <a:pt x="6450" y="1238"/>
                  </a:lnTo>
                  <a:lnTo>
                    <a:pt x="6171" y="1238"/>
                  </a:lnTo>
                  <a:lnTo>
                    <a:pt x="6171" y="1883"/>
                  </a:lnTo>
                  <a:lnTo>
                    <a:pt x="6450" y="1883"/>
                  </a:lnTo>
                  <a:lnTo>
                    <a:pt x="6450" y="3121"/>
                  </a:lnTo>
                  <a:lnTo>
                    <a:pt x="576" y="3121"/>
                  </a:lnTo>
                  <a:lnTo>
                    <a:pt x="576" y="1883"/>
                  </a:lnTo>
                  <a:lnTo>
                    <a:pt x="942" y="1883"/>
                  </a:lnTo>
                  <a:lnTo>
                    <a:pt x="942" y="1238"/>
                  </a:lnTo>
                  <a:lnTo>
                    <a:pt x="576" y="1238"/>
                  </a:lnTo>
                  <a:lnTo>
                    <a:pt x="576" y="663"/>
                  </a:lnTo>
                  <a:close/>
                  <a:moveTo>
                    <a:pt x="0" y="0"/>
                  </a:moveTo>
                  <a:lnTo>
                    <a:pt x="0" y="3713"/>
                  </a:lnTo>
                  <a:lnTo>
                    <a:pt x="7112" y="3713"/>
                  </a:lnTo>
                  <a:lnTo>
                    <a:pt x="7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90;p50">
              <a:extLst>
                <a:ext uri="{FF2B5EF4-FFF2-40B4-BE49-F238E27FC236}">
                  <a16:creationId xmlns:a16="http://schemas.microsoft.com/office/drawing/2014/main" id="{8DF643CE-2790-4B7F-A00E-27113FAF13CF}"/>
                </a:ext>
              </a:extLst>
            </p:cNvPr>
            <p:cNvSpPr/>
            <p:nvPr/>
          </p:nvSpPr>
          <p:spPr>
            <a:xfrm>
              <a:off x="5800438" y="1518775"/>
              <a:ext cx="37950" cy="116375"/>
            </a:xfrm>
            <a:custGeom>
              <a:avLst/>
              <a:gdLst/>
              <a:ahLst/>
              <a:cxnLst/>
              <a:rect l="l" t="t" r="r" b="b"/>
              <a:pathLst>
                <a:path w="1518" h="4655" extrusionOk="0">
                  <a:moveTo>
                    <a:pt x="1" y="1"/>
                  </a:moveTo>
                  <a:lnTo>
                    <a:pt x="1" y="663"/>
                  </a:lnTo>
                  <a:lnTo>
                    <a:pt x="873" y="663"/>
                  </a:lnTo>
                  <a:lnTo>
                    <a:pt x="873" y="1238"/>
                  </a:lnTo>
                  <a:lnTo>
                    <a:pt x="280" y="1238"/>
                  </a:lnTo>
                  <a:lnTo>
                    <a:pt x="280" y="1883"/>
                  </a:lnTo>
                  <a:lnTo>
                    <a:pt x="873" y="1883"/>
                  </a:lnTo>
                  <a:lnTo>
                    <a:pt x="873" y="4062"/>
                  </a:lnTo>
                  <a:lnTo>
                    <a:pt x="1" y="4062"/>
                  </a:lnTo>
                  <a:lnTo>
                    <a:pt x="1" y="4655"/>
                  </a:lnTo>
                  <a:lnTo>
                    <a:pt x="1518" y="4655"/>
                  </a:lnTo>
                  <a:lnTo>
                    <a:pt x="15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91;p50">
              <a:extLst>
                <a:ext uri="{FF2B5EF4-FFF2-40B4-BE49-F238E27FC236}">
                  <a16:creationId xmlns:a16="http://schemas.microsoft.com/office/drawing/2014/main" id="{1A44375B-2A5E-45CC-BCE2-F8BD68B327AE}"/>
                </a:ext>
              </a:extLst>
            </p:cNvPr>
            <p:cNvSpPr/>
            <p:nvPr/>
          </p:nvSpPr>
          <p:spPr>
            <a:xfrm>
              <a:off x="5515438" y="1518775"/>
              <a:ext cx="37950" cy="116375"/>
            </a:xfrm>
            <a:custGeom>
              <a:avLst/>
              <a:gdLst/>
              <a:ahLst/>
              <a:cxnLst/>
              <a:rect l="l" t="t" r="r" b="b"/>
              <a:pathLst>
                <a:path w="1518" h="4655" extrusionOk="0">
                  <a:moveTo>
                    <a:pt x="1" y="1"/>
                  </a:moveTo>
                  <a:lnTo>
                    <a:pt x="1" y="4655"/>
                  </a:lnTo>
                  <a:lnTo>
                    <a:pt x="1517" y="4655"/>
                  </a:lnTo>
                  <a:lnTo>
                    <a:pt x="1517" y="4062"/>
                  </a:lnTo>
                  <a:lnTo>
                    <a:pt x="576" y="4062"/>
                  </a:lnTo>
                  <a:lnTo>
                    <a:pt x="576" y="1883"/>
                  </a:lnTo>
                  <a:lnTo>
                    <a:pt x="1221" y="1883"/>
                  </a:lnTo>
                  <a:lnTo>
                    <a:pt x="1221" y="1238"/>
                  </a:lnTo>
                  <a:lnTo>
                    <a:pt x="576" y="1238"/>
                  </a:lnTo>
                  <a:lnTo>
                    <a:pt x="576" y="663"/>
                  </a:lnTo>
                  <a:lnTo>
                    <a:pt x="1517" y="663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92;p50">
              <a:extLst>
                <a:ext uri="{FF2B5EF4-FFF2-40B4-BE49-F238E27FC236}">
                  <a16:creationId xmlns:a16="http://schemas.microsoft.com/office/drawing/2014/main" id="{2DDAA74D-6C12-4474-81C1-364A08769B22}"/>
                </a:ext>
              </a:extLst>
            </p:cNvPr>
            <p:cNvSpPr/>
            <p:nvPr/>
          </p:nvSpPr>
          <p:spPr>
            <a:xfrm>
              <a:off x="5598688" y="1456900"/>
              <a:ext cx="154275" cy="16575"/>
            </a:xfrm>
            <a:custGeom>
              <a:avLst/>
              <a:gdLst/>
              <a:ahLst/>
              <a:cxnLst/>
              <a:rect l="l" t="t" r="r" b="b"/>
              <a:pathLst>
                <a:path w="6171" h="663" extrusionOk="0">
                  <a:moveTo>
                    <a:pt x="0" y="0"/>
                  </a:moveTo>
                  <a:lnTo>
                    <a:pt x="0" y="663"/>
                  </a:lnTo>
                  <a:lnTo>
                    <a:pt x="6171" y="663"/>
                  </a:lnTo>
                  <a:lnTo>
                    <a:pt x="61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93;p50">
              <a:extLst>
                <a:ext uri="{FF2B5EF4-FFF2-40B4-BE49-F238E27FC236}">
                  <a16:creationId xmlns:a16="http://schemas.microsoft.com/office/drawing/2014/main" id="{CAA850B8-EBA9-477F-9BCA-B4B3F7CD17A8}"/>
                </a:ext>
              </a:extLst>
            </p:cNvPr>
            <p:cNvSpPr/>
            <p:nvPr/>
          </p:nvSpPr>
          <p:spPr>
            <a:xfrm>
              <a:off x="5584313" y="1604200"/>
              <a:ext cx="185225" cy="14400"/>
            </a:xfrm>
            <a:custGeom>
              <a:avLst/>
              <a:gdLst/>
              <a:ahLst/>
              <a:cxnLst/>
              <a:rect l="l" t="t" r="r" b="b"/>
              <a:pathLst>
                <a:path w="7409" h="576" extrusionOk="0">
                  <a:moveTo>
                    <a:pt x="0" y="0"/>
                  </a:moveTo>
                  <a:lnTo>
                    <a:pt x="0" y="575"/>
                  </a:lnTo>
                  <a:lnTo>
                    <a:pt x="7408" y="575"/>
                  </a:lnTo>
                  <a:lnTo>
                    <a:pt x="74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94;p50">
              <a:extLst>
                <a:ext uri="{FF2B5EF4-FFF2-40B4-BE49-F238E27FC236}">
                  <a16:creationId xmlns:a16="http://schemas.microsoft.com/office/drawing/2014/main" id="{913AC03B-3647-4CB6-BD1F-B9827E57EEFF}"/>
                </a:ext>
              </a:extLst>
            </p:cNvPr>
            <p:cNvSpPr/>
            <p:nvPr/>
          </p:nvSpPr>
          <p:spPr>
            <a:xfrm>
              <a:off x="5615238" y="1527925"/>
              <a:ext cx="14400" cy="14400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1" y="1"/>
                  </a:moveTo>
                  <a:lnTo>
                    <a:pt x="1" y="576"/>
                  </a:lnTo>
                  <a:lnTo>
                    <a:pt x="576" y="576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95;p50">
              <a:extLst>
                <a:ext uri="{FF2B5EF4-FFF2-40B4-BE49-F238E27FC236}">
                  <a16:creationId xmlns:a16="http://schemas.microsoft.com/office/drawing/2014/main" id="{4E6E0842-76E4-4715-A275-C026DEBD3CB0}"/>
                </a:ext>
              </a:extLst>
            </p:cNvPr>
            <p:cNvSpPr/>
            <p:nvPr/>
          </p:nvSpPr>
          <p:spPr>
            <a:xfrm>
              <a:off x="5553363" y="1241200"/>
              <a:ext cx="247100" cy="341225"/>
            </a:xfrm>
            <a:custGeom>
              <a:avLst/>
              <a:gdLst/>
              <a:ahLst/>
              <a:cxnLst/>
              <a:rect l="l" t="t" r="r" b="b"/>
              <a:pathLst>
                <a:path w="9884" h="13649" extrusionOk="0">
                  <a:moveTo>
                    <a:pt x="8507" y="1220"/>
                  </a:moveTo>
                  <a:cubicBezTo>
                    <a:pt x="8943" y="1220"/>
                    <a:pt x="9222" y="1586"/>
                    <a:pt x="9222" y="2022"/>
                  </a:cubicBezTo>
                  <a:lnTo>
                    <a:pt x="9222" y="8628"/>
                  </a:lnTo>
                  <a:lnTo>
                    <a:pt x="8646" y="8628"/>
                  </a:lnTo>
                  <a:lnTo>
                    <a:pt x="8646" y="9291"/>
                  </a:lnTo>
                  <a:lnTo>
                    <a:pt x="9222" y="9291"/>
                  </a:lnTo>
                  <a:lnTo>
                    <a:pt x="9222" y="9866"/>
                  </a:lnTo>
                  <a:lnTo>
                    <a:pt x="576" y="9866"/>
                  </a:lnTo>
                  <a:lnTo>
                    <a:pt x="576" y="9291"/>
                  </a:lnTo>
                  <a:lnTo>
                    <a:pt x="1238" y="9291"/>
                  </a:lnTo>
                  <a:lnTo>
                    <a:pt x="1238" y="8628"/>
                  </a:lnTo>
                  <a:lnTo>
                    <a:pt x="576" y="8628"/>
                  </a:lnTo>
                  <a:lnTo>
                    <a:pt x="576" y="2022"/>
                  </a:lnTo>
                  <a:cubicBezTo>
                    <a:pt x="576" y="1586"/>
                    <a:pt x="942" y="1220"/>
                    <a:pt x="1378" y="1220"/>
                  </a:cubicBezTo>
                  <a:close/>
                  <a:moveTo>
                    <a:pt x="3417" y="10528"/>
                  </a:moveTo>
                  <a:lnTo>
                    <a:pt x="3417" y="12481"/>
                  </a:lnTo>
                  <a:lnTo>
                    <a:pt x="2755" y="12916"/>
                  </a:lnTo>
                  <a:lnTo>
                    <a:pt x="2110" y="12481"/>
                  </a:lnTo>
                  <a:lnTo>
                    <a:pt x="2110" y="10528"/>
                  </a:lnTo>
                  <a:close/>
                  <a:moveTo>
                    <a:pt x="7705" y="10528"/>
                  </a:moveTo>
                  <a:lnTo>
                    <a:pt x="7705" y="12481"/>
                  </a:lnTo>
                  <a:lnTo>
                    <a:pt x="7043" y="12916"/>
                  </a:lnTo>
                  <a:lnTo>
                    <a:pt x="6467" y="12481"/>
                  </a:lnTo>
                  <a:lnTo>
                    <a:pt x="6467" y="10528"/>
                  </a:lnTo>
                  <a:close/>
                  <a:moveTo>
                    <a:pt x="3992" y="0"/>
                  </a:moveTo>
                  <a:lnTo>
                    <a:pt x="3992" y="645"/>
                  </a:lnTo>
                  <a:lnTo>
                    <a:pt x="1378" y="645"/>
                  </a:lnTo>
                  <a:cubicBezTo>
                    <a:pt x="576" y="645"/>
                    <a:pt x="0" y="1220"/>
                    <a:pt x="0" y="2022"/>
                  </a:cubicBezTo>
                  <a:lnTo>
                    <a:pt x="0" y="10528"/>
                  </a:lnTo>
                  <a:lnTo>
                    <a:pt x="1534" y="10528"/>
                  </a:lnTo>
                  <a:lnTo>
                    <a:pt x="1534" y="12847"/>
                  </a:lnTo>
                  <a:lnTo>
                    <a:pt x="2755" y="13649"/>
                  </a:lnTo>
                  <a:lnTo>
                    <a:pt x="3992" y="12847"/>
                  </a:lnTo>
                  <a:lnTo>
                    <a:pt x="3992" y="10528"/>
                  </a:lnTo>
                  <a:lnTo>
                    <a:pt x="5892" y="10528"/>
                  </a:lnTo>
                  <a:lnTo>
                    <a:pt x="5892" y="12847"/>
                  </a:lnTo>
                  <a:lnTo>
                    <a:pt x="7043" y="13649"/>
                  </a:lnTo>
                  <a:lnTo>
                    <a:pt x="8280" y="12847"/>
                  </a:lnTo>
                  <a:lnTo>
                    <a:pt x="8280" y="10528"/>
                  </a:lnTo>
                  <a:lnTo>
                    <a:pt x="9884" y="10528"/>
                  </a:lnTo>
                  <a:lnTo>
                    <a:pt x="9884" y="2022"/>
                  </a:lnTo>
                  <a:cubicBezTo>
                    <a:pt x="9884" y="1220"/>
                    <a:pt x="9222" y="645"/>
                    <a:pt x="8507" y="645"/>
                  </a:cubicBezTo>
                  <a:lnTo>
                    <a:pt x="5805" y="645"/>
                  </a:lnTo>
                  <a:lnTo>
                    <a:pt x="5805" y="0"/>
                  </a:lnTo>
                  <a:lnTo>
                    <a:pt x="5230" y="0"/>
                  </a:lnTo>
                  <a:lnTo>
                    <a:pt x="5230" y="645"/>
                  </a:lnTo>
                  <a:lnTo>
                    <a:pt x="4585" y="645"/>
                  </a:lnTo>
                  <a:lnTo>
                    <a:pt x="45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96;p50">
              <a:extLst>
                <a:ext uri="{FF2B5EF4-FFF2-40B4-BE49-F238E27FC236}">
                  <a16:creationId xmlns:a16="http://schemas.microsoft.com/office/drawing/2014/main" id="{E460FF98-FAFA-44C1-A7AA-2F2FDA6BED80}"/>
                </a:ext>
              </a:extLst>
            </p:cNvPr>
            <p:cNvSpPr/>
            <p:nvPr/>
          </p:nvSpPr>
          <p:spPr>
            <a:xfrm>
              <a:off x="5722438" y="1527925"/>
              <a:ext cx="16150" cy="14400"/>
            </a:xfrm>
            <a:custGeom>
              <a:avLst/>
              <a:gdLst/>
              <a:ahLst/>
              <a:cxnLst/>
              <a:rect l="l" t="t" r="r" b="b"/>
              <a:pathLst>
                <a:path w="646" h="576" extrusionOk="0">
                  <a:moveTo>
                    <a:pt x="1" y="1"/>
                  </a:moveTo>
                  <a:lnTo>
                    <a:pt x="1" y="576"/>
                  </a:lnTo>
                  <a:lnTo>
                    <a:pt x="646" y="576"/>
                  </a:lnTo>
                  <a:lnTo>
                    <a:pt x="6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97;p50">
              <a:extLst>
                <a:ext uri="{FF2B5EF4-FFF2-40B4-BE49-F238E27FC236}">
                  <a16:creationId xmlns:a16="http://schemas.microsoft.com/office/drawing/2014/main" id="{EFA17F41-D238-4946-97A1-8300C4F3C3DF}"/>
                </a:ext>
              </a:extLst>
            </p:cNvPr>
            <p:cNvSpPr/>
            <p:nvPr/>
          </p:nvSpPr>
          <p:spPr>
            <a:xfrm>
              <a:off x="5622213" y="1364525"/>
              <a:ext cx="116375" cy="16125"/>
            </a:xfrm>
            <a:custGeom>
              <a:avLst/>
              <a:gdLst/>
              <a:ahLst/>
              <a:cxnLst/>
              <a:rect l="l" t="t" r="r" b="b"/>
              <a:pathLst>
                <a:path w="4655" h="645" extrusionOk="0">
                  <a:moveTo>
                    <a:pt x="1" y="0"/>
                  </a:moveTo>
                  <a:lnTo>
                    <a:pt x="1" y="645"/>
                  </a:lnTo>
                  <a:lnTo>
                    <a:pt x="4655" y="645"/>
                  </a:lnTo>
                  <a:lnTo>
                    <a:pt x="4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7871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49"/>
          <p:cNvSpPr txBox="1">
            <a:spLocks noGrp="1"/>
          </p:cNvSpPr>
          <p:nvPr>
            <p:ph type="ctrTitle"/>
          </p:nvPr>
        </p:nvSpPr>
        <p:spPr>
          <a:xfrm>
            <a:off x="722350" y="685800"/>
            <a:ext cx="3702600" cy="10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END!</a:t>
            </a:r>
            <a:endParaRPr dirty="0"/>
          </a:p>
        </p:txBody>
      </p:sp>
      <p:sp>
        <p:nvSpPr>
          <p:cNvPr id="1261" name="Google Shape;1261;p49"/>
          <p:cNvSpPr/>
          <p:nvPr/>
        </p:nvSpPr>
        <p:spPr>
          <a:xfrm>
            <a:off x="3737471" y="3592044"/>
            <a:ext cx="8933" cy="3970"/>
          </a:xfrm>
          <a:custGeom>
            <a:avLst/>
            <a:gdLst/>
            <a:ahLst/>
            <a:cxnLst/>
            <a:rect l="l" t="t" r="r" b="b"/>
            <a:pathLst>
              <a:path w="369" h="164" extrusionOk="0">
                <a:moveTo>
                  <a:pt x="1" y="0"/>
                </a:moveTo>
                <a:cubicBezTo>
                  <a:pt x="164" y="0"/>
                  <a:pt x="164" y="0"/>
                  <a:pt x="369" y="164"/>
                </a:cubicBezTo>
                <a:lnTo>
                  <a:pt x="369" y="0"/>
                </a:lnTo>
                <a:close/>
              </a:path>
            </a:pathLst>
          </a:custGeom>
          <a:solidFill>
            <a:srgbClr val="BBD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9"/>
          <p:cNvSpPr/>
          <p:nvPr/>
        </p:nvSpPr>
        <p:spPr>
          <a:xfrm>
            <a:off x="4071957" y="3717705"/>
            <a:ext cx="3970" cy="7941"/>
          </a:xfrm>
          <a:custGeom>
            <a:avLst/>
            <a:gdLst/>
            <a:ahLst/>
            <a:cxnLst/>
            <a:rect l="l" t="t" r="r" b="b"/>
            <a:pathLst>
              <a:path w="164" h="328" extrusionOk="0">
                <a:moveTo>
                  <a:pt x="164" y="1"/>
                </a:moveTo>
                <a:cubicBezTo>
                  <a:pt x="164" y="164"/>
                  <a:pt x="164" y="328"/>
                  <a:pt x="0" y="328"/>
                </a:cubicBezTo>
                <a:lnTo>
                  <a:pt x="0" y="328"/>
                </a:lnTo>
                <a:cubicBezTo>
                  <a:pt x="164" y="328"/>
                  <a:pt x="164" y="164"/>
                  <a:pt x="164" y="1"/>
                </a:cubicBezTo>
                <a:close/>
              </a:path>
            </a:pathLst>
          </a:custGeom>
          <a:solidFill>
            <a:srgbClr val="609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49"/>
          <p:cNvSpPr/>
          <p:nvPr/>
        </p:nvSpPr>
        <p:spPr>
          <a:xfrm>
            <a:off x="8374101" y="2829563"/>
            <a:ext cx="16689" cy="109795"/>
          </a:xfrm>
          <a:custGeom>
            <a:avLst/>
            <a:gdLst/>
            <a:ahLst/>
            <a:cxnLst/>
            <a:rect l="l" t="t" r="r" b="b"/>
            <a:pathLst>
              <a:path w="696" h="4579" extrusionOk="0">
                <a:moveTo>
                  <a:pt x="0" y="0"/>
                </a:moveTo>
                <a:lnTo>
                  <a:pt x="0" y="4088"/>
                </a:lnTo>
                <a:lnTo>
                  <a:pt x="695" y="4578"/>
                </a:lnTo>
                <a:lnTo>
                  <a:pt x="695" y="695"/>
                </a:lnTo>
                <a:lnTo>
                  <a:pt x="0" y="0"/>
                </a:lnTo>
                <a:close/>
              </a:path>
            </a:pathLst>
          </a:custGeom>
          <a:solidFill>
            <a:srgbClr val="0652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49"/>
          <p:cNvSpPr/>
          <p:nvPr/>
        </p:nvSpPr>
        <p:spPr>
          <a:xfrm>
            <a:off x="8190811" y="3404875"/>
            <a:ext cx="3956" cy="86273"/>
          </a:xfrm>
          <a:custGeom>
            <a:avLst/>
            <a:gdLst/>
            <a:ahLst/>
            <a:cxnLst/>
            <a:rect l="l" t="t" r="r" b="b"/>
            <a:pathLst>
              <a:path w="165" h="3598" extrusionOk="0">
                <a:moveTo>
                  <a:pt x="164" y="0"/>
                </a:moveTo>
                <a:lnTo>
                  <a:pt x="1" y="3597"/>
                </a:lnTo>
                <a:lnTo>
                  <a:pt x="1" y="3597"/>
                </a:ln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</a:path>
            </a:pathLst>
          </a:custGeom>
          <a:solidFill>
            <a:srgbClr val="F7EA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49"/>
          <p:cNvSpPr/>
          <p:nvPr/>
        </p:nvSpPr>
        <p:spPr>
          <a:xfrm>
            <a:off x="8292743" y="299714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DCDA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49"/>
          <p:cNvSpPr/>
          <p:nvPr/>
        </p:nvSpPr>
        <p:spPr>
          <a:xfrm>
            <a:off x="8153573" y="2993239"/>
            <a:ext cx="143124" cy="109795"/>
          </a:xfrm>
          <a:custGeom>
            <a:avLst/>
            <a:gdLst/>
            <a:ahLst/>
            <a:cxnLst/>
            <a:rect l="l" t="t" r="r" b="b"/>
            <a:pathLst>
              <a:path w="5969" h="4579" extrusionOk="0">
                <a:moveTo>
                  <a:pt x="4783" y="0"/>
                </a:moveTo>
                <a:cubicBezTo>
                  <a:pt x="3066" y="1186"/>
                  <a:pt x="1554" y="2535"/>
                  <a:pt x="1" y="3720"/>
                </a:cubicBezTo>
                <a:cubicBezTo>
                  <a:pt x="328" y="4088"/>
                  <a:pt x="859" y="4251"/>
                  <a:pt x="1186" y="4578"/>
                </a:cubicBezTo>
                <a:cubicBezTo>
                  <a:pt x="2739" y="3393"/>
                  <a:pt x="4415" y="2044"/>
                  <a:pt x="5968" y="818"/>
                </a:cubicBezTo>
                <a:cubicBezTo>
                  <a:pt x="5968" y="491"/>
                  <a:pt x="5968" y="327"/>
                  <a:pt x="5805" y="164"/>
                </a:cubicBezTo>
                <a:cubicBezTo>
                  <a:pt x="5641" y="0"/>
                  <a:pt x="5437" y="0"/>
                  <a:pt x="5273" y="0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49"/>
          <p:cNvSpPr/>
          <p:nvPr/>
        </p:nvSpPr>
        <p:spPr>
          <a:xfrm>
            <a:off x="7884056" y="3291194"/>
            <a:ext cx="12756" cy="45103"/>
          </a:xfrm>
          <a:custGeom>
            <a:avLst/>
            <a:gdLst/>
            <a:ahLst/>
            <a:cxnLst/>
            <a:rect l="l" t="t" r="r" b="b"/>
            <a:pathLst>
              <a:path w="532" h="1881" extrusionOk="0">
                <a:moveTo>
                  <a:pt x="327" y="164"/>
                </a:moveTo>
                <a:cubicBezTo>
                  <a:pt x="532" y="491"/>
                  <a:pt x="164" y="1185"/>
                  <a:pt x="0" y="1880"/>
                </a:cubicBezTo>
                <a:lnTo>
                  <a:pt x="0" y="1880"/>
                </a:lnTo>
                <a:cubicBezTo>
                  <a:pt x="164" y="1185"/>
                  <a:pt x="532" y="491"/>
                  <a:pt x="327" y="164"/>
                </a:cubicBezTo>
                <a:close/>
                <a:moveTo>
                  <a:pt x="327" y="0"/>
                </a:moveTo>
                <a:lnTo>
                  <a:pt x="327" y="164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49"/>
          <p:cNvSpPr/>
          <p:nvPr/>
        </p:nvSpPr>
        <p:spPr>
          <a:xfrm>
            <a:off x="7884056" y="3274529"/>
            <a:ext cx="41170" cy="61767"/>
          </a:xfrm>
          <a:custGeom>
            <a:avLst/>
            <a:gdLst/>
            <a:ahLst/>
            <a:cxnLst/>
            <a:rect l="l" t="t" r="r" b="b"/>
            <a:pathLst>
              <a:path w="1717" h="2576" extrusionOk="0">
                <a:moveTo>
                  <a:pt x="1186" y="0"/>
                </a:moveTo>
                <a:cubicBezTo>
                  <a:pt x="859" y="164"/>
                  <a:pt x="532" y="327"/>
                  <a:pt x="327" y="695"/>
                </a:cubicBezTo>
                <a:lnTo>
                  <a:pt x="327" y="859"/>
                </a:lnTo>
                <a:cubicBezTo>
                  <a:pt x="532" y="1186"/>
                  <a:pt x="164" y="1880"/>
                  <a:pt x="0" y="2575"/>
                </a:cubicBezTo>
                <a:cubicBezTo>
                  <a:pt x="532" y="2044"/>
                  <a:pt x="1022" y="1717"/>
                  <a:pt x="1717" y="1186"/>
                </a:cubicBezTo>
                <a:cubicBezTo>
                  <a:pt x="1349" y="859"/>
                  <a:pt x="1186" y="327"/>
                  <a:pt x="1186" y="0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49"/>
          <p:cNvSpPr/>
          <p:nvPr/>
        </p:nvSpPr>
        <p:spPr>
          <a:xfrm>
            <a:off x="8259413" y="3148091"/>
            <a:ext cx="24529" cy="16689"/>
          </a:xfrm>
          <a:custGeom>
            <a:avLst/>
            <a:gdLst/>
            <a:ahLst/>
            <a:cxnLst/>
            <a:rect l="l" t="t" r="r" b="b"/>
            <a:pathLst>
              <a:path w="1023" h="696" extrusionOk="0">
                <a:moveTo>
                  <a:pt x="1" y="0"/>
                </a:moveTo>
                <a:lnTo>
                  <a:pt x="1" y="0"/>
                </a:lnTo>
                <a:cubicBezTo>
                  <a:pt x="205" y="327"/>
                  <a:pt x="532" y="491"/>
                  <a:pt x="1023" y="695"/>
                </a:cubicBezTo>
                <a:lnTo>
                  <a:pt x="1023" y="491"/>
                </a:lnTo>
                <a:cubicBezTo>
                  <a:pt x="532" y="491"/>
                  <a:pt x="369" y="32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49"/>
          <p:cNvSpPr/>
          <p:nvPr/>
        </p:nvSpPr>
        <p:spPr>
          <a:xfrm>
            <a:off x="7945800" y="3397035"/>
            <a:ext cx="32370" cy="12756"/>
          </a:xfrm>
          <a:custGeom>
            <a:avLst/>
            <a:gdLst/>
            <a:ahLst/>
            <a:cxnLst/>
            <a:rect l="l" t="t" r="r" b="b"/>
            <a:pathLst>
              <a:path w="1350" h="532" extrusionOk="0">
                <a:moveTo>
                  <a:pt x="1349" y="0"/>
                </a:moveTo>
                <a:cubicBezTo>
                  <a:pt x="1022" y="0"/>
                  <a:pt x="491" y="164"/>
                  <a:pt x="0" y="532"/>
                </a:cubicBezTo>
                <a:lnTo>
                  <a:pt x="0" y="532"/>
                </a:lnTo>
                <a:cubicBezTo>
                  <a:pt x="491" y="164"/>
                  <a:pt x="1022" y="0"/>
                  <a:pt x="13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49"/>
          <p:cNvSpPr/>
          <p:nvPr/>
        </p:nvSpPr>
        <p:spPr>
          <a:xfrm>
            <a:off x="7978147" y="3397035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E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49"/>
          <p:cNvSpPr/>
          <p:nvPr/>
        </p:nvSpPr>
        <p:spPr>
          <a:xfrm>
            <a:off x="7978147" y="3393102"/>
            <a:ext cx="20597" cy="3956"/>
          </a:xfrm>
          <a:custGeom>
            <a:avLst/>
            <a:gdLst/>
            <a:ahLst/>
            <a:cxnLst/>
            <a:rect l="l" t="t" r="r" b="b"/>
            <a:pathLst>
              <a:path w="859" h="165" extrusionOk="0">
                <a:moveTo>
                  <a:pt x="858" y="164"/>
                </a:moveTo>
                <a:lnTo>
                  <a:pt x="858" y="164"/>
                </a:lnTo>
                <a:lnTo>
                  <a:pt x="858" y="164"/>
                </a:lnTo>
                <a:lnTo>
                  <a:pt x="858" y="164"/>
                </a:lnTo>
                <a:close/>
                <a:moveTo>
                  <a:pt x="491" y="1"/>
                </a:moveTo>
                <a:cubicBezTo>
                  <a:pt x="327" y="1"/>
                  <a:pt x="164" y="164"/>
                  <a:pt x="0" y="164"/>
                </a:cubicBezTo>
                <a:lnTo>
                  <a:pt x="0" y="164"/>
                </a:lnTo>
                <a:cubicBezTo>
                  <a:pt x="164" y="164"/>
                  <a:pt x="327" y="1"/>
                  <a:pt x="491" y="1"/>
                </a:cubicBezTo>
                <a:cubicBezTo>
                  <a:pt x="491" y="1"/>
                  <a:pt x="695" y="164"/>
                  <a:pt x="858" y="164"/>
                </a:cubicBezTo>
                <a:cubicBezTo>
                  <a:pt x="695" y="164"/>
                  <a:pt x="491" y="1"/>
                  <a:pt x="491" y="1"/>
                </a:cubicBez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49"/>
          <p:cNvSpPr/>
          <p:nvPr/>
        </p:nvSpPr>
        <p:spPr>
          <a:xfrm>
            <a:off x="7945800" y="3372529"/>
            <a:ext cx="68625" cy="37262"/>
          </a:xfrm>
          <a:custGeom>
            <a:avLst/>
            <a:gdLst/>
            <a:ahLst/>
            <a:cxnLst/>
            <a:rect l="l" t="t" r="r" b="b"/>
            <a:pathLst>
              <a:path w="2862" h="1554" extrusionOk="0">
                <a:moveTo>
                  <a:pt x="1676" y="1"/>
                </a:moveTo>
                <a:cubicBezTo>
                  <a:pt x="1186" y="532"/>
                  <a:pt x="491" y="1022"/>
                  <a:pt x="0" y="1554"/>
                </a:cubicBezTo>
                <a:cubicBezTo>
                  <a:pt x="491" y="1186"/>
                  <a:pt x="1022" y="1022"/>
                  <a:pt x="1349" y="1022"/>
                </a:cubicBezTo>
                <a:cubicBezTo>
                  <a:pt x="1513" y="1022"/>
                  <a:pt x="1676" y="859"/>
                  <a:pt x="1840" y="859"/>
                </a:cubicBezTo>
                <a:cubicBezTo>
                  <a:pt x="1840" y="859"/>
                  <a:pt x="2044" y="1022"/>
                  <a:pt x="2207" y="1022"/>
                </a:cubicBezTo>
                <a:cubicBezTo>
                  <a:pt x="2534" y="859"/>
                  <a:pt x="2698" y="695"/>
                  <a:pt x="2861" y="532"/>
                </a:cubicBezTo>
                <a:cubicBezTo>
                  <a:pt x="2371" y="328"/>
                  <a:pt x="2044" y="164"/>
                  <a:pt x="1676" y="1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49"/>
          <p:cNvSpPr/>
          <p:nvPr/>
        </p:nvSpPr>
        <p:spPr>
          <a:xfrm>
            <a:off x="8072238" y="3523472"/>
            <a:ext cx="7865" cy="3932"/>
          </a:xfrm>
          <a:custGeom>
            <a:avLst/>
            <a:gdLst/>
            <a:ahLst/>
            <a:cxnLst/>
            <a:rect l="l" t="t" r="r" b="b"/>
            <a:pathLst>
              <a:path w="328" h="164" extrusionOk="0"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49"/>
          <p:cNvSpPr/>
          <p:nvPr/>
        </p:nvSpPr>
        <p:spPr>
          <a:xfrm>
            <a:off x="8194743" y="3404875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F3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49"/>
          <p:cNvSpPr/>
          <p:nvPr/>
        </p:nvSpPr>
        <p:spPr>
          <a:xfrm>
            <a:off x="8194743" y="3404875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8" name="Google Shape;1288;p49"/>
          <p:cNvGrpSpPr/>
          <p:nvPr/>
        </p:nvGrpSpPr>
        <p:grpSpPr>
          <a:xfrm>
            <a:off x="3524229" y="4307540"/>
            <a:ext cx="6289257" cy="539081"/>
            <a:chOff x="3457434" y="4469778"/>
            <a:chExt cx="6350017" cy="544289"/>
          </a:xfrm>
        </p:grpSpPr>
        <p:sp>
          <p:nvSpPr>
            <p:cNvPr id="1289" name="Google Shape;1289;p49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9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3494040" y="4494520"/>
              <a:ext cx="6313411" cy="12880"/>
            </a:xfrm>
            <a:custGeom>
              <a:avLst/>
              <a:gdLst/>
              <a:ahLst/>
              <a:cxnLst/>
              <a:rect l="l" t="t" r="r" b="b"/>
              <a:pathLst>
                <a:path w="260777" h="532" extrusionOk="0">
                  <a:moveTo>
                    <a:pt x="1" y="0"/>
                  </a:moveTo>
                  <a:lnTo>
                    <a:pt x="1" y="532"/>
                  </a:lnTo>
                  <a:cubicBezTo>
                    <a:pt x="369" y="368"/>
                    <a:pt x="696" y="164"/>
                    <a:pt x="1227" y="0"/>
                  </a:cubicBezTo>
                  <a:close/>
                  <a:moveTo>
                    <a:pt x="217491" y="0"/>
                  </a:moveTo>
                  <a:lnTo>
                    <a:pt x="218350" y="532"/>
                  </a:lnTo>
                  <a:lnTo>
                    <a:pt x="224317" y="532"/>
                  </a:lnTo>
                  <a:lnTo>
                    <a:pt x="224154" y="0"/>
                  </a:lnTo>
                  <a:close/>
                  <a:moveTo>
                    <a:pt x="255463" y="0"/>
                  </a:moveTo>
                  <a:lnTo>
                    <a:pt x="255463" y="532"/>
                  </a:lnTo>
                  <a:lnTo>
                    <a:pt x="260777" y="532"/>
                  </a:lnTo>
                  <a:lnTo>
                    <a:pt x="2607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0" name="Google Shape;1310;p49"/>
          <p:cNvSpPr/>
          <p:nvPr/>
        </p:nvSpPr>
        <p:spPr>
          <a:xfrm>
            <a:off x="4124124" y="1940852"/>
            <a:ext cx="5114140" cy="3032321"/>
          </a:xfrm>
          <a:custGeom>
            <a:avLst/>
            <a:gdLst/>
            <a:ahLst/>
            <a:cxnLst/>
            <a:rect l="l" t="t" r="r" b="b"/>
            <a:pathLst>
              <a:path w="225135" h="134190" extrusionOk="0">
                <a:moveTo>
                  <a:pt x="41896" y="1"/>
                </a:moveTo>
                <a:cubicBezTo>
                  <a:pt x="37114" y="1"/>
                  <a:pt x="33190" y="3924"/>
                  <a:pt x="33190" y="8707"/>
                </a:cubicBezTo>
                <a:lnTo>
                  <a:pt x="33190" y="102349"/>
                </a:lnTo>
                <a:lnTo>
                  <a:pt x="1676" y="125197"/>
                </a:lnTo>
                <a:lnTo>
                  <a:pt x="2044" y="125197"/>
                </a:lnTo>
                <a:cubicBezTo>
                  <a:pt x="859" y="126015"/>
                  <a:pt x="0" y="127568"/>
                  <a:pt x="0" y="129081"/>
                </a:cubicBezTo>
                <a:cubicBezTo>
                  <a:pt x="0" y="131819"/>
                  <a:pt x="2371" y="134190"/>
                  <a:pt x="5109" y="134190"/>
                </a:cubicBezTo>
                <a:lnTo>
                  <a:pt x="220188" y="134190"/>
                </a:lnTo>
                <a:cubicBezTo>
                  <a:pt x="222927" y="134190"/>
                  <a:pt x="225134" y="131819"/>
                  <a:pt x="225134" y="129081"/>
                </a:cubicBezTo>
                <a:cubicBezTo>
                  <a:pt x="225134" y="127732"/>
                  <a:pt x="224644" y="126383"/>
                  <a:pt x="223622" y="125524"/>
                </a:cubicBezTo>
                <a:lnTo>
                  <a:pt x="223785" y="125524"/>
                </a:lnTo>
                <a:lnTo>
                  <a:pt x="192762" y="102349"/>
                </a:lnTo>
                <a:lnTo>
                  <a:pt x="192762" y="8707"/>
                </a:lnTo>
                <a:cubicBezTo>
                  <a:pt x="192762" y="3924"/>
                  <a:pt x="188879" y="1"/>
                  <a:pt x="1840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1" name="Google Shape;1311;p49"/>
          <p:cNvGrpSpPr/>
          <p:nvPr/>
        </p:nvGrpSpPr>
        <p:grpSpPr>
          <a:xfrm>
            <a:off x="8710866" y="1686515"/>
            <a:ext cx="1176128" cy="2845470"/>
            <a:chOff x="7907551" y="-114309"/>
            <a:chExt cx="1908059" cy="4616272"/>
          </a:xfrm>
        </p:grpSpPr>
        <p:sp>
          <p:nvSpPr>
            <p:cNvPr id="1312" name="Google Shape;1312;p49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9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8" name="Google Shape;1328;p49"/>
          <p:cNvSpPr/>
          <p:nvPr/>
        </p:nvSpPr>
        <p:spPr>
          <a:xfrm>
            <a:off x="4108715" y="1945809"/>
            <a:ext cx="5145459" cy="3032302"/>
          </a:xfrm>
          <a:custGeom>
            <a:avLst/>
            <a:gdLst/>
            <a:ahLst/>
            <a:cxnLst/>
            <a:rect l="l" t="t" r="r" b="b"/>
            <a:pathLst>
              <a:path w="225626" h="134722" extrusionOk="0">
                <a:moveTo>
                  <a:pt x="184261" y="491"/>
                </a:moveTo>
                <a:cubicBezTo>
                  <a:pt x="186468" y="491"/>
                  <a:pt x="188675" y="1513"/>
                  <a:pt x="190228" y="3066"/>
                </a:cubicBezTo>
                <a:cubicBezTo>
                  <a:pt x="191577" y="4578"/>
                  <a:pt x="192599" y="6622"/>
                  <a:pt x="192599" y="9034"/>
                </a:cubicBezTo>
                <a:lnTo>
                  <a:pt x="192599" y="102839"/>
                </a:lnTo>
                <a:lnTo>
                  <a:pt x="223381" y="125714"/>
                </a:lnTo>
                <a:lnTo>
                  <a:pt x="223581" y="126015"/>
                </a:lnTo>
                <a:cubicBezTo>
                  <a:pt x="224440" y="126873"/>
                  <a:pt x="225135" y="128059"/>
                  <a:pt x="225135" y="129408"/>
                </a:cubicBezTo>
                <a:cubicBezTo>
                  <a:pt x="225135" y="130797"/>
                  <a:pt x="224603" y="131983"/>
                  <a:pt x="223581" y="132841"/>
                </a:cubicBezTo>
                <a:cubicBezTo>
                  <a:pt x="222764" y="133699"/>
                  <a:pt x="221538" y="134190"/>
                  <a:pt x="220352" y="134190"/>
                </a:cubicBezTo>
                <a:lnTo>
                  <a:pt x="5273" y="134190"/>
                </a:lnTo>
                <a:cubicBezTo>
                  <a:pt x="3884" y="134190"/>
                  <a:pt x="2698" y="133699"/>
                  <a:pt x="1840" y="132841"/>
                </a:cubicBezTo>
                <a:cubicBezTo>
                  <a:pt x="1023" y="131983"/>
                  <a:pt x="491" y="130797"/>
                  <a:pt x="491" y="129408"/>
                </a:cubicBezTo>
                <a:cubicBezTo>
                  <a:pt x="491" y="127895"/>
                  <a:pt x="1186" y="126546"/>
                  <a:pt x="2371" y="125688"/>
                </a:cubicBezTo>
                <a:lnTo>
                  <a:pt x="2862" y="125157"/>
                </a:lnTo>
                <a:lnTo>
                  <a:pt x="2698" y="125157"/>
                </a:lnTo>
                <a:lnTo>
                  <a:pt x="33722" y="102839"/>
                </a:lnTo>
                <a:lnTo>
                  <a:pt x="33722" y="9034"/>
                </a:lnTo>
                <a:cubicBezTo>
                  <a:pt x="33722" y="6622"/>
                  <a:pt x="34539" y="4578"/>
                  <a:pt x="36092" y="3066"/>
                </a:cubicBezTo>
                <a:cubicBezTo>
                  <a:pt x="37605" y="1513"/>
                  <a:pt x="39853" y="491"/>
                  <a:pt x="42060" y="491"/>
                </a:cubicBezTo>
                <a:close/>
                <a:moveTo>
                  <a:pt x="42060" y="1"/>
                </a:moveTo>
                <a:cubicBezTo>
                  <a:pt x="37114" y="1"/>
                  <a:pt x="33190" y="4088"/>
                  <a:pt x="33190" y="9034"/>
                </a:cubicBezTo>
                <a:lnTo>
                  <a:pt x="33190" y="102676"/>
                </a:lnTo>
                <a:lnTo>
                  <a:pt x="1023" y="125688"/>
                </a:lnTo>
                <a:lnTo>
                  <a:pt x="1589" y="125688"/>
                </a:lnTo>
                <a:cubicBezTo>
                  <a:pt x="620" y="126584"/>
                  <a:pt x="1" y="127949"/>
                  <a:pt x="1" y="129408"/>
                </a:cubicBezTo>
                <a:cubicBezTo>
                  <a:pt x="1" y="132310"/>
                  <a:pt x="2371" y="134721"/>
                  <a:pt x="5273" y="134721"/>
                </a:cubicBezTo>
                <a:lnTo>
                  <a:pt x="220352" y="134721"/>
                </a:lnTo>
                <a:cubicBezTo>
                  <a:pt x="223254" y="134721"/>
                  <a:pt x="225625" y="132310"/>
                  <a:pt x="225625" y="129408"/>
                </a:cubicBezTo>
                <a:cubicBezTo>
                  <a:pt x="225625" y="128054"/>
                  <a:pt x="225101" y="126962"/>
                  <a:pt x="224258" y="126015"/>
                </a:cubicBezTo>
                <a:lnTo>
                  <a:pt x="224603" y="126015"/>
                </a:lnTo>
                <a:lnTo>
                  <a:pt x="223949" y="125530"/>
                </a:lnTo>
                <a:lnTo>
                  <a:pt x="223949" y="125530"/>
                </a:lnTo>
                <a:lnTo>
                  <a:pt x="223949" y="125524"/>
                </a:lnTo>
                <a:lnTo>
                  <a:pt x="223942" y="125524"/>
                </a:lnTo>
                <a:lnTo>
                  <a:pt x="193130" y="102676"/>
                </a:lnTo>
                <a:lnTo>
                  <a:pt x="193130" y="9034"/>
                </a:lnTo>
                <a:cubicBezTo>
                  <a:pt x="193130" y="4088"/>
                  <a:pt x="189043" y="1"/>
                  <a:pt x="184261" y="1"/>
                </a:cubicBezTo>
                <a:close/>
              </a:path>
            </a:pathLst>
          </a:custGeom>
          <a:solidFill>
            <a:srgbClr val="006FE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9"/>
          <p:cNvSpPr/>
          <p:nvPr/>
        </p:nvSpPr>
        <p:spPr>
          <a:xfrm>
            <a:off x="4195225" y="4784947"/>
            <a:ext cx="5013245" cy="10622"/>
          </a:xfrm>
          <a:custGeom>
            <a:avLst/>
            <a:gdLst/>
            <a:ahLst/>
            <a:cxnLst/>
            <a:rect l="l" t="t" r="r" b="b"/>
            <a:pathLst>
              <a:path w="219044" h="696" extrusionOk="0">
                <a:moveTo>
                  <a:pt x="0" y="1"/>
                </a:moveTo>
                <a:lnTo>
                  <a:pt x="0" y="695"/>
                </a:lnTo>
                <a:lnTo>
                  <a:pt x="219044" y="695"/>
                </a:lnTo>
                <a:lnTo>
                  <a:pt x="219044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9"/>
          <p:cNvSpPr/>
          <p:nvPr/>
        </p:nvSpPr>
        <p:spPr>
          <a:xfrm>
            <a:off x="4496502" y="4310732"/>
            <a:ext cx="4422199" cy="367558"/>
          </a:xfrm>
          <a:custGeom>
            <a:avLst/>
            <a:gdLst/>
            <a:ahLst/>
            <a:cxnLst/>
            <a:rect l="l" t="t" r="r" b="b"/>
            <a:pathLst>
              <a:path w="192313" h="15329" extrusionOk="0">
                <a:moveTo>
                  <a:pt x="20806" y="164"/>
                </a:moveTo>
                <a:lnTo>
                  <a:pt x="44043" y="327"/>
                </a:lnTo>
                <a:lnTo>
                  <a:pt x="43777" y="327"/>
                </a:lnTo>
                <a:lnTo>
                  <a:pt x="42428" y="1840"/>
                </a:lnTo>
                <a:lnTo>
                  <a:pt x="30329" y="1676"/>
                </a:lnTo>
                <a:lnTo>
                  <a:pt x="32046" y="327"/>
                </a:lnTo>
                <a:lnTo>
                  <a:pt x="31188" y="327"/>
                </a:lnTo>
                <a:lnTo>
                  <a:pt x="29471" y="1676"/>
                </a:lnTo>
                <a:lnTo>
                  <a:pt x="18925" y="1676"/>
                </a:lnTo>
                <a:lnTo>
                  <a:pt x="20806" y="164"/>
                </a:lnTo>
                <a:close/>
                <a:moveTo>
                  <a:pt x="44632" y="332"/>
                </a:moveTo>
                <a:lnTo>
                  <a:pt x="67279" y="491"/>
                </a:lnTo>
                <a:lnTo>
                  <a:pt x="66625" y="2044"/>
                </a:lnTo>
                <a:lnTo>
                  <a:pt x="55876" y="2044"/>
                </a:lnTo>
                <a:lnTo>
                  <a:pt x="56897" y="491"/>
                </a:lnTo>
                <a:lnTo>
                  <a:pt x="56039" y="491"/>
                </a:lnTo>
                <a:lnTo>
                  <a:pt x="55017" y="1840"/>
                </a:lnTo>
                <a:lnTo>
                  <a:pt x="43286" y="1840"/>
                </a:lnTo>
                <a:lnTo>
                  <a:pt x="44632" y="332"/>
                </a:lnTo>
                <a:close/>
                <a:moveTo>
                  <a:pt x="68138" y="491"/>
                </a:moveTo>
                <a:lnTo>
                  <a:pt x="80073" y="654"/>
                </a:lnTo>
                <a:lnTo>
                  <a:pt x="79542" y="2208"/>
                </a:lnTo>
                <a:lnTo>
                  <a:pt x="67443" y="2044"/>
                </a:lnTo>
                <a:lnTo>
                  <a:pt x="68138" y="491"/>
                </a:lnTo>
                <a:close/>
                <a:moveTo>
                  <a:pt x="80727" y="654"/>
                </a:moveTo>
                <a:lnTo>
                  <a:pt x="92335" y="818"/>
                </a:lnTo>
                <a:lnTo>
                  <a:pt x="92335" y="2208"/>
                </a:lnTo>
                <a:lnTo>
                  <a:pt x="80400" y="2208"/>
                </a:lnTo>
                <a:lnTo>
                  <a:pt x="80727" y="654"/>
                </a:lnTo>
                <a:close/>
                <a:moveTo>
                  <a:pt x="104597" y="818"/>
                </a:moveTo>
                <a:lnTo>
                  <a:pt x="104761" y="2371"/>
                </a:lnTo>
                <a:lnTo>
                  <a:pt x="93194" y="2208"/>
                </a:lnTo>
                <a:lnTo>
                  <a:pt x="93194" y="818"/>
                </a:lnTo>
                <a:close/>
                <a:moveTo>
                  <a:pt x="105456" y="818"/>
                </a:moveTo>
                <a:lnTo>
                  <a:pt x="116492" y="1022"/>
                </a:lnTo>
                <a:lnTo>
                  <a:pt x="116860" y="2371"/>
                </a:lnTo>
                <a:lnTo>
                  <a:pt x="105619" y="2371"/>
                </a:lnTo>
                <a:lnTo>
                  <a:pt x="105456" y="818"/>
                </a:lnTo>
                <a:close/>
                <a:moveTo>
                  <a:pt x="128100" y="1022"/>
                </a:moveTo>
                <a:lnTo>
                  <a:pt x="128754" y="2535"/>
                </a:lnTo>
                <a:lnTo>
                  <a:pt x="117718" y="2371"/>
                </a:lnTo>
                <a:lnTo>
                  <a:pt x="117187" y="1022"/>
                </a:lnTo>
                <a:close/>
                <a:moveTo>
                  <a:pt x="128958" y="1022"/>
                </a:moveTo>
                <a:lnTo>
                  <a:pt x="139504" y="1186"/>
                </a:lnTo>
                <a:lnTo>
                  <a:pt x="140526" y="2535"/>
                </a:lnTo>
                <a:lnTo>
                  <a:pt x="129612" y="2535"/>
                </a:lnTo>
                <a:lnTo>
                  <a:pt x="128958" y="1022"/>
                </a:lnTo>
                <a:close/>
                <a:moveTo>
                  <a:pt x="150744" y="1186"/>
                </a:moveTo>
                <a:lnTo>
                  <a:pt x="151929" y="2698"/>
                </a:lnTo>
                <a:lnTo>
                  <a:pt x="141220" y="2535"/>
                </a:lnTo>
                <a:lnTo>
                  <a:pt x="140362" y="1186"/>
                </a:lnTo>
                <a:close/>
                <a:moveTo>
                  <a:pt x="151439" y="1186"/>
                </a:moveTo>
                <a:lnTo>
                  <a:pt x="162843" y="1349"/>
                </a:lnTo>
                <a:lnTo>
                  <a:pt x="164355" y="2698"/>
                </a:lnTo>
                <a:lnTo>
                  <a:pt x="152624" y="2698"/>
                </a:lnTo>
                <a:lnTo>
                  <a:pt x="151439" y="1186"/>
                </a:lnTo>
                <a:close/>
                <a:moveTo>
                  <a:pt x="163701" y="1349"/>
                </a:moveTo>
                <a:lnTo>
                  <a:pt x="174574" y="1513"/>
                </a:lnTo>
                <a:lnTo>
                  <a:pt x="176290" y="2862"/>
                </a:lnTo>
                <a:lnTo>
                  <a:pt x="165050" y="2698"/>
                </a:lnTo>
                <a:lnTo>
                  <a:pt x="163701" y="1349"/>
                </a:lnTo>
                <a:close/>
                <a:moveTo>
                  <a:pt x="18598" y="1840"/>
                </a:moveTo>
                <a:lnTo>
                  <a:pt x="29307" y="2044"/>
                </a:lnTo>
                <a:lnTo>
                  <a:pt x="27427" y="3556"/>
                </a:lnTo>
                <a:lnTo>
                  <a:pt x="16350" y="3556"/>
                </a:lnTo>
                <a:lnTo>
                  <a:pt x="18598" y="1840"/>
                </a:lnTo>
                <a:close/>
                <a:moveTo>
                  <a:pt x="42265" y="2044"/>
                </a:moveTo>
                <a:lnTo>
                  <a:pt x="40711" y="3720"/>
                </a:lnTo>
                <a:lnTo>
                  <a:pt x="28286" y="3556"/>
                </a:lnTo>
                <a:lnTo>
                  <a:pt x="30166" y="2044"/>
                </a:lnTo>
                <a:close/>
                <a:moveTo>
                  <a:pt x="43123" y="2044"/>
                </a:moveTo>
                <a:lnTo>
                  <a:pt x="54854" y="2208"/>
                </a:lnTo>
                <a:lnTo>
                  <a:pt x="53832" y="3720"/>
                </a:lnTo>
                <a:lnTo>
                  <a:pt x="41733" y="3720"/>
                </a:lnTo>
                <a:lnTo>
                  <a:pt x="43123" y="2044"/>
                </a:lnTo>
                <a:close/>
                <a:moveTo>
                  <a:pt x="66421" y="2208"/>
                </a:moveTo>
                <a:lnTo>
                  <a:pt x="65604" y="3883"/>
                </a:lnTo>
                <a:lnTo>
                  <a:pt x="54690" y="3720"/>
                </a:lnTo>
                <a:lnTo>
                  <a:pt x="55876" y="2208"/>
                </a:lnTo>
                <a:close/>
                <a:moveTo>
                  <a:pt x="67279" y="2208"/>
                </a:moveTo>
                <a:lnTo>
                  <a:pt x="79542" y="2371"/>
                </a:lnTo>
                <a:lnTo>
                  <a:pt x="79051" y="3883"/>
                </a:lnTo>
                <a:lnTo>
                  <a:pt x="66625" y="3883"/>
                </a:lnTo>
                <a:lnTo>
                  <a:pt x="67279" y="2208"/>
                </a:lnTo>
                <a:close/>
                <a:moveTo>
                  <a:pt x="92335" y="2371"/>
                </a:moveTo>
                <a:lnTo>
                  <a:pt x="92172" y="4088"/>
                </a:lnTo>
                <a:lnTo>
                  <a:pt x="79909" y="3883"/>
                </a:lnTo>
                <a:lnTo>
                  <a:pt x="80400" y="2371"/>
                </a:lnTo>
                <a:close/>
                <a:moveTo>
                  <a:pt x="93194" y="2371"/>
                </a:moveTo>
                <a:lnTo>
                  <a:pt x="104761" y="2535"/>
                </a:lnTo>
                <a:lnTo>
                  <a:pt x="104924" y="4088"/>
                </a:lnTo>
                <a:lnTo>
                  <a:pt x="92989" y="4088"/>
                </a:lnTo>
                <a:lnTo>
                  <a:pt x="93194" y="2371"/>
                </a:lnTo>
                <a:close/>
                <a:moveTo>
                  <a:pt x="117023" y="2535"/>
                </a:moveTo>
                <a:lnTo>
                  <a:pt x="117514" y="4088"/>
                </a:lnTo>
                <a:lnTo>
                  <a:pt x="105783" y="4088"/>
                </a:lnTo>
                <a:lnTo>
                  <a:pt x="105619" y="2535"/>
                </a:lnTo>
                <a:close/>
                <a:moveTo>
                  <a:pt x="117718" y="2535"/>
                </a:moveTo>
                <a:lnTo>
                  <a:pt x="128958" y="2698"/>
                </a:lnTo>
                <a:lnTo>
                  <a:pt x="129776" y="4251"/>
                </a:lnTo>
                <a:lnTo>
                  <a:pt x="118372" y="4088"/>
                </a:lnTo>
                <a:lnTo>
                  <a:pt x="117718" y="2535"/>
                </a:lnTo>
                <a:close/>
                <a:moveTo>
                  <a:pt x="140689" y="2698"/>
                </a:moveTo>
                <a:lnTo>
                  <a:pt x="141711" y="4251"/>
                </a:lnTo>
                <a:lnTo>
                  <a:pt x="130471" y="4251"/>
                </a:lnTo>
                <a:lnTo>
                  <a:pt x="129776" y="2698"/>
                </a:lnTo>
                <a:close/>
                <a:moveTo>
                  <a:pt x="141384" y="2698"/>
                </a:moveTo>
                <a:lnTo>
                  <a:pt x="152093" y="2862"/>
                </a:lnTo>
                <a:lnTo>
                  <a:pt x="153483" y="4415"/>
                </a:lnTo>
                <a:lnTo>
                  <a:pt x="153483" y="4415"/>
                </a:lnTo>
                <a:lnTo>
                  <a:pt x="142569" y="4251"/>
                </a:lnTo>
                <a:lnTo>
                  <a:pt x="141384" y="2698"/>
                </a:lnTo>
                <a:close/>
                <a:moveTo>
                  <a:pt x="164519" y="2862"/>
                </a:moveTo>
                <a:lnTo>
                  <a:pt x="166235" y="4415"/>
                </a:lnTo>
                <a:lnTo>
                  <a:pt x="154137" y="4415"/>
                </a:lnTo>
                <a:lnTo>
                  <a:pt x="152788" y="2862"/>
                </a:lnTo>
                <a:close/>
                <a:moveTo>
                  <a:pt x="165377" y="2862"/>
                </a:moveTo>
                <a:lnTo>
                  <a:pt x="176617" y="3066"/>
                </a:lnTo>
                <a:lnTo>
                  <a:pt x="178498" y="4415"/>
                </a:lnTo>
                <a:lnTo>
                  <a:pt x="166930" y="4415"/>
                </a:lnTo>
                <a:lnTo>
                  <a:pt x="165377" y="2862"/>
                </a:lnTo>
                <a:close/>
                <a:moveTo>
                  <a:pt x="16187" y="3720"/>
                </a:moveTo>
                <a:lnTo>
                  <a:pt x="27100" y="3883"/>
                </a:lnTo>
                <a:lnTo>
                  <a:pt x="25220" y="5600"/>
                </a:lnTo>
                <a:lnTo>
                  <a:pt x="13816" y="5600"/>
                </a:lnTo>
                <a:lnTo>
                  <a:pt x="16187" y="3720"/>
                </a:lnTo>
                <a:close/>
                <a:moveTo>
                  <a:pt x="40548" y="3883"/>
                </a:moveTo>
                <a:lnTo>
                  <a:pt x="39035" y="5600"/>
                </a:lnTo>
                <a:lnTo>
                  <a:pt x="26242" y="5600"/>
                </a:lnTo>
                <a:lnTo>
                  <a:pt x="28122" y="3883"/>
                </a:lnTo>
                <a:close/>
                <a:moveTo>
                  <a:pt x="53668" y="3883"/>
                </a:moveTo>
                <a:lnTo>
                  <a:pt x="52483" y="5764"/>
                </a:lnTo>
                <a:lnTo>
                  <a:pt x="40057" y="5600"/>
                </a:lnTo>
                <a:lnTo>
                  <a:pt x="41570" y="3883"/>
                </a:lnTo>
                <a:close/>
                <a:moveTo>
                  <a:pt x="54527" y="3883"/>
                </a:moveTo>
                <a:lnTo>
                  <a:pt x="65604" y="4088"/>
                </a:lnTo>
                <a:lnTo>
                  <a:pt x="64745" y="5764"/>
                </a:lnTo>
                <a:lnTo>
                  <a:pt x="53341" y="5764"/>
                </a:lnTo>
                <a:lnTo>
                  <a:pt x="54527" y="3883"/>
                </a:lnTo>
                <a:close/>
                <a:moveTo>
                  <a:pt x="79051" y="4088"/>
                </a:moveTo>
                <a:lnTo>
                  <a:pt x="78520" y="5764"/>
                </a:lnTo>
                <a:lnTo>
                  <a:pt x="65604" y="5764"/>
                </a:lnTo>
                <a:lnTo>
                  <a:pt x="66421" y="4088"/>
                </a:lnTo>
                <a:close/>
                <a:moveTo>
                  <a:pt x="79909" y="4088"/>
                </a:moveTo>
                <a:lnTo>
                  <a:pt x="92172" y="4251"/>
                </a:lnTo>
                <a:lnTo>
                  <a:pt x="91967" y="5927"/>
                </a:lnTo>
                <a:lnTo>
                  <a:pt x="79378" y="5764"/>
                </a:lnTo>
                <a:lnTo>
                  <a:pt x="79909" y="4088"/>
                </a:lnTo>
                <a:close/>
                <a:moveTo>
                  <a:pt x="104924" y="4251"/>
                </a:moveTo>
                <a:lnTo>
                  <a:pt x="105088" y="5927"/>
                </a:lnTo>
                <a:lnTo>
                  <a:pt x="92826" y="5927"/>
                </a:lnTo>
                <a:lnTo>
                  <a:pt x="92989" y="4251"/>
                </a:lnTo>
                <a:close/>
                <a:moveTo>
                  <a:pt x="105783" y="4251"/>
                </a:moveTo>
                <a:lnTo>
                  <a:pt x="117514" y="4415"/>
                </a:lnTo>
                <a:lnTo>
                  <a:pt x="118045" y="5927"/>
                </a:lnTo>
                <a:lnTo>
                  <a:pt x="106110" y="5927"/>
                </a:lnTo>
                <a:lnTo>
                  <a:pt x="105783" y="4251"/>
                </a:lnTo>
                <a:close/>
                <a:moveTo>
                  <a:pt x="129776" y="4415"/>
                </a:moveTo>
                <a:lnTo>
                  <a:pt x="130634" y="5927"/>
                </a:lnTo>
                <a:lnTo>
                  <a:pt x="118903" y="5927"/>
                </a:lnTo>
                <a:lnTo>
                  <a:pt x="118372" y="4415"/>
                </a:lnTo>
                <a:close/>
                <a:moveTo>
                  <a:pt x="141874" y="4415"/>
                </a:moveTo>
                <a:lnTo>
                  <a:pt x="142896" y="6131"/>
                </a:lnTo>
                <a:lnTo>
                  <a:pt x="131492" y="6131"/>
                </a:lnTo>
                <a:lnTo>
                  <a:pt x="130634" y="4415"/>
                </a:lnTo>
                <a:close/>
                <a:moveTo>
                  <a:pt x="142569" y="4415"/>
                </a:moveTo>
                <a:lnTo>
                  <a:pt x="153646" y="4578"/>
                </a:lnTo>
                <a:lnTo>
                  <a:pt x="154995" y="6131"/>
                </a:lnTo>
                <a:lnTo>
                  <a:pt x="143755" y="6131"/>
                </a:lnTo>
                <a:lnTo>
                  <a:pt x="142569" y="4415"/>
                </a:lnTo>
                <a:close/>
                <a:moveTo>
                  <a:pt x="166399" y="4578"/>
                </a:moveTo>
                <a:lnTo>
                  <a:pt x="168116" y="6131"/>
                </a:lnTo>
                <a:lnTo>
                  <a:pt x="155853" y="6131"/>
                </a:lnTo>
                <a:lnTo>
                  <a:pt x="154300" y="4578"/>
                </a:lnTo>
                <a:close/>
                <a:moveTo>
                  <a:pt x="167094" y="4578"/>
                </a:moveTo>
                <a:lnTo>
                  <a:pt x="178661" y="4742"/>
                </a:lnTo>
                <a:lnTo>
                  <a:pt x="180705" y="6295"/>
                </a:lnTo>
                <a:lnTo>
                  <a:pt x="168974" y="6131"/>
                </a:lnTo>
                <a:lnTo>
                  <a:pt x="167094" y="4578"/>
                </a:lnTo>
                <a:close/>
                <a:moveTo>
                  <a:pt x="24893" y="5764"/>
                </a:moveTo>
                <a:lnTo>
                  <a:pt x="22849" y="7644"/>
                </a:lnTo>
                <a:lnTo>
                  <a:pt x="11078" y="7644"/>
                </a:lnTo>
                <a:lnTo>
                  <a:pt x="13653" y="5764"/>
                </a:lnTo>
                <a:close/>
                <a:moveTo>
                  <a:pt x="25915" y="5764"/>
                </a:moveTo>
                <a:lnTo>
                  <a:pt x="38831" y="5927"/>
                </a:lnTo>
                <a:lnTo>
                  <a:pt x="37155" y="7807"/>
                </a:lnTo>
                <a:lnTo>
                  <a:pt x="23871" y="7644"/>
                </a:lnTo>
                <a:lnTo>
                  <a:pt x="25915" y="5764"/>
                </a:lnTo>
                <a:close/>
                <a:moveTo>
                  <a:pt x="52320" y="5927"/>
                </a:moveTo>
                <a:lnTo>
                  <a:pt x="51093" y="7807"/>
                </a:lnTo>
                <a:lnTo>
                  <a:pt x="38177" y="7807"/>
                </a:lnTo>
                <a:lnTo>
                  <a:pt x="39689" y="5927"/>
                </a:lnTo>
                <a:close/>
                <a:moveTo>
                  <a:pt x="64582" y="5927"/>
                </a:moveTo>
                <a:lnTo>
                  <a:pt x="63723" y="7807"/>
                </a:lnTo>
                <a:lnTo>
                  <a:pt x="51952" y="7807"/>
                </a:lnTo>
                <a:lnTo>
                  <a:pt x="53341" y="5927"/>
                </a:lnTo>
                <a:close/>
                <a:moveTo>
                  <a:pt x="65604" y="5927"/>
                </a:moveTo>
                <a:lnTo>
                  <a:pt x="78356" y="6131"/>
                </a:lnTo>
                <a:lnTo>
                  <a:pt x="77866" y="7807"/>
                </a:lnTo>
                <a:lnTo>
                  <a:pt x="64582" y="7807"/>
                </a:lnTo>
                <a:lnTo>
                  <a:pt x="65604" y="5927"/>
                </a:lnTo>
                <a:close/>
                <a:moveTo>
                  <a:pt x="91967" y="6131"/>
                </a:moveTo>
                <a:lnTo>
                  <a:pt x="91804" y="7807"/>
                </a:lnTo>
                <a:lnTo>
                  <a:pt x="78888" y="7807"/>
                </a:lnTo>
                <a:lnTo>
                  <a:pt x="79378" y="6131"/>
                </a:lnTo>
                <a:close/>
                <a:moveTo>
                  <a:pt x="105251" y="6131"/>
                </a:moveTo>
                <a:lnTo>
                  <a:pt x="105456" y="7971"/>
                </a:lnTo>
                <a:lnTo>
                  <a:pt x="105456" y="7971"/>
                </a:lnTo>
                <a:lnTo>
                  <a:pt x="92826" y="7807"/>
                </a:lnTo>
                <a:lnTo>
                  <a:pt x="92826" y="6131"/>
                </a:lnTo>
                <a:close/>
                <a:moveTo>
                  <a:pt x="118208" y="6131"/>
                </a:moveTo>
                <a:lnTo>
                  <a:pt x="118740" y="7971"/>
                </a:lnTo>
                <a:lnTo>
                  <a:pt x="106273" y="7971"/>
                </a:lnTo>
                <a:lnTo>
                  <a:pt x="106110" y="6131"/>
                </a:lnTo>
                <a:close/>
                <a:moveTo>
                  <a:pt x="119067" y="6131"/>
                </a:moveTo>
                <a:lnTo>
                  <a:pt x="130798" y="6295"/>
                </a:lnTo>
                <a:lnTo>
                  <a:pt x="131656" y="7971"/>
                </a:lnTo>
                <a:lnTo>
                  <a:pt x="119557" y="7971"/>
                </a:lnTo>
                <a:lnTo>
                  <a:pt x="119067" y="6131"/>
                </a:lnTo>
                <a:close/>
                <a:moveTo>
                  <a:pt x="143060" y="6295"/>
                </a:moveTo>
                <a:lnTo>
                  <a:pt x="144286" y="7971"/>
                </a:lnTo>
                <a:lnTo>
                  <a:pt x="132514" y="7971"/>
                </a:lnTo>
                <a:lnTo>
                  <a:pt x="131656" y="6295"/>
                </a:lnTo>
                <a:close/>
                <a:moveTo>
                  <a:pt x="155158" y="6295"/>
                </a:moveTo>
                <a:lnTo>
                  <a:pt x="156712" y="7971"/>
                </a:lnTo>
                <a:lnTo>
                  <a:pt x="145103" y="7971"/>
                </a:lnTo>
                <a:lnTo>
                  <a:pt x="143918" y="6295"/>
                </a:lnTo>
                <a:close/>
                <a:moveTo>
                  <a:pt x="156017" y="6295"/>
                </a:moveTo>
                <a:lnTo>
                  <a:pt x="168279" y="6458"/>
                </a:lnTo>
                <a:lnTo>
                  <a:pt x="170159" y="7971"/>
                </a:lnTo>
                <a:lnTo>
                  <a:pt x="157570" y="7971"/>
                </a:lnTo>
                <a:lnTo>
                  <a:pt x="156017" y="6295"/>
                </a:lnTo>
                <a:close/>
                <a:moveTo>
                  <a:pt x="180868" y="6458"/>
                </a:moveTo>
                <a:lnTo>
                  <a:pt x="183116" y="8175"/>
                </a:lnTo>
                <a:lnTo>
                  <a:pt x="171018" y="7971"/>
                </a:lnTo>
                <a:lnTo>
                  <a:pt x="169137" y="6458"/>
                </a:lnTo>
                <a:close/>
                <a:moveTo>
                  <a:pt x="22686" y="7971"/>
                </a:moveTo>
                <a:lnTo>
                  <a:pt x="20274" y="10014"/>
                </a:lnTo>
                <a:lnTo>
                  <a:pt x="8176" y="10014"/>
                </a:lnTo>
                <a:lnTo>
                  <a:pt x="10751" y="7971"/>
                </a:lnTo>
                <a:close/>
                <a:moveTo>
                  <a:pt x="36992" y="7971"/>
                </a:moveTo>
                <a:lnTo>
                  <a:pt x="35112" y="10014"/>
                </a:lnTo>
                <a:lnTo>
                  <a:pt x="21460" y="10014"/>
                </a:lnTo>
                <a:lnTo>
                  <a:pt x="23708" y="7971"/>
                </a:lnTo>
                <a:close/>
                <a:moveTo>
                  <a:pt x="50930" y="7971"/>
                </a:moveTo>
                <a:lnTo>
                  <a:pt x="49581" y="10014"/>
                </a:lnTo>
                <a:lnTo>
                  <a:pt x="36133" y="10014"/>
                </a:lnTo>
                <a:lnTo>
                  <a:pt x="37809" y="7971"/>
                </a:lnTo>
                <a:close/>
                <a:moveTo>
                  <a:pt x="63560" y="7971"/>
                </a:moveTo>
                <a:lnTo>
                  <a:pt x="62538" y="10014"/>
                </a:lnTo>
                <a:lnTo>
                  <a:pt x="50603" y="10014"/>
                </a:lnTo>
                <a:lnTo>
                  <a:pt x="51788" y="7971"/>
                </a:lnTo>
                <a:close/>
                <a:moveTo>
                  <a:pt x="64582" y="7971"/>
                </a:moveTo>
                <a:lnTo>
                  <a:pt x="77866" y="8175"/>
                </a:lnTo>
                <a:lnTo>
                  <a:pt x="77334" y="10014"/>
                </a:lnTo>
                <a:lnTo>
                  <a:pt x="63560" y="10014"/>
                </a:lnTo>
                <a:lnTo>
                  <a:pt x="64582" y="7971"/>
                </a:lnTo>
                <a:close/>
                <a:moveTo>
                  <a:pt x="91804" y="8175"/>
                </a:moveTo>
                <a:lnTo>
                  <a:pt x="91640" y="10014"/>
                </a:lnTo>
                <a:lnTo>
                  <a:pt x="78356" y="10014"/>
                </a:lnTo>
                <a:lnTo>
                  <a:pt x="78888" y="8175"/>
                </a:lnTo>
                <a:close/>
                <a:moveTo>
                  <a:pt x="105456" y="8175"/>
                </a:moveTo>
                <a:lnTo>
                  <a:pt x="105619" y="10014"/>
                </a:lnTo>
                <a:lnTo>
                  <a:pt x="92662" y="10014"/>
                </a:lnTo>
                <a:lnTo>
                  <a:pt x="92662" y="8175"/>
                </a:lnTo>
                <a:close/>
                <a:moveTo>
                  <a:pt x="118740" y="8175"/>
                </a:moveTo>
                <a:lnTo>
                  <a:pt x="119394" y="10014"/>
                </a:lnTo>
                <a:lnTo>
                  <a:pt x="106641" y="10014"/>
                </a:lnTo>
                <a:lnTo>
                  <a:pt x="106273" y="8175"/>
                </a:lnTo>
                <a:close/>
                <a:moveTo>
                  <a:pt x="131819" y="8175"/>
                </a:moveTo>
                <a:lnTo>
                  <a:pt x="132678" y="10014"/>
                </a:lnTo>
                <a:lnTo>
                  <a:pt x="120252" y="10014"/>
                </a:lnTo>
                <a:lnTo>
                  <a:pt x="119557" y="8175"/>
                </a:lnTo>
                <a:close/>
                <a:moveTo>
                  <a:pt x="144449" y="8175"/>
                </a:moveTo>
                <a:lnTo>
                  <a:pt x="145798" y="10014"/>
                </a:lnTo>
                <a:lnTo>
                  <a:pt x="133536" y="10014"/>
                </a:lnTo>
                <a:lnTo>
                  <a:pt x="132678" y="8175"/>
                </a:lnTo>
                <a:close/>
                <a:moveTo>
                  <a:pt x="156875" y="8175"/>
                </a:moveTo>
                <a:lnTo>
                  <a:pt x="158388" y="10014"/>
                </a:lnTo>
                <a:lnTo>
                  <a:pt x="146657" y="10014"/>
                </a:lnTo>
                <a:lnTo>
                  <a:pt x="145308" y="8175"/>
                </a:lnTo>
                <a:close/>
                <a:moveTo>
                  <a:pt x="157734" y="8175"/>
                </a:moveTo>
                <a:lnTo>
                  <a:pt x="170323" y="8339"/>
                </a:lnTo>
                <a:lnTo>
                  <a:pt x="172366" y="10014"/>
                </a:lnTo>
                <a:lnTo>
                  <a:pt x="159246" y="10014"/>
                </a:lnTo>
                <a:lnTo>
                  <a:pt x="157734" y="8175"/>
                </a:lnTo>
                <a:close/>
                <a:moveTo>
                  <a:pt x="183280" y="8339"/>
                </a:moveTo>
                <a:lnTo>
                  <a:pt x="185487" y="10014"/>
                </a:lnTo>
                <a:lnTo>
                  <a:pt x="173061" y="10014"/>
                </a:lnTo>
                <a:lnTo>
                  <a:pt x="171181" y="8339"/>
                </a:lnTo>
                <a:close/>
                <a:moveTo>
                  <a:pt x="172530" y="10219"/>
                </a:moveTo>
                <a:lnTo>
                  <a:pt x="174574" y="12058"/>
                </a:lnTo>
                <a:lnTo>
                  <a:pt x="161126" y="12058"/>
                </a:lnTo>
                <a:lnTo>
                  <a:pt x="159409" y="10219"/>
                </a:lnTo>
                <a:close/>
                <a:moveTo>
                  <a:pt x="185814" y="10219"/>
                </a:moveTo>
                <a:lnTo>
                  <a:pt x="188226" y="12058"/>
                </a:lnTo>
                <a:lnTo>
                  <a:pt x="175432" y="12058"/>
                </a:lnTo>
                <a:lnTo>
                  <a:pt x="173388" y="10219"/>
                </a:lnTo>
                <a:close/>
                <a:moveTo>
                  <a:pt x="77171" y="10219"/>
                </a:moveTo>
                <a:lnTo>
                  <a:pt x="76640" y="12263"/>
                </a:lnTo>
                <a:lnTo>
                  <a:pt x="62538" y="12263"/>
                </a:lnTo>
                <a:lnTo>
                  <a:pt x="63355" y="10219"/>
                </a:lnTo>
                <a:close/>
                <a:moveTo>
                  <a:pt x="91640" y="10219"/>
                </a:moveTo>
                <a:lnTo>
                  <a:pt x="91477" y="12263"/>
                </a:lnTo>
                <a:lnTo>
                  <a:pt x="77661" y="12263"/>
                </a:lnTo>
                <a:lnTo>
                  <a:pt x="78193" y="10219"/>
                </a:lnTo>
                <a:close/>
                <a:moveTo>
                  <a:pt x="105783" y="10219"/>
                </a:moveTo>
                <a:lnTo>
                  <a:pt x="105946" y="12263"/>
                </a:lnTo>
                <a:lnTo>
                  <a:pt x="92499" y="12263"/>
                </a:lnTo>
                <a:lnTo>
                  <a:pt x="92662" y="10219"/>
                </a:lnTo>
                <a:close/>
                <a:moveTo>
                  <a:pt x="119394" y="10219"/>
                </a:moveTo>
                <a:lnTo>
                  <a:pt x="120089" y="12263"/>
                </a:lnTo>
                <a:lnTo>
                  <a:pt x="106968" y="12263"/>
                </a:lnTo>
                <a:lnTo>
                  <a:pt x="106641" y="10219"/>
                </a:lnTo>
                <a:close/>
                <a:moveTo>
                  <a:pt x="132841" y="10219"/>
                </a:moveTo>
                <a:lnTo>
                  <a:pt x="133863" y="12263"/>
                </a:lnTo>
                <a:lnTo>
                  <a:pt x="120947" y="12263"/>
                </a:lnTo>
                <a:lnTo>
                  <a:pt x="120252" y="10219"/>
                </a:lnTo>
                <a:close/>
                <a:moveTo>
                  <a:pt x="145962" y="10219"/>
                </a:moveTo>
                <a:lnTo>
                  <a:pt x="147147" y="12263"/>
                </a:lnTo>
                <a:lnTo>
                  <a:pt x="134721" y="12263"/>
                </a:lnTo>
                <a:lnTo>
                  <a:pt x="133700" y="10219"/>
                </a:lnTo>
                <a:close/>
                <a:moveTo>
                  <a:pt x="158755" y="10219"/>
                </a:moveTo>
                <a:lnTo>
                  <a:pt x="160268" y="12058"/>
                </a:lnTo>
                <a:lnTo>
                  <a:pt x="148169" y="12263"/>
                </a:lnTo>
                <a:lnTo>
                  <a:pt x="146820" y="10219"/>
                </a:lnTo>
                <a:close/>
                <a:moveTo>
                  <a:pt x="20111" y="10219"/>
                </a:moveTo>
                <a:lnTo>
                  <a:pt x="17740" y="12426"/>
                </a:lnTo>
                <a:lnTo>
                  <a:pt x="5110" y="12426"/>
                </a:lnTo>
                <a:lnTo>
                  <a:pt x="7849" y="10219"/>
                </a:lnTo>
                <a:close/>
                <a:moveTo>
                  <a:pt x="34948" y="10219"/>
                </a:moveTo>
                <a:lnTo>
                  <a:pt x="33068" y="12426"/>
                </a:lnTo>
                <a:lnTo>
                  <a:pt x="18762" y="12426"/>
                </a:lnTo>
                <a:lnTo>
                  <a:pt x="21133" y="10219"/>
                </a:lnTo>
                <a:close/>
                <a:moveTo>
                  <a:pt x="49417" y="10219"/>
                </a:moveTo>
                <a:lnTo>
                  <a:pt x="47864" y="12426"/>
                </a:lnTo>
                <a:lnTo>
                  <a:pt x="34090" y="12426"/>
                </a:lnTo>
                <a:lnTo>
                  <a:pt x="35970" y="10219"/>
                </a:lnTo>
                <a:close/>
                <a:moveTo>
                  <a:pt x="62538" y="10219"/>
                </a:moveTo>
                <a:lnTo>
                  <a:pt x="61516" y="12263"/>
                </a:lnTo>
                <a:lnTo>
                  <a:pt x="48886" y="12426"/>
                </a:lnTo>
                <a:lnTo>
                  <a:pt x="50439" y="10219"/>
                </a:lnTo>
                <a:close/>
                <a:moveTo>
                  <a:pt x="174737" y="12426"/>
                </a:moveTo>
                <a:lnTo>
                  <a:pt x="177149" y="14470"/>
                </a:lnTo>
                <a:lnTo>
                  <a:pt x="163333" y="14470"/>
                </a:lnTo>
                <a:lnTo>
                  <a:pt x="161453" y="12426"/>
                </a:lnTo>
                <a:close/>
                <a:moveTo>
                  <a:pt x="188553" y="12426"/>
                </a:moveTo>
                <a:lnTo>
                  <a:pt x="191087" y="14470"/>
                </a:lnTo>
                <a:lnTo>
                  <a:pt x="178007" y="14470"/>
                </a:lnTo>
                <a:lnTo>
                  <a:pt x="175595" y="12426"/>
                </a:lnTo>
                <a:close/>
                <a:moveTo>
                  <a:pt x="32700" y="12590"/>
                </a:moveTo>
                <a:lnTo>
                  <a:pt x="30656" y="14960"/>
                </a:lnTo>
                <a:lnTo>
                  <a:pt x="15860" y="14960"/>
                </a:lnTo>
                <a:lnTo>
                  <a:pt x="18394" y="12590"/>
                </a:lnTo>
                <a:close/>
                <a:moveTo>
                  <a:pt x="47701" y="12590"/>
                </a:moveTo>
                <a:lnTo>
                  <a:pt x="46188" y="14960"/>
                </a:lnTo>
                <a:lnTo>
                  <a:pt x="31678" y="14960"/>
                </a:lnTo>
                <a:lnTo>
                  <a:pt x="33722" y="12590"/>
                </a:lnTo>
                <a:close/>
                <a:moveTo>
                  <a:pt x="160636" y="12426"/>
                </a:moveTo>
                <a:lnTo>
                  <a:pt x="162311" y="14470"/>
                </a:lnTo>
                <a:lnTo>
                  <a:pt x="47210" y="14960"/>
                </a:lnTo>
                <a:lnTo>
                  <a:pt x="48723" y="12590"/>
                </a:lnTo>
                <a:lnTo>
                  <a:pt x="106968" y="12590"/>
                </a:lnTo>
                <a:lnTo>
                  <a:pt x="106968" y="12426"/>
                </a:lnTo>
                <a:lnTo>
                  <a:pt x="120089" y="12426"/>
                </a:lnTo>
                <a:lnTo>
                  <a:pt x="120089" y="12590"/>
                </a:lnTo>
                <a:lnTo>
                  <a:pt x="121110" y="12590"/>
                </a:lnTo>
                <a:lnTo>
                  <a:pt x="121110" y="12426"/>
                </a:lnTo>
                <a:lnTo>
                  <a:pt x="133863" y="12426"/>
                </a:lnTo>
                <a:lnTo>
                  <a:pt x="134067" y="12590"/>
                </a:lnTo>
                <a:lnTo>
                  <a:pt x="134885" y="12590"/>
                </a:lnTo>
                <a:lnTo>
                  <a:pt x="134885" y="12426"/>
                </a:lnTo>
                <a:lnTo>
                  <a:pt x="147352" y="12426"/>
                </a:lnTo>
                <a:lnTo>
                  <a:pt x="147515" y="12590"/>
                </a:lnTo>
                <a:lnTo>
                  <a:pt x="148373" y="12590"/>
                </a:lnTo>
                <a:lnTo>
                  <a:pt x="148373" y="12426"/>
                </a:lnTo>
                <a:close/>
                <a:moveTo>
                  <a:pt x="17372" y="12590"/>
                </a:moveTo>
                <a:lnTo>
                  <a:pt x="14675" y="14960"/>
                </a:lnTo>
                <a:lnTo>
                  <a:pt x="1554" y="15124"/>
                </a:lnTo>
                <a:lnTo>
                  <a:pt x="4783" y="12753"/>
                </a:lnTo>
                <a:lnTo>
                  <a:pt x="17372" y="12590"/>
                </a:lnTo>
                <a:close/>
                <a:moveTo>
                  <a:pt x="20111" y="0"/>
                </a:moveTo>
                <a:lnTo>
                  <a:pt x="1" y="15328"/>
                </a:lnTo>
                <a:lnTo>
                  <a:pt x="31515" y="15328"/>
                </a:lnTo>
                <a:lnTo>
                  <a:pt x="45984" y="15124"/>
                </a:lnTo>
                <a:lnTo>
                  <a:pt x="45821" y="15328"/>
                </a:lnTo>
                <a:lnTo>
                  <a:pt x="47006" y="15328"/>
                </a:lnTo>
                <a:lnTo>
                  <a:pt x="47006" y="15124"/>
                </a:lnTo>
                <a:lnTo>
                  <a:pt x="192313" y="14633"/>
                </a:lnTo>
                <a:lnTo>
                  <a:pt x="175105" y="1349"/>
                </a:lnTo>
                <a:lnTo>
                  <a:pt x="163333" y="1186"/>
                </a:lnTo>
                <a:lnTo>
                  <a:pt x="162679" y="1186"/>
                </a:lnTo>
                <a:lnTo>
                  <a:pt x="151235" y="1022"/>
                </a:lnTo>
                <a:lnTo>
                  <a:pt x="139340" y="1022"/>
                </a:lnTo>
                <a:lnTo>
                  <a:pt x="128754" y="818"/>
                </a:lnTo>
                <a:lnTo>
                  <a:pt x="116328" y="818"/>
                </a:lnTo>
                <a:lnTo>
                  <a:pt x="105251" y="654"/>
                </a:lnTo>
                <a:lnTo>
                  <a:pt x="104597" y="654"/>
                </a:lnTo>
                <a:lnTo>
                  <a:pt x="93194" y="491"/>
                </a:lnTo>
                <a:lnTo>
                  <a:pt x="80073" y="491"/>
                </a:lnTo>
                <a:lnTo>
                  <a:pt x="68301" y="327"/>
                </a:lnTo>
                <a:lnTo>
                  <a:pt x="67443" y="327"/>
                </a:lnTo>
                <a:lnTo>
                  <a:pt x="201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9"/>
          <p:cNvSpPr/>
          <p:nvPr/>
        </p:nvSpPr>
        <p:spPr>
          <a:xfrm>
            <a:off x="4375927" y="4850506"/>
            <a:ext cx="49035" cy="53926"/>
          </a:xfrm>
          <a:custGeom>
            <a:avLst/>
            <a:gdLst/>
            <a:ahLst/>
            <a:cxnLst/>
            <a:rect l="l" t="t" r="r" b="b"/>
            <a:pathLst>
              <a:path w="2045" h="2249" extrusionOk="0">
                <a:moveTo>
                  <a:pt x="1023" y="1"/>
                </a:moveTo>
                <a:cubicBezTo>
                  <a:pt x="328" y="1"/>
                  <a:pt x="1" y="532"/>
                  <a:pt x="1" y="1022"/>
                </a:cubicBezTo>
                <a:cubicBezTo>
                  <a:pt x="1" y="1717"/>
                  <a:pt x="328" y="2249"/>
                  <a:pt x="1023" y="2249"/>
                </a:cubicBezTo>
                <a:cubicBezTo>
                  <a:pt x="1513" y="2249"/>
                  <a:pt x="2044" y="1717"/>
                  <a:pt x="2044" y="1022"/>
                </a:cubicBezTo>
                <a:cubicBezTo>
                  <a:pt x="2044" y="532"/>
                  <a:pt x="1513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9"/>
          <p:cNvSpPr/>
          <p:nvPr/>
        </p:nvSpPr>
        <p:spPr>
          <a:xfrm>
            <a:off x="4483610" y="4850506"/>
            <a:ext cx="49035" cy="53926"/>
          </a:xfrm>
          <a:custGeom>
            <a:avLst/>
            <a:gdLst/>
            <a:ahLst/>
            <a:cxnLst/>
            <a:rect l="l" t="t" r="r" b="b"/>
            <a:pathLst>
              <a:path w="2045" h="2249" extrusionOk="0">
                <a:moveTo>
                  <a:pt x="1023" y="1"/>
                </a:moveTo>
                <a:cubicBezTo>
                  <a:pt x="491" y="1"/>
                  <a:pt x="1" y="532"/>
                  <a:pt x="1" y="1022"/>
                </a:cubicBezTo>
                <a:cubicBezTo>
                  <a:pt x="1" y="1717"/>
                  <a:pt x="491" y="2249"/>
                  <a:pt x="1023" y="2249"/>
                </a:cubicBezTo>
                <a:cubicBezTo>
                  <a:pt x="1718" y="2249"/>
                  <a:pt x="2045" y="1717"/>
                  <a:pt x="2045" y="1022"/>
                </a:cubicBezTo>
                <a:cubicBezTo>
                  <a:pt x="2045" y="532"/>
                  <a:pt x="1718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9"/>
          <p:cNvSpPr/>
          <p:nvPr/>
        </p:nvSpPr>
        <p:spPr>
          <a:xfrm>
            <a:off x="4610161" y="4850506"/>
            <a:ext cx="52967" cy="53926"/>
          </a:xfrm>
          <a:custGeom>
            <a:avLst/>
            <a:gdLst/>
            <a:ahLst/>
            <a:cxnLst/>
            <a:rect l="l" t="t" r="r" b="b"/>
            <a:pathLst>
              <a:path w="2209" h="2249" extrusionOk="0">
                <a:moveTo>
                  <a:pt x="1023" y="1"/>
                </a:moveTo>
                <a:cubicBezTo>
                  <a:pt x="532" y="1"/>
                  <a:pt x="1" y="532"/>
                  <a:pt x="1" y="1022"/>
                </a:cubicBezTo>
                <a:cubicBezTo>
                  <a:pt x="1" y="1717"/>
                  <a:pt x="532" y="2249"/>
                  <a:pt x="1023" y="2249"/>
                </a:cubicBezTo>
                <a:cubicBezTo>
                  <a:pt x="1718" y="2249"/>
                  <a:pt x="2208" y="1717"/>
                  <a:pt x="2208" y="1022"/>
                </a:cubicBezTo>
                <a:cubicBezTo>
                  <a:pt x="2208" y="532"/>
                  <a:pt x="1718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4" name="Google Shape;1334;p49"/>
          <p:cNvGrpSpPr/>
          <p:nvPr/>
        </p:nvGrpSpPr>
        <p:grpSpPr>
          <a:xfrm>
            <a:off x="5022792" y="2137626"/>
            <a:ext cx="3345063" cy="2009264"/>
            <a:chOff x="4894275" y="1974100"/>
            <a:chExt cx="3377379" cy="2028675"/>
          </a:xfrm>
        </p:grpSpPr>
        <p:sp>
          <p:nvSpPr>
            <p:cNvPr id="1335" name="Google Shape;1335;p49"/>
            <p:cNvSpPr/>
            <p:nvPr/>
          </p:nvSpPr>
          <p:spPr>
            <a:xfrm>
              <a:off x="4894275" y="1974100"/>
              <a:ext cx="3377276" cy="2028675"/>
            </a:xfrm>
            <a:custGeom>
              <a:avLst/>
              <a:gdLst/>
              <a:ahLst/>
              <a:cxnLst/>
              <a:rect l="l" t="t" r="r" b="b"/>
              <a:pathLst>
                <a:path w="145635" h="87717" extrusionOk="0">
                  <a:moveTo>
                    <a:pt x="8543" y="1"/>
                  </a:moveTo>
                  <a:cubicBezTo>
                    <a:pt x="3761" y="1"/>
                    <a:pt x="0" y="3924"/>
                    <a:pt x="0" y="8666"/>
                  </a:cubicBezTo>
                  <a:lnTo>
                    <a:pt x="0" y="79010"/>
                  </a:lnTo>
                  <a:cubicBezTo>
                    <a:pt x="0" y="83792"/>
                    <a:pt x="3761" y="87716"/>
                    <a:pt x="8543" y="87716"/>
                  </a:cubicBezTo>
                  <a:lnTo>
                    <a:pt x="137133" y="87716"/>
                  </a:lnTo>
                  <a:cubicBezTo>
                    <a:pt x="141874" y="87716"/>
                    <a:pt x="145634" y="83792"/>
                    <a:pt x="145634" y="79010"/>
                  </a:cubicBezTo>
                  <a:lnTo>
                    <a:pt x="145634" y="8666"/>
                  </a:lnTo>
                  <a:cubicBezTo>
                    <a:pt x="145634" y="3924"/>
                    <a:pt x="141874" y="1"/>
                    <a:pt x="137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5010071" y="2039400"/>
              <a:ext cx="3141877" cy="1887989"/>
            </a:xfrm>
            <a:custGeom>
              <a:avLst/>
              <a:gdLst/>
              <a:ahLst/>
              <a:cxnLst/>
              <a:rect l="l" t="t" r="r" b="b"/>
              <a:pathLst>
                <a:path w="129776" h="77171" extrusionOk="0">
                  <a:moveTo>
                    <a:pt x="121232" y="696"/>
                  </a:moveTo>
                  <a:cubicBezTo>
                    <a:pt x="123480" y="696"/>
                    <a:pt x="125320" y="1554"/>
                    <a:pt x="126873" y="3066"/>
                  </a:cubicBezTo>
                  <a:cubicBezTo>
                    <a:pt x="128222" y="4456"/>
                    <a:pt x="129080" y="6500"/>
                    <a:pt x="129080" y="8543"/>
                  </a:cubicBezTo>
                  <a:lnTo>
                    <a:pt x="129080" y="68465"/>
                  </a:lnTo>
                  <a:cubicBezTo>
                    <a:pt x="129080" y="70672"/>
                    <a:pt x="128222" y="72716"/>
                    <a:pt x="126873" y="74105"/>
                  </a:cubicBezTo>
                  <a:cubicBezTo>
                    <a:pt x="125320" y="75454"/>
                    <a:pt x="123480" y="76476"/>
                    <a:pt x="121232" y="76476"/>
                  </a:cubicBezTo>
                  <a:lnTo>
                    <a:pt x="8665" y="76476"/>
                  </a:lnTo>
                  <a:cubicBezTo>
                    <a:pt x="6458" y="76476"/>
                    <a:pt x="4415" y="75454"/>
                    <a:pt x="3066" y="74105"/>
                  </a:cubicBezTo>
                  <a:cubicBezTo>
                    <a:pt x="1676" y="72716"/>
                    <a:pt x="654" y="70672"/>
                    <a:pt x="654" y="68465"/>
                  </a:cubicBezTo>
                  <a:lnTo>
                    <a:pt x="654" y="8543"/>
                  </a:lnTo>
                  <a:cubicBezTo>
                    <a:pt x="654" y="6500"/>
                    <a:pt x="1676" y="4456"/>
                    <a:pt x="3066" y="3066"/>
                  </a:cubicBezTo>
                  <a:cubicBezTo>
                    <a:pt x="4415" y="1554"/>
                    <a:pt x="6458" y="696"/>
                    <a:pt x="8665" y="696"/>
                  </a:cubicBezTo>
                  <a:close/>
                  <a:moveTo>
                    <a:pt x="8665" y="1"/>
                  </a:moveTo>
                  <a:cubicBezTo>
                    <a:pt x="3924" y="1"/>
                    <a:pt x="0" y="3925"/>
                    <a:pt x="0" y="8543"/>
                  </a:cubicBezTo>
                  <a:lnTo>
                    <a:pt x="0" y="68465"/>
                  </a:lnTo>
                  <a:cubicBezTo>
                    <a:pt x="0" y="73247"/>
                    <a:pt x="3924" y="77171"/>
                    <a:pt x="8665" y="77171"/>
                  </a:cubicBezTo>
                  <a:lnTo>
                    <a:pt x="121232" y="77171"/>
                  </a:lnTo>
                  <a:cubicBezTo>
                    <a:pt x="126015" y="77171"/>
                    <a:pt x="129775" y="73247"/>
                    <a:pt x="129775" y="68465"/>
                  </a:cubicBezTo>
                  <a:lnTo>
                    <a:pt x="129775" y="8543"/>
                  </a:lnTo>
                  <a:cubicBezTo>
                    <a:pt x="129775" y="3925"/>
                    <a:pt x="126015" y="1"/>
                    <a:pt x="12123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4894275" y="2927384"/>
              <a:ext cx="593774" cy="650011"/>
            </a:xfrm>
            <a:custGeom>
              <a:avLst/>
              <a:gdLst/>
              <a:ahLst/>
              <a:cxnLst/>
              <a:rect l="l" t="t" r="r" b="b"/>
              <a:pathLst>
                <a:path w="24526" h="26569" extrusionOk="0">
                  <a:moveTo>
                    <a:pt x="1" y="1"/>
                  </a:moveTo>
                  <a:lnTo>
                    <a:pt x="1" y="4252"/>
                  </a:lnTo>
                  <a:lnTo>
                    <a:pt x="4783" y="9034"/>
                  </a:lnTo>
                  <a:lnTo>
                    <a:pt x="4783" y="4947"/>
                  </a:lnTo>
                  <a:lnTo>
                    <a:pt x="1" y="1"/>
                  </a:lnTo>
                  <a:close/>
                  <a:moveTo>
                    <a:pt x="5437" y="5601"/>
                  </a:moveTo>
                  <a:lnTo>
                    <a:pt x="5437" y="9688"/>
                  </a:lnTo>
                  <a:lnTo>
                    <a:pt x="21787" y="26038"/>
                  </a:lnTo>
                  <a:cubicBezTo>
                    <a:pt x="22155" y="26405"/>
                    <a:pt x="22482" y="26569"/>
                    <a:pt x="22809" y="26569"/>
                  </a:cubicBezTo>
                  <a:cubicBezTo>
                    <a:pt x="23340" y="26569"/>
                    <a:pt x="23667" y="26405"/>
                    <a:pt x="24035" y="26038"/>
                  </a:cubicBezTo>
                  <a:cubicBezTo>
                    <a:pt x="24525" y="25547"/>
                    <a:pt x="24525" y="24525"/>
                    <a:pt x="24035" y="23994"/>
                  </a:cubicBezTo>
                  <a:lnTo>
                    <a:pt x="5437" y="560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4894275" y="2748398"/>
              <a:ext cx="412684" cy="466009"/>
            </a:xfrm>
            <a:custGeom>
              <a:avLst/>
              <a:gdLst/>
              <a:ahLst/>
              <a:cxnLst/>
              <a:rect l="l" t="t" r="r" b="b"/>
              <a:pathLst>
                <a:path w="17046" h="19048" extrusionOk="0">
                  <a:moveTo>
                    <a:pt x="1" y="0"/>
                  </a:moveTo>
                  <a:lnTo>
                    <a:pt x="1" y="4088"/>
                  </a:lnTo>
                  <a:lnTo>
                    <a:pt x="4783" y="8993"/>
                  </a:lnTo>
                  <a:lnTo>
                    <a:pt x="4783" y="4742"/>
                  </a:lnTo>
                  <a:lnTo>
                    <a:pt x="1" y="0"/>
                  </a:lnTo>
                  <a:close/>
                  <a:moveTo>
                    <a:pt x="5437" y="5437"/>
                  </a:moveTo>
                  <a:lnTo>
                    <a:pt x="5437" y="9688"/>
                  </a:lnTo>
                  <a:lnTo>
                    <a:pt x="14470" y="18557"/>
                  </a:lnTo>
                  <a:cubicBezTo>
                    <a:pt x="14634" y="18884"/>
                    <a:pt x="15165" y="19048"/>
                    <a:pt x="15492" y="19048"/>
                  </a:cubicBezTo>
                  <a:cubicBezTo>
                    <a:pt x="15860" y="19048"/>
                    <a:pt x="16187" y="18884"/>
                    <a:pt x="16514" y="18557"/>
                  </a:cubicBezTo>
                  <a:cubicBezTo>
                    <a:pt x="17045" y="18026"/>
                    <a:pt x="17045" y="17004"/>
                    <a:pt x="16514" y="16514"/>
                  </a:cubicBezTo>
                  <a:lnTo>
                    <a:pt x="5437" y="5437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7166298" y="1974105"/>
              <a:ext cx="481948" cy="382978"/>
            </a:xfrm>
            <a:custGeom>
              <a:avLst/>
              <a:gdLst/>
              <a:ahLst/>
              <a:cxnLst/>
              <a:rect l="l" t="t" r="r" b="b"/>
              <a:pathLst>
                <a:path w="19907" h="15819" extrusionOk="0">
                  <a:moveTo>
                    <a:pt x="1" y="0"/>
                  </a:moveTo>
                  <a:lnTo>
                    <a:pt x="3066" y="2698"/>
                  </a:lnTo>
                  <a:lnTo>
                    <a:pt x="7481" y="2698"/>
                  </a:lnTo>
                  <a:lnTo>
                    <a:pt x="4415" y="0"/>
                  </a:lnTo>
                  <a:close/>
                  <a:moveTo>
                    <a:pt x="3924" y="3393"/>
                  </a:moveTo>
                  <a:lnTo>
                    <a:pt x="17209" y="15491"/>
                  </a:lnTo>
                  <a:cubicBezTo>
                    <a:pt x="17536" y="15655"/>
                    <a:pt x="17863" y="15818"/>
                    <a:pt x="18230" y="15818"/>
                  </a:cubicBezTo>
                  <a:cubicBezTo>
                    <a:pt x="18557" y="15818"/>
                    <a:pt x="19089" y="15655"/>
                    <a:pt x="19252" y="15328"/>
                  </a:cubicBezTo>
                  <a:cubicBezTo>
                    <a:pt x="19906" y="14633"/>
                    <a:pt x="19743" y="13775"/>
                    <a:pt x="19252" y="13284"/>
                  </a:cubicBezTo>
                  <a:lnTo>
                    <a:pt x="8339" y="3393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5554307" y="3643378"/>
              <a:ext cx="436434" cy="350021"/>
            </a:xfrm>
            <a:custGeom>
              <a:avLst/>
              <a:gdLst/>
              <a:ahLst/>
              <a:cxnLst/>
              <a:rect l="l" t="t" r="r" b="b"/>
              <a:pathLst>
                <a:path w="18027" h="14307" extrusionOk="0">
                  <a:moveTo>
                    <a:pt x="1677" y="1"/>
                  </a:moveTo>
                  <a:cubicBezTo>
                    <a:pt x="1186" y="1"/>
                    <a:pt x="859" y="205"/>
                    <a:pt x="491" y="532"/>
                  </a:cubicBezTo>
                  <a:cubicBezTo>
                    <a:pt x="1" y="1227"/>
                    <a:pt x="1" y="2044"/>
                    <a:pt x="655" y="2576"/>
                  </a:cubicBezTo>
                  <a:lnTo>
                    <a:pt x="9688" y="10914"/>
                  </a:lnTo>
                  <a:lnTo>
                    <a:pt x="14143" y="10914"/>
                  </a:lnTo>
                  <a:lnTo>
                    <a:pt x="2535" y="368"/>
                  </a:lnTo>
                  <a:cubicBezTo>
                    <a:pt x="2372" y="205"/>
                    <a:pt x="2045" y="1"/>
                    <a:pt x="1677" y="1"/>
                  </a:cubicBezTo>
                  <a:close/>
                  <a:moveTo>
                    <a:pt x="10546" y="11609"/>
                  </a:moveTo>
                  <a:lnTo>
                    <a:pt x="13612" y="14307"/>
                  </a:lnTo>
                  <a:lnTo>
                    <a:pt x="18026" y="14307"/>
                  </a:lnTo>
                  <a:lnTo>
                    <a:pt x="14961" y="11609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5805654" y="3698376"/>
              <a:ext cx="375086" cy="295023"/>
            </a:xfrm>
            <a:custGeom>
              <a:avLst/>
              <a:gdLst/>
              <a:ahLst/>
              <a:cxnLst/>
              <a:rect l="l" t="t" r="r" b="b"/>
              <a:pathLst>
                <a:path w="15493" h="12059" extrusionOk="0">
                  <a:moveTo>
                    <a:pt x="1718" y="1"/>
                  </a:moveTo>
                  <a:cubicBezTo>
                    <a:pt x="1186" y="1"/>
                    <a:pt x="859" y="164"/>
                    <a:pt x="491" y="491"/>
                  </a:cubicBezTo>
                  <a:cubicBezTo>
                    <a:pt x="1" y="1186"/>
                    <a:pt x="1" y="2044"/>
                    <a:pt x="696" y="2535"/>
                  </a:cubicBezTo>
                  <a:lnTo>
                    <a:pt x="7317" y="8666"/>
                  </a:lnTo>
                  <a:lnTo>
                    <a:pt x="11732" y="8666"/>
                  </a:lnTo>
                  <a:lnTo>
                    <a:pt x="2535" y="328"/>
                  </a:lnTo>
                  <a:cubicBezTo>
                    <a:pt x="2372" y="164"/>
                    <a:pt x="2045" y="1"/>
                    <a:pt x="1718" y="1"/>
                  </a:cubicBezTo>
                  <a:close/>
                  <a:moveTo>
                    <a:pt x="8012" y="9361"/>
                  </a:moveTo>
                  <a:lnTo>
                    <a:pt x="11078" y="12059"/>
                  </a:lnTo>
                  <a:lnTo>
                    <a:pt x="15492" y="12059"/>
                  </a:lnTo>
                  <a:lnTo>
                    <a:pt x="12427" y="936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980269" y="1974105"/>
              <a:ext cx="380000" cy="291924"/>
            </a:xfrm>
            <a:custGeom>
              <a:avLst/>
              <a:gdLst/>
              <a:ahLst/>
              <a:cxnLst/>
              <a:rect l="l" t="t" r="r" b="b"/>
              <a:pathLst>
                <a:path w="15696" h="12058" extrusionOk="0">
                  <a:moveTo>
                    <a:pt x="0" y="0"/>
                  </a:moveTo>
                  <a:lnTo>
                    <a:pt x="3066" y="2698"/>
                  </a:lnTo>
                  <a:lnTo>
                    <a:pt x="7521" y="2698"/>
                  </a:lnTo>
                  <a:lnTo>
                    <a:pt x="4456" y="0"/>
                  </a:lnTo>
                  <a:close/>
                  <a:moveTo>
                    <a:pt x="3761" y="3393"/>
                  </a:moveTo>
                  <a:lnTo>
                    <a:pt x="12957" y="11731"/>
                  </a:lnTo>
                  <a:cubicBezTo>
                    <a:pt x="13284" y="11894"/>
                    <a:pt x="13652" y="12058"/>
                    <a:pt x="13979" y="12058"/>
                  </a:cubicBezTo>
                  <a:cubicBezTo>
                    <a:pt x="14511" y="12058"/>
                    <a:pt x="14838" y="11894"/>
                    <a:pt x="15165" y="11567"/>
                  </a:cubicBezTo>
                  <a:cubicBezTo>
                    <a:pt x="15696" y="11036"/>
                    <a:pt x="15696" y="10014"/>
                    <a:pt x="15001" y="9524"/>
                  </a:cubicBezTo>
                  <a:lnTo>
                    <a:pt x="8175" y="3393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7672965" y="2381801"/>
              <a:ext cx="598689" cy="585834"/>
            </a:xfrm>
            <a:custGeom>
              <a:avLst/>
              <a:gdLst/>
              <a:ahLst/>
              <a:cxnLst/>
              <a:rect l="l" t="t" r="r" b="b"/>
              <a:pathLst>
                <a:path w="24729" h="24198" extrusionOk="0">
                  <a:moveTo>
                    <a:pt x="1553" y="0"/>
                  </a:moveTo>
                  <a:cubicBezTo>
                    <a:pt x="1226" y="0"/>
                    <a:pt x="858" y="164"/>
                    <a:pt x="531" y="532"/>
                  </a:cubicBezTo>
                  <a:cubicBezTo>
                    <a:pt x="0" y="1022"/>
                    <a:pt x="0" y="2044"/>
                    <a:pt x="695" y="2575"/>
                  </a:cubicBezTo>
                  <a:lnTo>
                    <a:pt x="19088" y="19252"/>
                  </a:lnTo>
                  <a:lnTo>
                    <a:pt x="19088" y="15164"/>
                  </a:lnTo>
                  <a:lnTo>
                    <a:pt x="2575" y="327"/>
                  </a:lnTo>
                  <a:cubicBezTo>
                    <a:pt x="2412" y="0"/>
                    <a:pt x="1880" y="0"/>
                    <a:pt x="1553" y="0"/>
                  </a:cubicBezTo>
                  <a:close/>
                  <a:moveTo>
                    <a:pt x="19783" y="15859"/>
                  </a:moveTo>
                  <a:lnTo>
                    <a:pt x="19783" y="19742"/>
                  </a:lnTo>
                  <a:lnTo>
                    <a:pt x="24729" y="24198"/>
                  </a:lnTo>
                  <a:lnTo>
                    <a:pt x="24729" y="20274"/>
                  </a:lnTo>
                  <a:lnTo>
                    <a:pt x="19783" y="15859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7508676" y="1974105"/>
              <a:ext cx="552206" cy="445319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7887684" y="2092855"/>
              <a:ext cx="383971" cy="39188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4894275" y="3443377"/>
              <a:ext cx="383995" cy="396015"/>
            </a:xfrm>
            <a:custGeom>
              <a:avLst/>
              <a:gdLst/>
              <a:ahLst/>
              <a:cxnLst/>
              <a:rect l="l" t="t" r="r" b="b"/>
              <a:pathLst>
                <a:path w="15861" h="16187" extrusionOk="0">
                  <a:moveTo>
                    <a:pt x="1" y="1"/>
                  </a:moveTo>
                  <a:lnTo>
                    <a:pt x="1" y="3925"/>
                  </a:lnTo>
                  <a:lnTo>
                    <a:pt x="13121" y="15860"/>
                  </a:lnTo>
                  <a:cubicBezTo>
                    <a:pt x="13448" y="16023"/>
                    <a:pt x="13816" y="16187"/>
                    <a:pt x="14143" y="16187"/>
                  </a:cubicBezTo>
                  <a:cubicBezTo>
                    <a:pt x="14470" y="16187"/>
                    <a:pt x="15002" y="16023"/>
                    <a:pt x="15165" y="15696"/>
                  </a:cubicBezTo>
                  <a:cubicBezTo>
                    <a:pt x="15860" y="15165"/>
                    <a:pt x="15656" y="14143"/>
                    <a:pt x="15165" y="1365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5105070" y="3510386"/>
              <a:ext cx="584841" cy="483012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8" name="Google Shape;1348;p49"/>
          <p:cNvSpPr/>
          <p:nvPr/>
        </p:nvSpPr>
        <p:spPr>
          <a:xfrm>
            <a:off x="8758262" y="4834824"/>
            <a:ext cx="310730" cy="85290"/>
          </a:xfrm>
          <a:custGeom>
            <a:avLst/>
            <a:gdLst/>
            <a:ahLst/>
            <a:cxnLst/>
            <a:rect l="l" t="t" r="r" b="b"/>
            <a:pathLst>
              <a:path w="12959" h="3557" extrusionOk="0">
                <a:moveTo>
                  <a:pt x="1718" y="1"/>
                </a:moveTo>
                <a:cubicBezTo>
                  <a:pt x="859" y="1"/>
                  <a:pt x="1" y="859"/>
                  <a:pt x="1" y="1676"/>
                </a:cubicBezTo>
                <a:cubicBezTo>
                  <a:pt x="1" y="2698"/>
                  <a:pt x="859" y="3557"/>
                  <a:pt x="1718" y="3557"/>
                </a:cubicBezTo>
                <a:lnTo>
                  <a:pt x="11078" y="3557"/>
                </a:lnTo>
                <a:cubicBezTo>
                  <a:pt x="12100" y="3557"/>
                  <a:pt x="12958" y="2698"/>
                  <a:pt x="12958" y="1676"/>
                </a:cubicBezTo>
                <a:cubicBezTo>
                  <a:pt x="12958" y="859"/>
                  <a:pt x="12100" y="1"/>
                  <a:pt x="110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49"/>
          <p:cNvSpPr/>
          <p:nvPr/>
        </p:nvSpPr>
        <p:spPr>
          <a:xfrm>
            <a:off x="6435759" y="2001336"/>
            <a:ext cx="410892" cy="8136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49"/>
          <p:cNvSpPr/>
          <p:nvPr/>
        </p:nvSpPr>
        <p:spPr>
          <a:xfrm>
            <a:off x="6506895" y="2017983"/>
            <a:ext cx="51526" cy="51573"/>
          </a:xfrm>
          <a:custGeom>
            <a:avLst/>
            <a:gdLst/>
            <a:ahLst/>
            <a:cxnLst/>
            <a:rect l="l" t="t" r="r" b="b"/>
            <a:pathLst>
              <a:path w="1096" h="1097" extrusionOk="0">
                <a:moveTo>
                  <a:pt x="548" y="144"/>
                </a:moveTo>
                <a:cubicBezTo>
                  <a:pt x="774" y="144"/>
                  <a:pt x="953" y="322"/>
                  <a:pt x="953" y="549"/>
                </a:cubicBezTo>
                <a:cubicBezTo>
                  <a:pt x="953" y="763"/>
                  <a:pt x="774" y="941"/>
                  <a:pt x="548" y="941"/>
                </a:cubicBezTo>
                <a:cubicBezTo>
                  <a:pt x="333" y="941"/>
                  <a:pt x="155" y="763"/>
                  <a:pt x="155" y="549"/>
                </a:cubicBezTo>
                <a:cubicBezTo>
                  <a:pt x="155" y="322"/>
                  <a:pt x="333" y="144"/>
                  <a:pt x="548" y="144"/>
                </a:cubicBezTo>
                <a:close/>
                <a:moveTo>
                  <a:pt x="548" y="1"/>
                </a:moveTo>
                <a:cubicBezTo>
                  <a:pt x="250" y="1"/>
                  <a:pt x="0" y="251"/>
                  <a:pt x="0" y="549"/>
                </a:cubicBezTo>
                <a:cubicBezTo>
                  <a:pt x="0" y="846"/>
                  <a:pt x="250" y="1096"/>
                  <a:pt x="548" y="1096"/>
                </a:cubicBezTo>
                <a:cubicBezTo>
                  <a:pt x="845" y="1096"/>
                  <a:pt x="1095" y="846"/>
                  <a:pt x="1095" y="549"/>
                </a:cubicBezTo>
                <a:cubicBezTo>
                  <a:pt x="1095" y="251"/>
                  <a:pt x="845" y="1"/>
                  <a:pt x="548" y="1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1" name="Google Shape;1351;p49"/>
          <p:cNvGrpSpPr/>
          <p:nvPr/>
        </p:nvGrpSpPr>
        <p:grpSpPr>
          <a:xfrm>
            <a:off x="5005825" y="4175936"/>
            <a:ext cx="1697287" cy="604006"/>
            <a:chOff x="-5302450" y="3084350"/>
            <a:chExt cx="1519450" cy="540750"/>
          </a:xfrm>
        </p:grpSpPr>
        <p:sp>
          <p:nvSpPr>
            <p:cNvPr id="1352" name="Google Shape;1352;p49"/>
            <p:cNvSpPr/>
            <p:nvPr/>
          </p:nvSpPr>
          <p:spPr>
            <a:xfrm>
              <a:off x="-4388300" y="3084350"/>
              <a:ext cx="584625" cy="269450"/>
            </a:xfrm>
            <a:custGeom>
              <a:avLst/>
              <a:gdLst/>
              <a:ahLst/>
              <a:cxnLst/>
              <a:rect l="l" t="t" r="r" b="b"/>
              <a:pathLst>
                <a:path w="23385" h="10778" extrusionOk="0">
                  <a:moveTo>
                    <a:pt x="4286" y="1"/>
                  </a:moveTo>
                  <a:cubicBezTo>
                    <a:pt x="3334" y="1"/>
                    <a:pt x="2281" y="326"/>
                    <a:pt x="1454" y="953"/>
                  </a:cubicBezTo>
                  <a:cubicBezTo>
                    <a:pt x="1028" y="1254"/>
                    <a:pt x="627" y="1680"/>
                    <a:pt x="402" y="2206"/>
                  </a:cubicBezTo>
                  <a:cubicBezTo>
                    <a:pt x="101" y="2732"/>
                    <a:pt x="1" y="3259"/>
                    <a:pt x="1" y="3885"/>
                  </a:cubicBezTo>
                  <a:cubicBezTo>
                    <a:pt x="1" y="4612"/>
                    <a:pt x="201" y="5339"/>
                    <a:pt x="527" y="6166"/>
                  </a:cubicBezTo>
                  <a:lnTo>
                    <a:pt x="2181" y="5339"/>
                  </a:lnTo>
                  <a:cubicBezTo>
                    <a:pt x="1981" y="4712"/>
                    <a:pt x="1880" y="4286"/>
                    <a:pt x="1880" y="3885"/>
                  </a:cubicBezTo>
                  <a:cubicBezTo>
                    <a:pt x="1880" y="3559"/>
                    <a:pt x="1880" y="3259"/>
                    <a:pt x="2081" y="3033"/>
                  </a:cubicBezTo>
                  <a:cubicBezTo>
                    <a:pt x="2181" y="2632"/>
                    <a:pt x="2507" y="2407"/>
                    <a:pt x="2908" y="2206"/>
                  </a:cubicBezTo>
                  <a:cubicBezTo>
                    <a:pt x="3334" y="1880"/>
                    <a:pt x="3860" y="1780"/>
                    <a:pt x="4286" y="1780"/>
                  </a:cubicBezTo>
                  <a:cubicBezTo>
                    <a:pt x="4788" y="1780"/>
                    <a:pt x="5214" y="1880"/>
                    <a:pt x="5540" y="2106"/>
                  </a:cubicBezTo>
                  <a:cubicBezTo>
                    <a:pt x="5640" y="2206"/>
                    <a:pt x="5740" y="2206"/>
                    <a:pt x="5941" y="2306"/>
                  </a:cubicBezTo>
                  <a:cubicBezTo>
                    <a:pt x="7194" y="2933"/>
                    <a:pt x="11379" y="5138"/>
                    <a:pt x="15139" y="7018"/>
                  </a:cubicBezTo>
                  <a:cubicBezTo>
                    <a:pt x="18998" y="8998"/>
                    <a:pt x="22557" y="10778"/>
                    <a:pt x="22557" y="10778"/>
                  </a:cubicBezTo>
                  <a:lnTo>
                    <a:pt x="23384" y="9098"/>
                  </a:lnTo>
                  <a:cubicBezTo>
                    <a:pt x="23384" y="9098"/>
                    <a:pt x="23184" y="8998"/>
                    <a:pt x="22758" y="8772"/>
                  </a:cubicBezTo>
                  <a:cubicBezTo>
                    <a:pt x="21078" y="7945"/>
                    <a:pt x="17119" y="5965"/>
                    <a:pt x="13459" y="4086"/>
                  </a:cubicBezTo>
                  <a:cubicBezTo>
                    <a:pt x="11680" y="3133"/>
                    <a:pt x="9926" y="2306"/>
                    <a:pt x="8672" y="1680"/>
                  </a:cubicBezTo>
                  <a:cubicBezTo>
                    <a:pt x="7920" y="1379"/>
                    <a:pt x="7419" y="1053"/>
                    <a:pt x="7093" y="853"/>
                  </a:cubicBezTo>
                  <a:cubicBezTo>
                    <a:pt x="6893" y="752"/>
                    <a:pt x="6667" y="627"/>
                    <a:pt x="6567" y="627"/>
                  </a:cubicBezTo>
                  <a:cubicBezTo>
                    <a:pt x="6567" y="527"/>
                    <a:pt x="6467" y="527"/>
                    <a:pt x="6467" y="527"/>
                  </a:cubicBezTo>
                  <a:cubicBezTo>
                    <a:pt x="5840" y="126"/>
                    <a:pt x="5013" y="1"/>
                    <a:pt x="4286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-5302450" y="3142000"/>
              <a:ext cx="509425" cy="211800"/>
            </a:xfrm>
            <a:custGeom>
              <a:avLst/>
              <a:gdLst/>
              <a:ahLst/>
              <a:cxnLst/>
              <a:rect l="l" t="t" r="r" b="b"/>
              <a:pathLst>
                <a:path w="20377" h="8472" extrusionOk="0">
                  <a:moveTo>
                    <a:pt x="4286" y="0"/>
                  </a:moveTo>
                  <a:cubicBezTo>
                    <a:pt x="3358" y="0"/>
                    <a:pt x="2306" y="326"/>
                    <a:pt x="1479" y="953"/>
                  </a:cubicBezTo>
                  <a:cubicBezTo>
                    <a:pt x="1053" y="1253"/>
                    <a:pt x="627" y="1679"/>
                    <a:pt x="426" y="2206"/>
                  </a:cubicBezTo>
                  <a:cubicBezTo>
                    <a:pt x="125" y="2707"/>
                    <a:pt x="0" y="3233"/>
                    <a:pt x="0" y="3860"/>
                  </a:cubicBezTo>
                  <a:cubicBezTo>
                    <a:pt x="0" y="4587"/>
                    <a:pt x="226" y="5339"/>
                    <a:pt x="526" y="6166"/>
                  </a:cubicBezTo>
                  <a:lnTo>
                    <a:pt x="2206" y="5339"/>
                  </a:lnTo>
                  <a:cubicBezTo>
                    <a:pt x="2005" y="4812"/>
                    <a:pt x="1880" y="4286"/>
                    <a:pt x="1880" y="3860"/>
                  </a:cubicBezTo>
                  <a:cubicBezTo>
                    <a:pt x="1880" y="3559"/>
                    <a:pt x="2005" y="3233"/>
                    <a:pt x="2105" y="3033"/>
                  </a:cubicBezTo>
                  <a:cubicBezTo>
                    <a:pt x="2206" y="2707"/>
                    <a:pt x="2506" y="2406"/>
                    <a:pt x="2932" y="2206"/>
                  </a:cubicBezTo>
                  <a:cubicBezTo>
                    <a:pt x="3358" y="1980"/>
                    <a:pt x="3885" y="1880"/>
                    <a:pt x="4286" y="1880"/>
                  </a:cubicBezTo>
                  <a:cubicBezTo>
                    <a:pt x="4812" y="1880"/>
                    <a:pt x="5238" y="1980"/>
                    <a:pt x="5539" y="2081"/>
                  </a:cubicBezTo>
                  <a:lnTo>
                    <a:pt x="5539" y="2206"/>
                  </a:lnTo>
                  <a:cubicBezTo>
                    <a:pt x="5639" y="2206"/>
                    <a:pt x="5764" y="2306"/>
                    <a:pt x="5865" y="2306"/>
                  </a:cubicBezTo>
                  <a:cubicBezTo>
                    <a:pt x="6491" y="2607"/>
                    <a:pt x="7519" y="3133"/>
                    <a:pt x="8897" y="3760"/>
                  </a:cubicBezTo>
                  <a:cubicBezTo>
                    <a:pt x="13058" y="5639"/>
                    <a:pt x="19649" y="8472"/>
                    <a:pt x="19649" y="8472"/>
                  </a:cubicBezTo>
                  <a:lnTo>
                    <a:pt x="20376" y="6792"/>
                  </a:lnTo>
                  <a:cubicBezTo>
                    <a:pt x="20376" y="6792"/>
                    <a:pt x="20176" y="6692"/>
                    <a:pt x="19750" y="6592"/>
                  </a:cubicBezTo>
                  <a:cubicBezTo>
                    <a:pt x="18496" y="5965"/>
                    <a:pt x="15163" y="4487"/>
                    <a:pt x="12231" y="3133"/>
                  </a:cubicBezTo>
                  <a:cubicBezTo>
                    <a:pt x="10777" y="2507"/>
                    <a:pt x="9298" y="1880"/>
                    <a:pt x="8271" y="1354"/>
                  </a:cubicBezTo>
                  <a:cubicBezTo>
                    <a:pt x="7744" y="1153"/>
                    <a:pt x="7218" y="953"/>
                    <a:pt x="6892" y="727"/>
                  </a:cubicBezTo>
                  <a:cubicBezTo>
                    <a:pt x="6792" y="727"/>
                    <a:pt x="6692" y="627"/>
                    <a:pt x="6592" y="627"/>
                  </a:cubicBezTo>
                  <a:lnTo>
                    <a:pt x="6491" y="527"/>
                  </a:lnTo>
                  <a:cubicBezTo>
                    <a:pt x="5865" y="101"/>
                    <a:pt x="5138" y="0"/>
                    <a:pt x="4286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-4832525" y="3193825"/>
              <a:ext cx="451775" cy="409275"/>
            </a:xfrm>
            <a:custGeom>
              <a:avLst/>
              <a:gdLst/>
              <a:ahLst/>
              <a:cxnLst/>
              <a:rect l="l" t="t" r="r" b="b"/>
              <a:pathLst>
                <a:path w="18071" h="16371" extrusionOk="0">
                  <a:moveTo>
                    <a:pt x="9043" y="0"/>
                  </a:moveTo>
                  <a:cubicBezTo>
                    <a:pt x="8405" y="0"/>
                    <a:pt x="7759" y="76"/>
                    <a:pt x="7118" y="233"/>
                  </a:cubicBezTo>
                  <a:cubicBezTo>
                    <a:pt x="2732" y="1386"/>
                    <a:pt x="0" y="5872"/>
                    <a:pt x="1153" y="10258"/>
                  </a:cubicBezTo>
                  <a:cubicBezTo>
                    <a:pt x="2121" y="13942"/>
                    <a:pt x="5371" y="16371"/>
                    <a:pt x="8985" y="16371"/>
                  </a:cubicBezTo>
                  <a:cubicBezTo>
                    <a:pt x="9674" y="16371"/>
                    <a:pt x="10376" y="16282"/>
                    <a:pt x="11078" y="16098"/>
                  </a:cubicBezTo>
                  <a:cubicBezTo>
                    <a:pt x="15464" y="14945"/>
                    <a:pt x="18070" y="10559"/>
                    <a:pt x="17043" y="6173"/>
                  </a:cubicBezTo>
                  <a:cubicBezTo>
                    <a:pt x="16062" y="2443"/>
                    <a:pt x="12671" y="0"/>
                    <a:pt x="9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-4803700" y="3447750"/>
              <a:ext cx="25" cy="2550"/>
            </a:xfrm>
            <a:custGeom>
              <a:avLst/>
              <a:gdLst/>
              <a:ahLst/>
              <a:cxnLst/>
              <a:rect l="l" t="t" r="r" b="b"/>
              <a:pathLst>
                <a:path w="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-4808725" y="3197125"/>
              <a:ext cx="287000" cy="284500"/>
            </a:xfrm>
            <a:custGeom>
              <a:avLst/>
              <a:gdLst/>
              <a:ahLst/>
              <a:cxnLst/>
              <a:rect l="l" t="t" r="r" b="b"/>
              <a:pathLst>
                <a:path w="11480" h="11380" extrusionOk="0">
                  <a:moveTo>
                    <a:pt x="9299" y="1"/>
                  </a:moveTo>
                  <a:lnTo>
                    <a:pt x="1" y="9274"/>
                  </a:lnTo>
                  <a:cubicBezTo>
                    <a:pt x="101" y="9500"/>
                    <a:pt x="101" y="9800"/>
                    <a:pt x="201" y="10026"/>
                  </a:cubicBezTo>
                  <a:lnTo>
                    <a:pt x="201" y="10126"/>
                  </a:lnTo>
                  <a:cubicBezTo>
                    <a:pt x="301" y="10527"/>
                    <a:pt x="527" y="10953"/>
                    <a:pt x="627" y="11379"/>
                  </a:cubicBezTo>
                  <a:cubicBezTo>
                    <a:pt x="4286" y="7720"/>
                    <a:pt x="7820" y="4161"/>
                    <a:pt x="11479" y="627"/>
                  </a:cubicBezTo>
                  <a:cubicBezTo>
                    <a:pt x="10752" y="302"/>
                    <a:pt x="10026" y="101"/>
                    <a:pt x="9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-4777400" y="3228450"/>
              <a:ext cx="352150" cy="349650"/>
            </a:xfrm>
            <a:custGeom>
              <a:avLst/>
              <a:gdLst/>
              <a:ahLst/>
              <a:cxnLst/>
              <a:rect l="l" t="t" r="r" b="b"/>
              <a:pathLst>
                <a:path w="14086" h="13986" extrusionOk="0">
                  <a:moveTo>
                    <a:pt x="11279" y="1"/>
                  </a:moveTo>
                  <a:lnTo>
                    <a:pt x="1" y="11279"/>
                  </a:lnTo>
                  <a:cubicBezTo>
                    <a:pt x="828" y="12407"/>
                    <a:pt x="1880" y="13359"/>
                    <a:pt x="3033" y="13986"/>
                  </a:cubicBezTo>
                  <a:lnTo>
                    <a:pt x="14086" y="3008"/>
                  </a:lnTo>
                  <a:cubicBezTo>
                    <a:pt x="13459" y="1755"/>
                    <a:pt x="12532" y="728"/>
                    <a:pt x="11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-4237300" y="3179650"/>
              <a:ext cx="451800" cy="409300"/>
            </a:xfrm>
            <a:custGeom>
              <a:avLst/>
              <a:gdLst/>
              <a:ahLst/>
              <a:cxnLst/>
              <a:rect l="l" t="t" r="r" b="b"/>
              <a:pathLst>
                <a:path w="18072" h="16372" extrusionOk="0">
                  <a:moveTo>
                    <a:pt x="9118" y="1"/>
                  </a:moveTo>
                  <a:cubicBezTo>
                    <a:pt x="8425" y="1"/>
                    <a:pt x="7720" y="89"/>
                    <a:pt x="7018" y="274"/>
                  </a:cubicBezTo>
                  <a:cubicBezTo>
                    <a:pt x="2632" y="1427"/>
                    <a:pt x="1" y="5813"/>
                    <a:pt x="1154" y="10199"/>
                  </a:cubicBezTo>
                  <a:cubicBezTo>
                    <a:pt x="2049" y="13929"/>
                    <a:pt x="5427" y="16372"/>
                    <a:pt x="9115" y="16372"/>
                  </a:cubicBezTo>
                  <a:cubicBezTo>
                    <a:pt x="9764" y="16372"/>
                    <a:pt x="10422" y="16296"/>
                    <a:pt x="11079" y="16138"/>
                  </a:cubicBezTo>
                  <a:cubicBezTo>
                    <a:pt x="15465" y="14986"/>
                    <a:pt x="18071" y="10499"/>
                    <a:pt x="16918" y="6113"/>
                  </a:cubicBezTo>
                  <a:cubicBezTo>
                    <a:pt x="16055" y="2430"/>
                    <a:pt x="12752" y="1"/>
                    <a:pt x="91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-4832525" y="3170825"/>
              <a:ext cx="454275" cy="454275"/>
            </a:xfrm>
            <a:custGeom>
              <a:avLst/>
              <a:gdLst/>
              <a:ahLst/>
              <a:cxnLst/>
              <a:rect l="l" t="t" r="r" b="b"/>
              <a:pathLst>
                <a:path w="18171" h="18171" extrusionOk="0">
                  <a:moveTo>
                    <a:pt x="9098" y="1880"/>
                  </a:moveTo>
                  <a:cubicBezTo>
                    <a:pt x="10652" y="1880"/>
                    <a:pt x="12231" y="2406"/>
                    <a:pt x="13484" y="3334"/>
                  </a:cubicBezTo>
                  <a:cubicBezTo>
                    <a:pt x="14737" y="4286"/>
                    <a:pt x="15664" y="5639"/>
                    <a:pt x="16090" y="7319"/>
                  </a:cubicBezTo>
                  <a:cubicBezTo>
                    <a:pt x="16291" y="7945"/>
                    <a:pt x="16291" y="8572"/>
                    <a:pt x="16291" y="9073"/>
                  </a:cubicBezTo>
                  <a:cubicBezTo>
                    <a:pt x="16291" y="10752"/>
                    <a:pt x="15790" y="12331"/>
                    <a:pt x="14837" y="13459"/>
                  </a:cubicBezTo>
                  <a:cubicBezTo>
                    <a:pt x="13910" y="14712"/>
                    <a:pt x="12532" y="15664"/>
                    <a:pt x="10877" y="16090"/>
                  </a:cubicBezTo>
                  <a:cubicBezTo>
                    <a:pt x="10251" y="16291"/>
                    <a:pt x="9724" y="16391"/>
                    <a:pt x="9098" y="16391"/>
                  </a:cubicBezTo>
                  <a:cubicBezTo>
                    <a:pt x="7419" y="16391"/>
                    <a:pt x="5965" y="15765"/>
                    <a:pt x="4712" y="14837"/>
                  </a:cubicBezTo>
                  <a:cubicBezTo>
                    <a:pt x="3459" y="13885"/>
                    <a:pt x="2506" y="12532"/>
                    <a:pt x="2105" y="10852"/>
                  </a:cubicBezTo>
                  <a:cubicBezTo>
                    <a:pt x="1880" y="10326"/>
                    <a:pt x="1880" y="9699"/>
                    <a:pt x="1880" y="9073"/>
                  </a:cubicBezTo>
                  <a:cubicBezTo>
                    <a:pt x="1880" y="7519"/>
                    <a:pt x="2406" y="5940"/>
                    <a:pt x="3359" y="4687"/>
                  </a:cubicBezTo>
                  <a:cubicBezTo>
                    <a:pt x="4286" y="3434"/>
                    <a:pt x="5639" y="2506"/>
                    <a:pt x="7318" y="2080"/>
                  </a:cubicBezTo>
                  <a:cubicBezTo>
                    <a:pt x="7945" y="1980"/>
                    <a:pt x="8471" y="1880"/>
                    <a:pt x="9098" y="1880"/>
                  </a:cubicBezTo>
                  <a:close/>
                  <a:moveTo>
                    <a:pt x="9098" y="0"/>
                  </a:moveTo>
                  <a:cubicBezTo>
                    <a:pt x="8371" y="0"/>
                    <a:pt x="7644" y="100"/>
                    <a:pt x="6792" y="301"/>
                  </a:cubicBezTo>
                  <a:cubicBezTo>
                    <a:pt x="4812" y="827"/>
                    <a:pt x="3033" y="1980"/>
                    <a:pt x="1880" y="3559"/>
                  </a:cubicBezTo>
                  <a:cubicBezTo>
                    <a:pt x="627" y="5113"/>
                    <a:pt x="0" y="7093"/>
                    <a:pt x="0" y="9073"/>
                  </a:cubicBezTo>
                  <a:cubicBezTo>
                    <a:pt x="0" y="9825"/>
                    <a:pt x="125" y="10652"/>
                    <a:pt x="326" y="11379"/>
                  </a:cubicBezTo>
                  <a:cubicBezTo>
                    <a:pt x="852" y="13359"/>
                    <a:pt x="2005" y="15138"/>
                    <a:pt x="3559" y="16291"/>
                  </a:cubicBezTo>
                  <a:cubicBezTo>
                    <a:pt x="5138" y="17544"/>
                    <a:pt x="7018" y="18171"/>
                    <a:pt x="9098" y="18171"/>
                  </a:cubicBezTo>
                  <a:cubicBezTo>
                    <a:pt x="9825" y="18171"/>
                    <a:pt x="10552" y="18070"/>
                    <a:pt x="11404" y="17970"/>
                  </a:cubicBezTo>
                  <a:cubicBezTo>
                    <a:pt x="13384" y="17444"/>
                    <a:pt x="15163" y="16191"/>
                    <a:pt x="16291" y="14612"/>
                  </a:cubicBezTo>
                  <a:cubicBezTo>
                    <a:pt x="17544" y="13058"/>
                    <a:pt x="18171" y="11178"/>
                    <a:pt x="18171" y="9073"/>
                  </a:cubicBezTo>
                  <a:cubicBezTo>
                    <a:pt x="18171" y="8346"/>
                    <a:pt x="18070" y="7619"/>
                    <a:pt x="17870" y="6892"/>
                  </a:cubicBezTo>
                  <a:cubicBezTo>
                    <a:pt x="17344" y="4812"/>
                    <a:pt x="16191" y="3133"/>
                    <a:pt x="14637" y="1880"/>
                  </a:cubicBezTo>
                  <a:cubicBezTo>
                    <a:pt x="13058" y="727"/>
                    <a:pt x="11078" y="0"/>
                    <a:pt x="909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-4208475" y="3434600"/>
              <a:ext cx="5675" cy="18200"/>
            </a:xfrm>
            <a:custGeom>
              <a:avLst/>
              <a:gdLst/>
              <a:ahLst/>
              <a:cxnLst/>
              <a:rect l="l" t="t" r="r" b="b"/>
              <a:pathLst>
                <a:path w="227" h="728" extrusionOk="0"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101" y="627"/>
                  </a:moveTo>
                  <a:lnTo>
                    <a:pt x="226" y="627"/>
                  </a:lnTo>
                  <a:lnTo>
                    <a:pt x="101" y="627"/>
                  </a:lnTo>
                  <a:close/>
                  <a:moveTo>
                    <a:pt x="101" y="627"/>
                  </a:moveTo>
                  <a:lnTo>
                    <a:pt x="101" y="627"/>
                  </a:lnTo>
                  <a:lnTo>
                    <a:pt x="101" y="627"/>
                  </a:lnTo>
                  <a:close/>
                  <a:moveTo>
                    <a:pt x="1" y="101"/>
                  </a:moveTo>
                  <a:cubicBezTo>
                    <a:pt x="1" y="301"/>
                    <a:pt x="101" y="402"/>
                    <a:pt x="101" y="627"/>
                  </a:cubicBezTo>
                  <a:cubicBezTo>
                    <a:pt x="101" y="402"/>
                    <a:pt x="1" y="301"/>
                    <a:pt x="1" y="101"/>
                  </a:cubicBez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-4210975" y="3183975"/>
              <a:ext cx="308300" cy="307675"/>
            </a:xfrm>
            <a:custGeom>
              <a:avLst/>
              <a:gdLst/>
              <a:ahLst/>
              <a:cxnLst/>
              <a:rect l="l" t="t" r="r" b="b"/>
              <a:pathLst>
                <a:path w="12332" h="12307" extrusionOk="0">
                  <a:moveTo>
                    <a:pt x="9499" y="0"/>
                  </a:moveTo>
                  <a:cubicBezTo>
                    <a:pt x="6266" y="3133"/>
                    <a:pt x="3133" y="6366"/>
                    <a:pt x="0" y="9499"/>
                  </a:cubicBezTo>
                  <a:cubicBezTo>
                    <a:pt x="0" y="9700"/>
                    <a:pt x="0" y="9800"/>
                    <a:pt x="101" y="10026"/>
                  </a:cubicBezTo>
                  <a:lnTo>
                    <a:pt x="101" y="10126"/>
                  </a:lnTo>
                  <a:cubicBezTo>
                    <a:pt x="101" y="10326"/>
                    <a:pt x="201" y="10427"/>
                    <a:pt x="201" y="10652"/>
                  </a:cubicBezTo>
                  <a:lnTo>
                    <a:pt x="326" y="10652"/>
                  </a:lnTo>
                  <a:lnTo>
                    <a:pt x="326" y="10752"/>
                  </a:lnTo>
                  <a:cubicBezTo>
                    <a:pt x="527" y="11279"/>
                    <a:pt x="727" y="11805"/>
                    <a:pt x="1053" y="12306"/>
                  </a:cubicBezTo>
                  <a:lnTo>
                    <a:pt x="12331" y="1028"/>
                  </a:lnTo>
                  <a:cubicBezTo>
                    <a:pt x="11379" y="527"/>
                    <a:pt x="10452" y="201"/>
                    <a:pt x="94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-4166500" y="3228450"/>
              <a:ext cx="331500" cy="331500"/>
            </a:xfrm>
            <a:custGeom>
              <a:avLst/>
              <a:gdLst/>
              <a:ahLst/>
              <a:cxnLst/>
              <a:rect l="l" t="t" r="r" b="b"/>
              <a:pathLst>
                <a:path w="13260" h="13260" extrusionOk="0">
                  <a:moveTo>
                    <a:pt x="11480" y="1"/>
                  </a:moveTo>
                  <a:lnTo>
                    <a:pt x="1" y="11480"/>
                  </a:lnTo>
                  <a:cubicBezTo>
                    <a:pt x="627" y="12207"/>
                    <a:pt x="1254" y="12733"/>
                    <a:pt x="1981" y="13259"/>
                  </a:cubicBezTo>
                  <a:lnTo>
                    <a:pt x="13259" y="1981"/>
                  </a:lnTo>
                  <a:cubicBezTo>
                    <a:pt x="12733" y="1254"/>
                    <a:pt x="12206" y="628"/>
                    <a:pt x="11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-4239800" y="3157650"/>
              <a:ext cx="456800" cy="454300"/>
            </a:xfrm>
            <a:custGeom>
              <a:avLst/>
              <a:gdLst/>
              <a:ahLst/>
              <a:cxnLst/>
              <a:rect l="l" t="t" r="r" b="b"/>
              <a:pathLst>
                <a:path w="18272" h="18172" extrusionOk="0">
                  <a:moveTo>
                    <a:pt x="9199" y="1780"/>
                  </a:moveTo>
                  <a:cubicBezTo>
                    <a:pt x="10752" y="1780"/>
                    <a:pt x="12331" y="2407"/>
                    <a:pt x="13585" y="3334"/>
                  </a:cubicBezTo>
                  <a:cubicBezTo>
                    <a:pt x="14838" y="4287"/>
                    <a:pt x="15765" y="5640"/>
                    <a:pt x="16191" y="7319"/>
                  </a:cubicBezTo>
                  <a:cubicBezTo>
                    <a:pt x="16291" y="7846"/>
                    <a:pt x="16392" y="8472"/>
                    <a:pt x="16392" y="9099"/>
                  </a:cubicBezTo>
                  <a:cubicBezTo>
                    <a:pt x="16392" y="10653"/>
                    <a:pt x="15890" y="12232"/>
                    <a:pt x="14938" y="13485"/>
                  </a:cubicBezTo>
                  <a:cubicBezTo>
                    <a:pt x="13885" y="14738"/>
                    <a:pt x="12532" y="15665"/>
                    <a:pt x="10978" y="16091"/>
                  </a:cubicBezTo>
                  <a:cubicBezTo>
                    <a:pt x="10351" y="16191"/>
                    <a:pt x="9725" y="16292"/>
                    <a:pt x="9199" y="16292"/>
                  </a:cubicBezTo>
                  <a:cubicBezTo>
                    <a:pt x="7519" y="16292"/>
                    <a:pt x="5965" y="15765"/>
                    <a:pt x="4712" y="14838"/>
                  </a:cubicBezTo>
                  <a:cubicBezTo>
                    <a:pt x="3459" y="13886"/>
                    <a:pt x="2507" y="12532"/>
                    <a:pt x="2106" y="10853"/>
                  </a:cubicBezTo>
                  <a:cubicBezTo>
                    <a:pt x="1980" y="10226"/>
                    <a:pt x="1880" y="9600"/>
                    <a:pt x="1880" y="9099"/>
                  </a:cubicBezTo>
                  <a:cubicBezTo>
                    <a:pt x="1880" y="7419"/>
                    <a:pt x="2407" y="5840"/>
                    <a:pt x="3459" y="4587"/>
                  </a:cubicBezTo>
                  <a:cubicBezTo>
                    <a:pt x="4387" y="3460"/>
                    <a:pt x="5740" y="2507"/>
                    <a:pt x="7319" y="1981"/>
                  </a:cubicBezTo>
                  <a:cubicBezTo>
                    <a:pt x="7945" y="1881"/>
                    <a:pt x="8572" y="1780"/>
                    <a:pt x="9199" y="1780"/>
                  </a:cubicBezTo>
                  <a:close/>
                  <a:moveTo>
                    <a:pt x="9199" y="1"/>
                  </a:moveTo>
                  <a:cubicBezTo>
                    <a:pt x="8372" y="1"/>
                    <a:pt x="7620" y="1"/>
                    <a:pt x="6893" y="201"/>
                  </a:cubicBezTo>
                  <a:cubicBezTo>
                    <a:pt x="4813" y="728"/>
                    <a:pt x="3133" y="1981"/>
                    <a:pt x="1880" y="3560"/>
                  </a:cubicBezTo>
                  <a:cubicBezTo>
                    <a:pt x="727" y="5114"/>
                    <a:pt x="1" y="6993"/>
                    <a:pt x="1" y="9099"/>
                  </a:cubicBezTo>
                  <a:cubicBezTo>
                    <a:pt x="1" y="9825"/>
                    <a:pt x="101" y="10552"/>
                    <a:pt x="326" y="11279"/>
                  </a:cubicBezTo>
                  <a:cubicBezTo>
                    <a:pt x="853" y="13359"/>
                    <a:pt x="2106" y="15039"/>
                    <a:pt x="3660" y="16292"/>
                  </a:cubicBezTo>
                  <a:cubicBezTo>
                    <a:pt x="5239" y="17445"/>
                    <a:pt x="7118" y="18171"/>
                    <a:pt x="9199" y="18171"/>
                  </a:cubicBezTo>
                  <a:cubicBezTo>
                    <a:pt x="9925" y="18171"/>
                    <a:pt x="10652" y="18071"/>
                    <a:pt x="11379" y="17871"/>
                  </a:cubicBezTo>
                  <a:cubicBezTo>
                    <a:pt x="13484" y="17344"/>
                    <a:pt x="15138" y="16191"/>
                    <a:pt x="16392" y="14612"/>
                  </a:cubicBezTo>
                  <a:cubicBezTo>
                    <a:pt x="17544" y="13059"/>
                    <a:pt x="18271" y="11079"/>
                    <a:pt x="18271" y="9099"/>
                  </a:cubicBezTo>
                  <a:cubicBezTo>
                    <a:pt x="18271" y="8347"/>
                    <a:pt x="18171" y="7520"/>
                    <a:pt x="17971" y="6793"/>
                  </a:cubicBezTo>
                  <a:cubicBezTo>
                    <a:pt x="17444" y="4713"/>
                    <a:pt x="16291" y="3033"/>
                    <a:pt x="14737" y="1881"/>
                  </a:cubicBezTo>
                  <a:cubicBezTo>
                    <a:pt x="13159" y="627"/>
                    <a:pt x="11179" y="1"/>
                    <a:pt x="9199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-4427775" y="3254150"/>
              <a:ext cx="237500" cy="112175"/>
            </a:xfrm>
            <a:custGeom>
              <a:avLst/>
              <a:gdLst/>
              <a:ahLst/>
              <a:cxnLst/>
              <a:rect l="l" t="t" r="r" b="b"/>
              <a:pathLst>
                <a:path w="9500" h="4487" extrusionOk="0">
                  <a:moveTo>
                    <a:pt x="4813" y="1"/>
                  </a:moveTo>
                  <a:cubicBezTo>
                    <a:pt x="4387" y="1"/>
                    <a:pt x="4086" y="1"/>
                    <a:pt x="3660" y="101"/>
                  </a:cubicBezTo>
                  <a:cubicBezTo>
                    <a:pt x="2607" y="427"/>
                    <a:pt x="1780" y="953"/>
                    <a:pt x="1154" y="1680"/>
                  </a:cubicBezTo>
                  <a:cubicBezTo>
                    <a:pt x="527" y="2407"/>
                    <a:pt x="101" y="3234"/>
                    <a:pt x="1" y="4286"/>
                  </a:cubicBezTo>
                  <a:lnTo>
                    <a:pt x="1880" y="4487"/>
                  </a:lnTo>
                  <a:cubicBezTo>
                    <a:pt x="1880" y="3860"/>
                    <a:pt x="2206" y="3359"/>
                    <a:pt x="2607" y="2933"/>
                  </a:cubicBezTo>
                  <a:cubicBezTo>
                    <a:pt x="2933" y="2407"/>
                    <a:pt x="3459" y="2106"/>
                    <a:pt x="4086" y="1980"/>
                  </a:cubicBezTo>
                  <a:cubicBezTo>
                    <a:pt x="4387" y="1880"/>
                    <a:pt x="4612" y="1880"/>
                    <a:pt x="4813" y="1880"/>
                  </a:cubicBezTo>
                  <a:cubicBezTo>
                    <a:pt x="5540" y="1880"/>
                    <a:pt x="6166" y="2106"/>
                    <a:pt x="6692" y="2507"/>
                  </a:cubicBezTo>
                  <a:cubicBezTo>
                    <a:pt x="7219" y="2833"/>
                    <a:pt x="7520" y="3459"/>
                    <a:pt x="7745" y="4086"/>
                  </a:cubicBezTo>
                  <a:lnTo>
                    <a:pt x="9499" y="3660"/>
                  </a:lnTo>
                  <a:cubicBezTo>
                    <a:pt x="9299" y="2507"/>
                    <a:pt x="8572" y="1680"/>
                    <a:pt x="7745" y="1053"/>
                  </a:cubicBezTo>
                  <a:cubicBezTo>
                    <a:pt x="6993" y="427"/>
                    <a:pt x="5966" y="1"/>
                    <a:pt x="481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5" name="Google Shape;1365;p49"/>
          <p:cNvGrpSpPr/>
          <p:nvPr/>
        </p:nvGrpSpPr>
        <p:grpSpPr>
          <a:xfrm>
            <a:off x="3850785" y="3717890"/>
            <a:ext cx="929086" cy="584445"/>
            <a:chOff x="-2101325" y="2739725"/>
            <a:chExt cx="1315825" cy="827725"/>
          </a:xfrm>
        </p:grpSpPr>
        <p:sp>
          <p:nvSpPr>
            <p:cNvPr id="1366" name="Google Shape;1366;p49"/>
            <p:cNvSpPr/>
            <p:nvPr/>
          </p:nvSpPr>
          <p:spPr>
            <a:xfrm>
              <a:off x="-1699675" y="2857525"/>
              <a:ext cx="256275" cy="26350"/>
            </a:xfrm>
            <a:custGeom>
              <a:avLst/>
              <a:gdLst/>
              <a:ahLst/>
              <a:cxnLst/>
              <a:rect l="l" t="t" r="r" b="b"/>
              <a:pathLst>
                <a:path w="10251" h="1054" extrusionOk="0">
                  <a:moveTo>
                    <a:pt x="0" y="1"/>
                  </a:moveTo>
                  <a:lnTo>
                    <a:pt x="952" y="1053"/>
                  </a:lnTo>
                  <a:lnTo>
                    <a:pt x="10251" y="1053"/>
                  </a:lnTo>
                  <a:lnTo>
                    <a:pt x="9098" y="1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-1668350" y="2891375"/>
              <a:ext cx="269450" cy="33850"/>
            </a:xfrm>
            <a:custGeom>
              <a:avLst/>
              <a:gdLst/>
              <a:ahLst/>
              <a:cxnLst/>
              <a:rect l="l" t="t" r="r" b="b"/>
              <a:pathLst>
                <a:path w="10778" h="1354" extrusionOk="0">
                  <a:moveTo>
                    <a:pt x="0" y="0"/>
                  </a:moveTo>
                  <a:lnTo>
                    <a:pt x="1253" y="1354"/>
                  </a:lnTo>
                  <a:lnTo>
                    <a:pt x="10777" y="1354"/>
                  </a:lnTo>
                  <a:lnTo>
                    <a:pt x="9399" y="0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-1736025" y="2815550"/>
              <a:ext cx="255675" cy="31350"/>
            </a:xfrm>
            <a:custGeom>
              <a:avLst/>
              <a:gdLst/>
              <a:ahLst/>
              <a:cxnLst/>
              <a:rect l="l" t="t" r="r" b="b"/>
              <a:pathLst>
                <a:path w="10227" h="1254" extrusionOk="0">
                  <a:moveTo>
                    <a:pt x="0" y="1"/>
                  </a:moveTo>
                  <a:lnTo>
                    <a:pt x="1153" y="1254"/>
                  </a:lnTo>
                  <a:lnTo>
                    <a:pt x="10226" y="1254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-2101325" y="2929450"/>
              <a:ext cx="477475" cy="463200"/>
            </a:xfrm>
            <a:custGeom>
              <a:avLst/>
              <a:gdLst/>
              <a:ahLst/>
              <a:cxnLst/>
              <a:rect l="l" t="t" r="r" b="b"/>
              <a:pathLst>
                <a:path w="19099" h="18528" extrusionOk="0">
                  <a:moveTo>
                    <a:pt x="10152" y="0"/>
                  </a:moveTo>
                  <a:cubicBezTo>
                    <a:pt x="9224" y="0"/>
                    <a:pt x="8063" y="140"/>
                    <a:pt x="6668" y="557"/>
                  </a:cubicBezTo>
                  <a:cubicBezTo>
                    <a:pt x="1881" y="2036"/>
                    <a:pt x="1" y="9229"/>
                    <a:pt x="6367" y="13615"/>
                  </a:cubicBezTo>
                  <a:cubicBezTo>
                    <a:pt x="12833" y="18001"/>
                    <a:pt x="19099" y="18527"/>
                    <a:pt x="19099" y="18527"/>
                  </a:cubicBezTo>
                  <a:lnTo>
                    <a:pt x="13886" y="11535"/>
                  </a:lnTo>
                  <a:cubicBezTo>
                    <a:pt x="13886" y="11535"/>
                    <a:pt x="10653" y="11535"/>
                    <a:pt x="8146" y="9229"/>
                  </a:cubicBezTo>
                  <a:cubicBezTo>
                    <a:pt x="5990" y="7267"/>
                    <a:pt x="5522" y="4043"/>
                    <a:pt x="7508" y="4043"/>
                  </a:cubicBezTo>
                  <a:cubicBezTo>
                    <a:pt x="7831" y="4043"/>
                    <a:pt x="8218" y="4128"/>
                    <a:pt x="8673" y="4317"/>
                  </a:cubicBezTo>
                  <a:cubicBezTo>
                    <a:pt x="11906" y="5570"/>
                    <a:pt x="14612" y="10282"/>
                    <a:pt x="14612" y="10282"/>
                  </a:cubicBezTo>
                  <a:lnTo>
                    <a:pt x="12933" y="557"/>
                  </a:lnTo>
                  <a:cubicBezTo>
                    <a:pt x="12933" y="557"/>
                    <a:pt x="12009" y="0"/>
                    <a:pt x="10152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-1819350" y="2865050"/>
              <a:ext cx="1033850" cy="702400"/>
            </a:xfrm>
            <a:custGeom>
              <a:avLst/>
              <a:gdLst/>
              <a:ahLst/>
              <a:cxnLst/>
              <a:rect l="l" t="t" r="r" b="b"/>
              <a:pathLst>
                <a:path w="41354" h="28096" extrusionOk="0">
                  <a:moveTo>
                    <a:pt x="0" y="1"/>
                  </a:moveTo>
                  <a:lnTo>
                    <a:pt x="1980" y="12657"/>
                  </a:lnTo>
                  <a:cubicBezTo>
                    <a:pt x="3434" y="21529"/>
                    <a:pt x="11178" y="28096"/>
                    <a:pt x="20151" y="28096"/>
                  </a:cubicBezTo>
                  <a:lnTo>
                    <a:pt x="21203" y="28096"/>
                  </a:lnTo>
                  <a:cubicBezTo>
                    <a:pt x="30276" y="28096"/>
                    <a:pt x="37895" y="21529"/>
                    <a:pt x="39374" y="12657"/>
                  </a:cubicBezTo>
                  <a:lnTo>
                    <a:pt x="41354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-1819350" y="2739725"/>
              <a:ext cx="1033850" cy="250675"/>
            </a:xfrm>
            <a:custGeom>
              <a:avLst/>
              <a:gdLst/>
              <a:ahLst/>
              <a:cxnLst/>
              <a:rect l="l" t="t" r="r" b="b"/>
              <a:pathLst>
                <a:path w="41354" h="10027" extrusionOk="0">
                  <a:moveTo>
                    <a:pt x="20677" y="1"/>
                  </a:moveTo>
                  <a:cubicBezTo>
                    <a:pt x="9298" y="1"/>
                    <a:pt x="0" y="2207"/>
                    <a:pt x="0" y="5014"/>
                  </a:cubicBezTo>
                  <a:cubicBezTo>
                    <a:pt x="0" y="7846"/>
                    <a:pt x="9298" y="10026"/>
                    <a:pt x="20677" y="10026"/>
                  </a:cubicBezTo>
                  <a:cubicBezTo>
                    <a:pt x="32156" y="10026"/>
                    <a:pt x="41354" y="7846"/>
                    <a:pt x="41354" y="5014"/>
                  </a:cubicBezTo>
                  <a:cubicBezTo>
                    <a:pt x="41354" y="2207"/>
                    <a:pt x="32156" y="1"/>
                    <a:pt x="2067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-1769850" y="2758525"/>
              <a:ext cx="934850" cy="203675"/>
            </a:xfrm>
            <a:custGeom>
              <a:avLst/>
              <a:gdLst/>
              <a:ahLst/>
              <a:cxnLst/>
              <a:rect l="l" t="t" r="r" b="b"/>
              <a:pathLst>
                <a:path w="37394" h="8147" extrusionOk="0">
                  <a:moveTo>
                    <a:pt x="18697" y="1"/>
                  </a:moveTo>
                  <a:cubicBezTo>
                    <a:pt x="8346" y="1"/>
                    <a:pt x="0" y="1881"/>
                    <a:pt x="0" y="4061"/>
                  </a:cubicBezTo>
                  <a:cubicBezTo>
                    <a:pt x="0" y="6267"/>
                    <a:pt x="8346" y="8146"/>
                    <a:pt x="18697" y="8146"/>
                  </a:cubicBezTo>
                  <a:cubicBezTo>
                    <a:pt x="29023" y="8146"/>
                    <a:pt x="37394" y="6267"/>
                    <a:pt x="37394" y="4061"/>
                  </a:cubicBezTo>
                  <a:cubicBezTo>
                    <a:pt x="37394" y="1881"/>
                    <a:pt x="29023" y="1"/>
                    <a:pt x="18697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-1657700" y="2878200"/>
              <a:ext cx="709925" cy="84000"/>
            </a:xfrm>
            <a:custGeom>
              <a:avLst/>
              <a:gdLst/>
              <a:ahLst/>
              <a:cxnLst/>
              <a:rect l="l" t="t" r="r" b="b"/>
              <a:pathLst>
                <a:path w="28397" h="3360" extrusionOk="0">
                  <a:moveTo>
                    <a:pt x="14211" y="1"/>
                  </a:moveTo>
                  <a:cubicBezTo>
                    <a:pt x="8246" y="1"/>
                    <a:pt x="2933" y="728"/>
                    <a:pt x="0" y="1881"/>
                  </a:cubicBezTo>
                  <a:cubicBezTo>
                    <a:pt x="3459" y="2733"/>
                    <a:pt x="8572" y="3359"/>
                    <a:pt x="14211" y="3359"/>
                  </a:cubicBezTo>
                  <a:cubicBezTo>
                    <a:pt x="19850" y="3359"/>
                    <a:pt x="24963" y="2733"/>
                    <a:pt x="28396" y="1881"/>
                  </a:cubicBezTo>
                  <a:cubicBezTo>
                    <a:pt x="25489" y="728"/>
                    <a:pt x="20251" y="1"/>
                    <a:pt x="14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-1574375" y="2907025"/>
              <a:ext cx="52650" cy="20700"/>
            </a:xfrm>
            <a:custGeom>
              <a:avLst/>
              <a:gdLst/>
              <a:ahLst/>
              <a:cxnLst/>
              <a:rect l="l" t="t" r="r" b="b"/>
              <a:pathLst>
                <a:path w="2106" h="828" extrusionOk="0">
                  <a:moveTo>
                    <a:pt x="1053" y="1"/>
                  </a:moveTo>
                  <a:cubicBezTo>
                    <a:pt x="527" y="1"/>
                    <a:pt x="1" y="201"/>
                    <a:pt x="1" y="427"/>
                  </a:cubicBezTo>
                  <a:cubicBezTo>
                    <a:pt x="1" y="627"/>
                    <a:pt x="527" y="828"/>
                    <a:pt x="1053" y="828"/>
                  </a:cubicBezTo>
                  <a:cubicBezTo>
                    <a:pt x="1680" y="828"/>
                    <a:pt x="2106" y="627"/>
                    <a:pt x="2106" y="427"/>
                  </a:cubicBezTo>
                  <a:cubicBezTo>
                    <a:pt x="2106" y="201"/>
                    <a:pt x="1680" y="1"/>
                    <a:pt x="1053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-1579375" y="2899500"/>
              <a:ext cx="60175" cy="28225"/>
            </a:xfrm>
            <a:custGeom>
              <a:avLst/>
              <a:gdLst/>
              <a:ahLst/>
              <a:cxnLst/>
              <a:rect l="l" t="t" r="r" b="b"/>
              <a:pathLst>
                <a:path w="2407" h="1129" extrusionOk="0">
                  <a:moveTo>
                    <a:pt x="1253" y="1"/>
                  </a:moveTo>
                  <a:cubicBezTo>
                    <a:pt x="526" y="1"/>
                    <a:pt x="201" y="402"/>
                    <a:pt x="100" y="728"/>
                  </a:cubicBezTo>
                  <a:cubicBezTo>
                    <a:pt x="100" y="728"/>
                    <a:pt x="0" y="1129"/>
                    <a:pt x="1153" y="1129"/>
                  </a:cubicBezTo>
                  <a:cubicBezTo>
                    <a:pt x="627" y="1129"/>
                    <a:pt x="201" y="928"/>
                    <a:pt x="201" y="728"/>
                  </a:cubicBezTo>
                  <a:cubicBezTo>
                    <a:pt x="201" y="628"/>
                    <a:pt x="426" y="502"/>
                    <a:pt x="727" y="402"/>
                  </a:cubicBezTo>
                  <a:lnTo>
                    <a:pt x="727" y="302"/>
                  </a:lnTo>
                  <a:cubicBezTo>
                    <a:pt x="727" y="302"/>
                    <a:pt x="827" y="201"/>
                    <a:pt x="953" y="201"/>
                  </a:cubicBezTo>
                  <a:cubicBezTo>
                    <a:pt x="1153" y="201"/>
                    <a:pt x="1253" y="302"/>
                    <a:pt x="1253" y="302"/>
                  </a:cubicBezTo>
                  <a:cubicBezTo>
                    <a:pt x="1880" y="302"/>
                    <a:pt x="2306" y="502"/>
                    <a:pt x="2306" y="728"/>
                  </a:cubicBezTo>
                  <a:cubicBezTo>
                    <a:pt x="2306" y="928"/>
                    <a:pt x="1880" y="1129"/>
                    <a:pt x="1253" y="1129"/>
                  </a:cubicBezTo>
                  <a:lnTo>
                    <a:pt x="1354" y="1129"/>
                  </a:lnTo>
                  <a:cubicBezTo>
                    <a:pt x="2406" y="1129"/>
                    <a:pt x="2406" y="728"/>
                    <a:pt x="2406" y="728"/>
                  </a:cubicBezTo>
                  <a:cubicBezTo>
                    <a:pt x="2406" y="728"/>
                    <a:pt x="2306" y="201"/>
                    <a:pt x="1454" y="101"/>
                  </a:cubicBezTo>
                  <a:cubicBezTo>
                    <a:pt x="1354" y="101"/>
                    <a:pt x="1253" y="1"/>
                    <a:pt x="1253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-1574375" y="2907025"/>
              <a:ext cx="52650" cy="20700"/>
            </a:xfrm>
            <a:custGeom>
              <a:avLst/>
              <a:gdLst/>
              <a:ahLst/>
              <a:cxnLst/>
              <a:rect l="l" t="t" r="r" b="b"/>
              <a:pathLst>
                <a:path w="2106" h="828" extrusionOk="0">
                  <a:moveTo>
                    <a:pt x="1053" y="1"/>
                  </a:moveTo>
                  <a:cubicBezTo>
                    <a:pt x="1053" y="101"/>
                    <a:pt x="953" y="201"/>
                    <a:pt x="753" y="201"/>
                  </a:cubicBezTo>
                  <a:cubicBezTo>
                    <a:pt x="627" y="201"/>
                    <a:pt x="527" y="201"/>
                    <a:pt x="527" y="101"/>
                  </a:cubicBezTo>
                  <a:cubicBezTo>
                    <a:pt x="226" y="201"/>
                    <a:pt x="1" y="327"/>
                    <a:pt x="1" y="427"/>
                  </a:cubicBezTo>
                  <a:cubicBezTo>
                    <a:pt x="1" y="627"/>
                    <a:pt x="427" y="828"/>
                    <a:pt x="953" y="828"/>
                  </a:cubicBezTo>
                  <a:lnTo>
                    <a:pt x="1053" y="828"/>
                  </a:lnTo>
                  <a:cubicBezTo>
                    <a:pt x="1680" y="828"/>
                    <a:pt x="2106" y="627"/>
                    <a:pt x="2106" y="427"/>
                  </a:cubicBezTo>
                  <a:cubicBezTo>
                    <a:pt x="2106" y="201"/>
                    <a:pt x="1680" y="1"/>
                    <a:pt x="1053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-1561225" y="2904525"/>
              <a:ext cx="13200" cy="5025"/>
            </a:xfrm>
            <a:custGeom>
              <a:avLst/>
              <a:gdLst/>
              <a:ahLst/>
              <a:cxnLst/>
              <a:rect l="l" t="t" r="r" b="b"/>
              <a:pathLst>
                <a:path w="528" h="201" extrusionOk="0">
                  <a:moveTo>
                    <a:pt x="227" y="0"/>
                  </a:moveTo>
                  <a:cubicBezTo>
                    <a:pt x="101" y="0"/>
                    <a:pt x="1" y="101"/>
                    <a:pt x="1" y="101"/>
                  </a:cubicBezTo>
                  <a:lnTo>
                    <a:pt x="1" y="201"/>
                  </a:lnTo>
                  <a:cubicBezTo>
                    <a:pt x="101" y="201"/>
                    <a:pt x="327" y="101"/>
                    <a:pt x="527" y="101"/>
                  </a:cubicBezTo>
                  <a:cubicBezTo>
                    <a:pt x="527" y="101"/>
                    <a:pt x="427" y="0"/>
                    <a:pt x="227" y="0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-1561225" y="2907025"/>
              <a:ext cx="13200" cy="5050"/>
            </a:xfrm>
            <a:custGeom>
              <a:avLst/>
              <a:gdLst/>
              <a:ahLst/>
              <a:cxnLst/>
              <a:rect l="l" t="t" r="r" b="b"/>
              <a:pathLst>
                <a:path w="528" h="202" extrusionOk="0">
                  <a:moveTo>
                    <a:pt x="527" y="1"/>
                  </a:moveTo>
                  <a:cubicBezTo>
                    <a:pt x="327" y="1"/>
                    <a:pt x="101" y="101"/>
                    <a:pt x="1" y="101"/>
                  </a:cubicBezTo>
                  <a:cubicBezTo>
                    <a:pt x="1" y="201"/>
                    <a:pt x="101" y="201"/>
                    <a:pt x="227" y="201"/>
                  </a:cubicBezTo>
                  <a:cubicBezTo>
                    <a:pt x="427" y="201"/>
                    <a:pt x="527" y="101"/>
                    <a:pt x="527" y="1"/>
                  </a:cubicBez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-1482900" y="2938350"/>
              <a:ext cx="33875" cy="10675"/>
            </a:xfrm>
            <a:custGeom>
              <a:avLst/>
              <a:gdLst/>
              <a:ahLst/>
              <a:cxnLst/>
              <a:rect l="l" t="t" r="r" b="b"/>
              <a:pathLst>
                <a:path w="1355" h="427" extrusionOk="0">
                  <a:moveTo>
                    <a:pt x="728" y="1"/>
                  </a:moveTo>
                  <a:cubicBezTo>
                    <a:pt x="327" y="1"/>
                    <a:pt x="1" y="101"/>
                    <a:pt x="1" y="201"/>
                  </a:cubicBezTo>
                  <a:cubicBezTo>
                    <a:pt x="1" y="327"/>
                    <a:pt x="327" y="427"/>
                    <a:pt x="728" y="427"/>
                  </a:cubicBezTo>
                  <a:cubicBezTo>
                    <a:pt x="1053" y="427"/>
                    <a:pt x="1354" y="327"/>
                    <a:pt x="1354" y="201"/>
                  </a:cubicBezTo>
                  <a:cubicBezTo>
                    <a:pt x="1354" y="101"/>
                    <a:pt x="1053" y="1"/>
                    <a:pt x="728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-1485400" y="2933350"/>
              <a:ext cx="39500" cy="15675"/>
            </a:xfrm>
            <a:custGeom>
              <a:avLst/>
              <a:gdLst/>
              <a:ahLst/>
              <a:cxnLst/>
              <a:rect l="l" t="t" r="r" b="b"/>
              <a:pathLst>
                <a:path w="1580" h="627" extrusionOk="0">
                  <a:moveTo>
                    <a:pt x="101" y="401"/>
                  </a:moveTo>
                  <a:cubicBezTo>
                    <a:pt x="101" y="402"/>
                    <a:pt x="1" y="627"/>
                    <a:pt x="727" y="627"/>
                  </a:cubicBezTo>
                  <a:cubicBezTo>
                    <a:pt x="427" y="627"/>
                    <a:pt x="101" y="527"/>
                    <a:pt x="101" y="401"/>
                  </a:cubicBezTo>
                  <a:close/>
                  <a:moveTo>
                    <a:pt x="727" y="0"/>
                  </a:moveTo>
                  <a:cubicBezTo>
                    <a:pt x="326" y="0"/>
                    <a:pt x="101" y="201"/>
                    <a:pt x="101" y="401"/>
                  </a:cubicBezTo>
                  <a:cubicBezTo>
                    <a:pt x="101" y="301"/>
                    <a:pt x="201" y="201"/>
                    <a:pt x="427" y="201"/>
                  </a:cubicBezTo>
                  <a:cubicBezTo>
                    <a:pt x="427" y="101"/>
                    <a:pt x="527" y="101"/>
                    <a:pt x="627" y="101"/>
                  </a:cubicBezTo>
                  <a:cubicBezTo>
                    <a:pt x="727" y="101"/>
                    <a:pt x="828" y="101"/>
                    <a:pt x="828" y="201"/>
                  </a:cubicBezTo>
                  <a:cubicBezTo>
                    <a:pt x="1153" y="201"/>
                    <a:pt x="1454" y="301"/>
                    <a:pt x="1454" y="401"/>
                  </a:cubicBezTo>
                  <a:cubicBezTo>
                    <a:pt x="1454" y="527"/>
                    <a:pt x="1153" y="627"/>
                    <a:pt x="828" y="627"/>
                  </a:cubicBezTo>
                  <a:cubicBezTo>
                    <a:pt x="1580" y="627"/>
                    <a:pt x="1580" y="401"/>
                    <a:pt x="1580" y="401"/>
                  </a:cubicBezTo>
                  <a:cubicBezTo>
                    <a:pt x="1580" y="401"/>
                    <a:pt x="1454" y="101"/>
                    <a:pt x="953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-1482900" y="2938350"/>
              <a:ext cx="33875" cy="10675"/>
            </a:xfrm>
            <a:custGeom>
              <a:avLst/>
              <a:gdLst/>
              <a:ahLst/>
              <a:cxnLst/>
              <a:rect l="l" t="t" r="r" b="b"/>
              <a:pathLst>
                <a:path w="1355" h="427" extrusionOk="0">
                  <a:moveTo>
                    <a:pt x="327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327" y="427"/>
                    <a:pt x="627" y="427"/>
                  </a:cubicBezTo>
                  <a:lnTo>
                    <a:pt x="728" y="427"/>
                  </a:lnTo>
                  <a:cubicBezTo>
                    <a:pt x="1053" y="427"/>
                    <a:pt x="1354" y="327"/>
                    <a:pt x="1354" y="201"/>
                  </a:cubicBezTo>
                  <a:cubicBezTo>
                    <a:pt x="1354" y="101"/>
                    <a:pt x="1053" y="1"/>
                    <a:pt x="728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-1474750" y="2935850"/>
              <a:ext cx="10050" cy="2525"/>
            </a:xfrm>
            <a:custGeom>
              <a:avLst/>
              <a:gdLst/>
              <a:ahLst/>
              <a:cxnLst/>
              <a:rect l="l" t="t" r="r" b="b"/>
              <a:pathLst>
                <a:path w="402" h="101" extrusionOk="0">
                  <a:moveTo>
                    <a:pt x="201" y="1"/>
                  </a:moveTo>
                  <a:cubicBezTo>
                    <a:pt x="101" y="1"/>
                    <a:pt x="1" y="1"/>
                    <a:pt x="1" y="101"/>
                  </a:cubicBezTo>
                  <a:lnTo>
                    <a:pt x="402" y="101"/>
                  </a:lnTo>
                  <a:cubicBezTo>
                    <a:pt x="402" y="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-1474750" y="2938350"/>
              <a:ext cx="10050" cy="25"/>
            </a:xfrm>
            <a:custGeom>
              <a:avLst/>
              <a:gdLst/>
              <a:ahLst/>
              <a:cxnLst/>
              <a:rect l="l" t="t" r="r" b="b"/>
              <a:pathLst>
                <a:path w="402" h="1" extrusionOk="0">
                  <a:moveTo>
                    <a:pt x="402" y="1"/>
                  </a:moveTo>
                  <a:lnTo>
                    <a:pt x="1" y="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-1383275" y="2896375"/>
              <a:ext cx="23225" cy="10675"/>
            </a:xfrm>
            <a:custGeom>
              <a:avLst/>
              <a:gdLst/>
              <a:ahLst/>
              <a:cxnLst/>
              <a:rect l="l" t="t" r="r" b="b"/>
              <a:pathLst>
                <a:path w="929" h="427" extrusionOk="0">
                  <a:moveTo>
                    <a:pt x="402" y="1"/>
                  </a:moveTo>
                  <a:cubicBezTo>
                    <a:pt x="201" y="1"/>
                    <a:pt x="1" y="126"/>
                    <a:pt x="1" y="226"/>
                  </a:cubicBezTo>
                  <a:cubicBezTo>
                    <a:pt x="1" y="326"/>
                    <a:pt x="201" y="427"/>
                    <a:pt x="402" y="427"/>
                  </a:cubicBezTo>
                  <a:cubicBezTo>
                    <a:pt x="728" y="427"/>
                    <a:pt x="928" y="326"/>
                    <a:pt x="928" y="226"/>
                  </a:cubicBezTo>
                  <a:cubicBezTo>
                    <a:pt x="928" y="126"/>
                    <a:pt x="728" y="1"/>
                    <a:pt x="402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-1386400" y="2893875"/>
              <a:ext cx="26350" cy="13175"/>
            </a:xfrm>
            <a:custGeom>
              <a:avLst/>
              <a:gdLst/>
              <a:ahLst/>
              <a:cxnLst/>
              <a:rect l="l" t="t" r="r" b="b"/>
              <a:pathLst>
                <a:path w="1054" h="527" extrusionOk="0">
                  <a:moveTo>
                    <a:pt x="427" y="0"/>
                  </a:moveTo>
                  <a:cubicBezTo>
                    <a:pt x="390" y="0"/>
                    <a:pt x="366" y="14"/>
                    <a:pt x="351" y="31"/>
                  </a:cubicBezTo>
                  <a:lnTo>
                    <a:pt x="351" y="31"/>
                  </a:lnTo>
                  <a:cubicBezTo>
                    <a:pt x="383" y="19"/>
                    <a:pt x="419" y="9"/>
                    <a:pt x="459" y="5"/>
                  </a:cubicBezTo>
                  <a:lnTo>
                    <a:pt x="459" y="5"/>
                  </a:lnTo>
                  <a:cubicBezTo>
                    <a:pt x="449" y="2"/>
                    <a:pt x="439" y="0"/>
                    <a:pt x="427" y="0"/>
                  </a:cubicBezTo>
                  <a:close/>
                  <a:moveTo>
                    <a:pt x="527" y="0"/>
                  </a:moveTo>
                  <a:cubicBezTo>
                    <a:pt x="503" y="0"/>
                    <a:pt x="480" y="2"/>
                    <a:pt x="459" y="5"/>
                  </a:cubicBezTo>
                  <a:lnTo>
                    <a:pt x="459" y="5"/>
                  </a:lnTo>
                  <a:cubicBezTo>
                    <a:pt x="527" y="23"/>
                    <a:pt x="527" y="101"/>
                    <a:pt x="527" y="101"/>
                  </a:cubicBezTo>
                  <a:cubicBezTo>
                    <a:pt x="778" y="101"/>
                    <a:pt x="954" y="175"/>
                    <a:pt x="1022" y="255"/>
                  </a:cubicBezTo>
                  <a:lnTo>
                    <a:pt x="1022" y="255"/>
                  </a:lnTo>
                  <a:cubicBezTo>
                    <a:pt x="972" y="159"/>
                    <a:pt x="854" y="0"/>
                    <a:pt x="627" y="0"/>
                  </a:cubicBezTo>
                  <a:close/>
                  <a:moveTo>
                    <a:pt x="351" y="31"/>
                  </a:moveTo>
                  <a:lnTo>
                    <a:pt x="351" y="31"/>
                  </a:lnTo>
                  <a:cubicBezTo>
                    <a:pt x="186" y="97"/>
                    <a:pt x="126" y="249"/>
                    <a:pt x="126" y="326"/>
                  </a:cubicBezTo>
                  <a:cubicBezTo>
                    <a:pt x="126" y="326"/>
                    <a:pt x="226" y="226"/>
                    <a:pt x="326" y="101"/>
                  </a:cubicBezTo>
                  <a:cubicBezTo>
                    <a:pt x="326" y="101"/>
                    <a:pt x="326" y="61"/>
                    <a:pt x="351" y="31"/>
                  </a:cubicBezTo>
                  <a:close/>
                  <a:moveTo>
                    <a:pt x="1022" y="255"/>
                  </a:moveTo>
                  <a:cubicBezTo>
                    <a:pt x="1044" y="296"/>
                    <a:pt x="1053" y="326"/>
                    <a:pt x="1053" y="326"/>
                  </a:cubicBezTo>
                  <a:cubicBezTo>
                    <a:pt x="1053" y="303"/>
                    <a:pt x="1042" y="279"/>
                    <a:pt x="1022" y="255"/>
                  </a:cubicBezTo>
                  <a:close/>
                  <a:moveTo>
                    <a:pt x="1053" y="326"/>
                  </a:moveTo>
                  <a:cubicBezTo>
                    <a:pt x="1053" y="327"/>
                    <a:pt x="1053" y="360"/>
                    <a:pt x="1017" y="400"/>
                  </a:cubicBezTo>
                  <a:lnTo>
                    <a:pt x="1017" y="400"/>
                  </a:lnTo>
                  <a:cubicBezTo>
                    <a:pt x="1041" y="376"/>
                    <a:pt x="1053" y="351"/>
                    <a:pt x="1053" y="326"/>
                  </a:cubicBezTo>
                  <a:close/>
                  <a:moveTo>
                    <a:pt x="126" y="326"/>
                  </a:moveTo>
                  <a:cubicBezTo>
                    <a:pt x="126" y="326"/>
                    <a:pt x="1" y="527"/>
                    <a:pt x="527" y="527"/>
                  </a:cubicBezTo>
                  <a:cubicBezTo>
                    <a:pt x="326" y="527"/>
                    <a:pt x="126" y="426"/>
                    <a:pt x="126" y="326"/>
                  </a:cubicBezTo>
                  <a:close/>
                  <a:moveTo>
                    <a:pt x="1017" y="400"/>
                  </a:moveTo>
                  <a:cubicBezTo>
                    <a:pt x="945" y="470"/>
                    <a:pt x="771" y="527"/>
                    <a:pt x="527" y="527"/>
                  </a:cubicBezTo>
                  <a:cubicBezTo>
                    <a:pt x="837" y="527"/>
                    <a:pt x="965" y="457"/>
                    <a:pt x="1017" y="40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-1383275" y="2896375"/>
              <a:ext cx="23225" cy="10675"/>
            </a:xfrm>
            <a:custGeom>
              <a:avLst/>
              <a:gdLst/>
              <a:ahLst/>
              <a:cxnLst/>
              <a:rect l="l" t="t" r="r" b="b"/>
              <a:pathLst>
                <a:path w="929" h="427" extrusionOk="0">
                  <a:moveTo>
                    <a:pt x="201" y="1"/>
                  </a:moveTo>
                  <a:cubicBezTo>
                    <a:pt x="101" y="126"/>
                    <a:pt x="1" y="226"/>
                    <a:pt x="1" y="226"/>
                  </a:cubicBezTo>
                  <a:cubicBezTo>
                    <a:pt x="1" y="326"/>
                    <a:pt x="201" y="427"/>
                    <a:pt x="402" y="427"/>
                  </a:cubicBezTo>
                  <a:cubicBezTo>
                    <a:pt x="728" y="427"/>
                    <a:pt x="928" y="326"/>
                    <a:pt x="928" y="226"/>
                  </a:cubicBezTo>
                  <a:cubicBezTo>
                    <a:pt x="928" y="126"/>
                    <a:pt x="728" y="1"/>
                    <a:pt x="402" y="1"/>
                  </a:cubicBezTo>
                  <a:cubicBezTo>
                    <a:pt x="402" y="126"/>
                    <a:pt x="402" y="126"/>
                    <a:pt x="302" y="126"/>
                  </a:cubicBezTo>
                  <a:cubicBezTo>
                    <a:pt x="302" y="126"/>
                    <a:pt x="201" y="126"/>
                    <a:pt x="201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-1378250" y="2893875"/>
              <a:ext cx="5025" cy="2525"/>
            </a:xfrm>
            <a:custGeom>
              <a:avLst/>
              <a:gdLst/>
              <a:ahLst/>
              <a:cxnLst/>
              <a:rect l="l" t="t" r="r" b="b"/>
              <a:pathLst>
                <a:path w="201" h="101" extrusionOk="0">
                  <a:moveTo>
                    <a:pt x="101" y="0"/>
                  </a:moveTo>
                  <a:cubicBezTo>
                    <a:pt x="0" y="0"/>
                    <a:pt x="0" y="101"/>
                    <a:pt x="0" y="101"/>
                  </a:cubicBezTo>
                  <a:lnTo>
                    <a:pt x="201" y="101"/>
                  </a:lnTo>
                  <a:cubicBezTo>
                    <a:pt x="201" y="101"/>
                    <a:pt x="201" y="0"/>
                    <a:pt x="101" y="0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-1378250" y="2896375"/>
              <a:ext cx="5025" cy="3150"/>
            </a:xfrm>
            <a:custGeom>
              <a:avLst/>
              <a:gdLst/>
              <a:ahLst/>
              <a:cxnLst/>
              <a:rect l="l" t="t" r="r" b="b"/>
              <a:pathLst>
                <a:path w="201" h="126" extrusionOk="0">
                  <a:moveTo>
                    <a:pt x="0" y="1"/>
                  </a:moveTo>
                  <a:cubicBezTo>
                    <a:pt x="0" y="126"/>
                    <a:pt x="101" y="126"/>
                    <a:pt x="101" y="126"/>
                  </a:cubicBezTo>
                  <a:cubicBezTo>
                    <a:pt x="201" y="126"/>
                    <a:pt x="201" y="126"/>
                    <a:pt x="201" y="1"/>
                  </a:cubicBez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89" name="Google Shape;1389;p49"/>
          <p:cNvCxnSpPr/>
          <p:nvPr/>
        </p:nvCxnSpPr>
        <p:spPr>
          <a:xfrm rot="5400000">
            <a:off x="4298535" y="3434355"/>
            <a:ext cx="326754" cy="998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0" name="Google Shape;1390;p49"/>
          <p:cNvCxnSpPr/>
          <p:nvPr/>
        </p:nvCxnSpPr>
        <p:spPr>
          <a:xfrm rot="5400000">
            <a:off x="4313206" y="3226673"/>
            <a:ext cx="326754" cy="998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1" name="Google Shape;1391;p49"/>
          <p:cNvCxnSpPr/>
          <p:nvPr/>
        </p:nvCxnSpPr>
        <p:spPr>
          <a:xfrm rot="5400000">
            <a:off x="4298535" y="3088692"/>
            <a:ext cx="326754" cy="998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2" name="Google Shape;1392;p49"/>
          <p:cNvSpPr txBox="1"/>
          <p:nvPr/>
        </p:nvSpPr>
        <p:spPr>
          <a:xfrm>
            <a:off x="5689014" y="2743775"/>
            <a:ext cx="19215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Thank You!</a:t>
            </a:r>
            <a:endParaRPr sz="24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67" name="Google Shape;1520;p50">
            <a:extLst>
              <a:ext uri="{FF2B5EF4-FFF2-40B4-BE49-F238E27FC236}">
                <a16:creationId xmlns:a16="http://schemas.microsoft.com/office/drawing/2014/main" id="{9FDD0B34-22DD-45B5-AF58-489492C56EF6}"/>
              </a:ext>
            </a:extLst>
          </p:cNvPr>
          <p:cNvGrpSpPr/>
          <p:nvPr/>
        </p:nvGrpSpPr>
        <p:grpSpPr>
          <a:xfrm>
            <a:off x="790109" y="2404945"/>
            <a:ext cx="2907819" cy="2245606"/>
            <a:chOff x="1745938" y="2664450"/>
            <a:chExt cx="493775" cy="381325"/>
          </a:xfrm>
        </p:grpSpPr>
        <p:sp>
          <p:nvSpPr>
            <p:cNvPr id="168" name="Google Shape;1521;p50">
              <a:extLst>
                <a:ext uri="{FF2B5EF4-FFF2-40B4-BE49-F238E27FC236}">
                  <a16:creationId xmlns:a16="http://schemas.microsoft.com/office/drawing/2014/main" id="{875AA629-4D72-4FB8-8794-73FF8EF9A76D}"/>
                </a:ext>
              </a:extLst>
            </p:cNvPr>
            <p:cNvSpPr/>
            <p:nvPr/>
          </p:nvSpPr>
          <p:spPr>
            <a:xfrm>
              <a:off x="1752913" y="2673600"/>
              <a:ext cx="479400" cy="278050"/>
            </a:xfrm>
            <a:custGeom>
              <a:avLst/>
              <a:gdLst/>
              <a:ahLst/>
              <a:cxnLst/>
              <a:rect l="l" t="t" r="r" b="b"/>
              <a:pathLst>
                <a:path w="19176" h="11122" extrusionOk="0">
                  <a:moveTo>
                    <a:pt x="1" y="0"/>
                  </a:moveTo>
                  <a:lnTo>
                    <a:pt x="1" y="11121"/>
                  </a:lnTo>
                  <a:lnTo>
                    <a:pt x="19175" y="11121"/>
                  </a:lnTo>
                  <a:lnTo>
                    <a:pt x="191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522;p50">
              <a:extLst>
                <a:ext uri="{FF2B5EF4-FFF2-40B4-BE49-F238E27FC236}">
                  <a16:creationId xmlns:a16="http://schemas.microsoft.com/office/drawing/2014/main" id="{58184EA1-F75D-4BBB-9215-602C59248988}"/>
                </a:ext>
              </a:extLst>
            </p:cNvPr>
            <p:cNvSpPr/>
            <p:nvPr/>
          </p:nvSpPr>
          <p:spPr>
            <a:xfrm>
              <a:off x="1783863" y="2704525"/>
              <a:ext cx="417500" cy="216175"/>
            </a:xfrm>
            <a:custGeom>
              <a:avLst/>
              <a:gdLst/>
              <a:ahLst/>
              <a:cxnLst/>
              <a:rect l="l" t="t" r="r" b="b"/>
              <a:pathLst>
                <a:path w="16700" h="8647" extrusionOk="0">
                  <a:moveTo>
                    <a:pt x="0" y="1"/>
                  </a:moveTo>
                  <a:lnTo>
                    <a:pt x="0" y="8647"/>
                  </a:lnTo>
                  <a:lnTo>
                    <a:pt x="16700" y="8647"/>
                  </a:lnTo>
                  <a:lnTo>
                    <a:pt x="167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523;p50">
              <a:extLst>
                <a:ext uri="{FF2B5EF4-FFF2-40B4-BE49-F238E27FC236}">
                  <a16:creationId xmlns:a16="http://schemas.microsoft.com/office/drawing/2014/main" id="{BAF95F02-4F23-4F6A-BD7C-212C381E0EBF}"/>
                </a:ext>
              </a:extLst>
            </p:cNvPr>
            <p:cNvSpPr/>
            <p:nvPr/>
          </p:nvSpPr>
          <p:spPr>
            <a:xfrm>
              <a:off x="2108963" y="2897150"/>
              <a:ext cx="45325" cy="130750"/>
            </a:xfrm>
            <a:custGeom>
              <a:avLst/>
              <a:gdLst/>
              <a:ahLst/>
              <a:cxnLst/>
              <a:rect l="l" t="t" r="r" b="b"/>
              <a:pathLst>
                <a:path w="1813" h="5230" extrusionOk="0">
                  <a:moveTo>
                    <a:pt x="0" y="0"/>
                  </a:moveTo>
                  <a:lnTo>
                    <a:pt x="0" y="5230"/>
                  </a:lnTo>
                  <a:lnTo>
                    <a:pt x="1813" y="5230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524;p50">
              <a:extLst>
                <a:ext uri="{FF2B5EF4-FFF2-40B4-BE49-F238E27FC236}">
                  <a16:creationId xmlns:a16="http://schemas.microsoft.com/office/drawing/2014/main" id="{57645C1F-B041-4697-8AA8-893737F6B8A1}"/>
                </a:ext>
              </a:extLst>
            </p:cNvPr>
            <p:cNvSpPr/>
            <p:nvPr/>
          </p:nvSpPr>
          <p:spPr>
            <a:xfrm>
              <a:off x="2092388" y="2827850"/>
              <a:ext cx="78475" cy="76300"/>
            </a:xfrm>
            <a:custGeom>
              <a:avLst/>
              <a:gdLst/>
              <a:ahLst/>
              <a:cxnLst/>
              <a:rect l="l" t="t" r="r" b="b"/>
              <a:pathLst>
                <a:path w="3139" h="3052" extrusionOk="0">
                  <a:moveTo>
                    <a:pt x="1604" y="1"/>
                  </a:moveTo>
                  <a:cubicBezTo>
                    <a:pt x="733" y="1"/>
                    <a:pt x="1" y="663"/>
                    <a:pt x="1" y="1535"/>
                  </a:cubicBezTo>
                  <a:cubicBezTo>
                    <a:pt x="1" y="2406"/>
                    <a:pt x="733" y="3051"/>
                    <a:pt x="1604" y="3051"/>
                  </a:cubicBezTo>
                  <a:cubicBezTo>
                    <a:pt x="2406" y="3051"/>
                    <a:pt x="3138" y="2406"/>
                    <a:pt x="3138" y="1535"/>
                  </a:cubicBezTo>
                  <a:cubicBezTo>
                    <a:pt x="3138" y="663"/>
                    <a:pt x="2406" y="1"/>
                    <a:pt x="16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525;p50">
              <a:extLst>
                <a:ext uri="{FF2B5EF4-FFF2-40B4-BE49-F238E27FC236}">
                  <a16:creationId xmlns:a16="http://schemas.microsoft.com/office/drawing/2014/main" id="{6F5385B8-8415-4F7B-9994-37F8F0D0FAA6}"/>
                </a:ext>
              </a:extLst>
            </p:cNvPr>
            <p:cNvSpPr/>
            <p:nvPr/>
          </p:nvSpPr>
          <p:spPr>
            <a:xfrm>
              <a:off x="2070613" y="2735475"/>
              <a:ext cx="100250" cy="61475"/>
            </a:xfrm>
            <a:custGeom>
              <a:avLst/>
              <a:gdLst/>
              <a:ahLst/>
              <a:cxnLst/>
              <a:rect l="l" t="t" r="r" b="b"/>
              <a:pathLst>
                <a:path w="4010" h="2459" extrusionOk="0">
                  <a:moveTo>
                    <a:pt x="0" y="0"/>
                  </a:moveTo>
                  <a:lnTo>
                    <a:pt x="0" y="2458"/>
                  </a:lnTo>
                  <a:lnTo>
                    <a:pt x="4009" y="2458"/>
                  </a:lnTo>
                  <a:lnTo>
                    <a:pt x="40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526;p50">
              <a:extLst>
                <a:ext uri="{FF2B5EF4-FFF2-40B4-BE49-F238E27FC236}">
                  <a16:creationId xmlns:a16="http://schemas.microsoft.com/office/drawing/2014/main" id="{41D689DD-48C5-4287-A74E-728B227DE328}"/>
                </a:ext>
              </a:extLst>
            </p:cNvPr>
            <p:cNvSpPr/>
            <p:nvPr/>
          </p:nvSpPr>
          <p:spPr>
            <a:xfrm>
              <a:off x="1745938" y="2664450"/>
              <a:ext cx="493775" cy="294175"/>
            </a:xfrm>
            <a:custGeom>
              <a:avLst/>
              <a:gdLst/>
              <a:ahLst/>
              <a:cxnLst/>
              <a:rect l="l" t="t" r="r" b="b"/>
              <a:pathLst>
                <a:path w="19751" h="11767" extrusionOk="0">
                  <a:moveTo>
                    <a:pt x="1" y="0"/>
                  </a:moveTo>
                  <a:lnTo>
                    <a:pt x="1" y="11766"/>
                  </a:lnTo>
                  <a:lnTo>
                    <a:pt x="13859" y="11766"/>
                  </a:lnTo>
                  <a:lnTo>
                    <a:pt x="13859" y="11121"/>
                  </a:lnTo>
                  <a:lnTo>
                    <a:pt x="646" y="11121"/>
                  </a:lnTo>
                  <a:lnTo>
                    <a:pt x="646" y="662"/>
                  </a:lnTo>
                  <a:lnTo>
                    <a:pt x="19175" y="662"/>
                  </a:lnTo>
                  <a:lnTo>
                    <a:pt x="19175" y="11121"/>
                  </a:lnTo>
                  <a:lnTo>
                    <a:pt x="16996" y="11121"/>
                  </a:lnTo>
                  <a:lnTo>
                    <a:pt x="16996" y="11766"/>
                  </a:lnTo>
                  <a:lnTo>
                    <a:pt x="19750" y="11766"/>
                  </a:lnTo>
                  <a:lnTo>
                    <a:pt x="197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527;p50">
              <a:extLst>
                <a:ext uri="{FF2B5EF4-FFF2-40B4-BE49-F238E27FC236}">
                  <a16:creationId xmlns:a16="http://schemas.microsoft.com/office/drawing/2014/main" id="{6B3B7054-D8A2-44C8-9979-A225F64B551F}"/>
                </a:ext>
              </a:extLst>
            </p:cNvPr>
            <p:cNvSpPr/>
            <p:nvPr/>
          </p:nvSpPr>
          <p:spPr>
            <a:xfrm>
              <a:off x="1807388" y="2726325"/>
              <a:ext cx="201800" cy="16150"/>
            </a:xfrm>
            <a:custGeom>
              <a:avLst/>
              <a:gdLst/>
              <a:ahLst/>
              <a:cxnLst/>
              <a:rect l="l" t="t" r="r" b="b"/>
              <a:pathLst>
                <a:path w="8072" h="646" extrusionOk="0">
                  <a:moveTo>
                    <a:pt x="1" y="0"/>
                  </a:moveTo>
                  <a:lnTo>
                    <a:pt x="1" y="645"/>
                  </a:lnTo>
                  <a:lnTo>
                    <a:pt x="8071" y="645"/>
                  </a:lnTo>
                  <a:lnTo>
                    <a:pt x="80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528;p50">
              <a:extLst>
                <a:ext uri="{FF2B5EF4-FFF2-40B4-BE49-F238E27FC236}">
                  <a16:creationId xmlns:a16="http://schemas.microsoft.com/office/drawing/2014/main" id="{30E36DD1-8729-455E-9FEA-DA02B913757D}"/>
                </a:ext>
              </a:extLst>
            </p:cNvPr>
            <p:cNvSpPr/>
            <p:nvPr/>
          </p:nvSpPr>
          <p:spPr>
            <a:xfrm>
              <a:off x="1807388" y="2757250"/>
              <a:ext cx="92850" cy="16150"/>
            </a:xfrm>
            <a:custGeom>
              <a:avLst/>
              <a:gdLst/>
              <a:ahLst/>
              <a:cxnLst/>
              <a:rect l="l" t="t" r="r" b="b"/>
              <a:pathLst>
                <a:path w="3714" h="646" extrusionOk="0">
                  <a:moveTo>
                    <a:pt x="1" y="1"/>
                  </a:moveTo>
                  <a:lnTo>
                    <a:pt x="1" y="646"/>
                  </a:lnTo>
                  <a:lnTo>
                    <a:pt x="3714" y="646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529;p50">
              <a:extLst>
                <a:ext uri="{FF2B5EF4-FFF2-40B4-BE49-F238E27FC236}">
                  <a16:creationId xmlns:a16="http://schemas.microsoft.com/office/drawing/2014/main" id="{F7A8A2C0-22F8-4658-8B8A-FEFF7D3DD83B}"/>
                </a:ext>
              </a:extLst>
            </p:cNvPr>
            <p:cNvSpPr/>
            <p:nvPr/>
          </p:nvSpPr>
          <p:spPr>
            <a:xfrm>
              <a:off x="1807388" y="2788200"/>
              <a:ext cx="216175" cy="16150"/>
            </a:xfrm>
            <a:custGeom>
              <a:avLst/>
              <a:gdLst/>
              <a:ahLst/>
              <a:cxnLst/>
              <a:rect l="l" t="t" r="r" b="b"/>
              <a:pathLst>
                <a:path w="8647" h="646" extrusionOk="0">
                  <a:moveTo>
                    <a:pt x="1" y="0"/>
                  </a:moveTo>
                  <a:lnTo>
                    <a:pt x="1" y="645"/>
                  </a:lnTo>
                  <a:lnTo>
                    <a:pt x="8647" y="645"/>
                  </a:lnTo>
                  <a:lnTo>
                    <a:pt x="8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530;p50">
              <a:extLst>
                <a:ext uri="{FF2B5EF4-FFF2-40B4-BE49-F238E27FC236}">
                  <a16:creationId xmlns:a16="http://schemas.microsoft.com/office/drawing/2014/main" id="{184CEF0A-06AE-4D5F-BB87-D48668F6F7E7}"/>
                </a:ext>
              </a:extLst>
            </p:cNvPr>
            <p:cNvSpPr/>
            <p:nvPr/>
          </p:nvSpPr>
          <p:spPr>
            <a:xfrm>
              <a:off x="2085413" y="2818700"/>
              <a:ext cx="92425" cy="92850"/>
            </a:xfrm>
            <a:custGeom>
              <a:avLst/>
              <a:gdLst/>
              <a:ahLst/>
              <a:cxnLst/>
              <a:rect l="l" t="t" r="r" b="b"/>
              <a:pathLst>
                <a:path w="3697" h="3714" extrusionOk="0">
                  <a:moveTo>
                    <a:pt x="1883" y="663"/>
                  </a:moveTo>
                  <a:cubicBezTo>
                    <a:pt x="2546" y="663"/>
                    <a:pt x="3121" y="1169"/>
                    <a:pt x="3121" y="1901"/>
                  </a:cubicBezTo>
                  <a:cubicBezTo>
                    <a:pt x="3121" y="2546"/>
                    <a:pt x="2546" y="3138"/>
                    <a:pt x="1883" y="3138"/>
                  </a:cubicBezTo>
                  <a:cubicBezTo>
                    <a:pt x="1151" y="3138"/>
                    <a:pt x="646" y="2546"/>
                    <a:pt x="646" y="1901"/>
                  </a:cubicBezTo>
                  <a:cubicBezTo>
                    <a:pt x="646" y="1169"/>
                    <a:pt x="1151" y="663"/>
                    <a:pt x="1883" y="663"/>
                  </a:cubicBezTo>
                  <a:close/>
                  <a:moveTo>
                    <a:pt x="1883" y="1"/>
                  </a:moveTo>
                  <a:cubicBezTo>
                    <a:pt x="872" y="1"/>
                    <a:pt x="1" y="872"/>
                    <a:pt x="1" y="1901"/>
                  </a:cubicBezTo>
                  <a:cubicBezTo>
                    <a:pt x="1" y="2912"/>
                    <a:pt x="872" y="3713"/>
                    <a:pt x="1883" y="3713"/>
                  </a:cubicBezTo>
                  <a:cubicBezTo>
                    <a:pt x="2894" y="3713"/>
                    <a:pt x="3696" y="2912"/>
                    <a:pt x="3696" y="1901"/>
                  </a:cubicBezTo>
                  <a:cubicBezTo>
                    <a:pt x="3696" y="872"/>
                    <a:pt x="2894" y="1"/>
                    <a:pt x="1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531;p50">
              <a:extLst>
                <a:ext uri="{FF2B5EF4-FFF2-40B4-BE49-F238E27FC236}">
                  <a16:creationId xmlns:a16="http://schemas.microsoft.com/office/drawing/2014/main" id="{95EA1A9D-63DA-4688-9D5A-9016EDC169BA}"/>
                </a:ext>
              </a:extLst>
            </p:cNvPr>
            <p:cNvSpPr/>
            <p:nvPr/>
          </p:nvSpPr>
          <p:spPr>
            <a:xfrm>
              <a:off x="2101538" y="2897150"/>
              <a:ext cx="60175" cy="148625"/>
            </a:xfrm>
            <a:custGeom>
              <a:avLst/>
              <a:gdLst/>
              <a:ahLst/>
              <a:cxnLst/>
              <a:rect l="l" t="t" r="r" b="b"/>
              <a:pathLst>
                <a:path w="2407" h="5945" extrusionOk="0">
                  <a:moveTo>
                    <a:pt x="1" y="0"/>
                  </a:moveTo>
                  <a:lnTo>
                    <a:pt x="1" y="5944"/>
                  </a:lnTo>
                  <a:lnTo>
                    <a:pt x="1238" y="5508"/>
                  </a:lnTo>
                  <a:lnTo>
                    <a:pt x="2406" y="5944"/>
                  </a:lnTo>
                  <a:lnTo>
                    <a:pt x="2406" y="0"/>
                  </a:lnTo>
                  <a:lnTo>
                    <a:pt x="1814" y="0"/>
                  </a:lnTo>
                  <a:lnTo>
                    <a:pt x="1814" y="5073"/>
                  </a:lnTo>
                  <a:lnTo>
                    <a:pt x="1238" y="4933"/>
                  </a:lnTo>
                  <a:lnTo>
                    <a:pt x="593" y="5073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532;p50">
              <a:extLst>
                <a:ext uri="{FF2B5EF4-FFF2-40B4-BE49-F238E27FC236}">
                  <a16:creationId xmlns:a16="http://schemas.microsoft.com/office/drawing/2014/main" id="{F21A43E0-1259-4DBD-B7B1-D3E09846D43E}"/>
                </a:ext>
              </a:extLst>
            </p:cNvPr>
            <p:cNvSpPr/>
            <p:nvPr/>
          </p:nvSpPr>
          <p:spPr>
            <a:xfrm>
              <a:off x="2123338" y="2849650"/>
              <a:ext cx="16575" cy="30950"/>
            </a:xfrm>
            <a:custGeom>
              <a:avLst/>
              <a:gdLst/>
              <a:ahLst/>
              <a:cxnLst/>
              <a:rect l="l" t="t" r="r" b="b"/>
              <a:pathLst>
                <a:path w="663" h="1238" extrusionOk="0">
                  <a:moveTo>
                    <a:pt x="0" y="0"/>
                  </a:moveTo>
                  <a:lnTo>
                    <a:pt x="0" y="1238"/>
                  </a:lnTo>
                  <a:lnTo>
                    <a:pt x="663" y="1238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533;p50">
              <a:extLst>
                <a:ext uri="{FF2B5EF4-FFF2-40B4-BE49-F238E27FC236}">
                  <a16:creationId xmlns:a16="http://schemas.microsoft.com/office/drawing/2014/main" id="{51570E62-E4D4-4DF4-A28A-A99843F52F45}"/>
                </a:ext>
              </a:extLst>
            </p:cNvPr>
            <p:cNvSpPr/>
            <p:nvPr/>
          </p:nvSpPr>
          <p:spPr>
            <a:xfrm>
              <a:off x="1961663" y="2880575"/>
              <a:ext cx="78450" cy="16600"/>
            </a:xfrm>
            <a:custGeom>
              <a:avLst/>
              <a:gdLst/>
              <a:ahLst/>
              <a:cxnLst/>
              <a:rect l="l" t="t" r="r" b="b"/>
              <a:pathLst>
                <a:path w="3138" h="664" extrusionOk="0">
                  <a:moveTo>
                    <a:pt x="0" y="1"/>
                  </a:moveTo>
                  <a:lnTo>
                    <a:pt x="0" y="663"/>
                  </a:lnTo>
                  <a:lnTo>
                    <a:pt x="3138" y="663"/>
                  </a:lnTo>
                  <a:lnTo>
                    <a:pt x="31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534;p50">
              <a:extLst>
                <a:ext uri="{FF2B5EF4-FFF2-40B4-BE49-F238E27FC236}">
                  <a16:creationId xmlns:a16="http://schemas.microsoft.com/office/drawing/2014/main" id="{FDD87110-16AC-4B80-9FAD-443B77EC550B}"/>
                </a:ext>
              </a:extLst>
            </p:cNvPr>
            <p:cNvSpPr/>
            <p:nvPr/>
          </p:nvSpPr>
          <p:spPr>
            <a:xfrm>
              <a:off x="1807388" y="2880575"/>
              <a:ext cx="78025" cy="16600"/>
            </a:xfrm>
            <a:custGeom>
              <a:avLst/>
              <a:gdLst/>
              <a:ahLst/>
              <a:cxnLst/>
              <a:rect l="l" t="t" r="r" b="b"/>
              <a:pathLst>
                <a:path w="3121" h="664" extrusionOk="0">
                  <a:moveTo>
                    <a:pt x="1" y="1"/>
                  </a:moveTo>
                  <a:lnTo>
                    <a:pt x="1" y="663"/>
                  </a:lnTo>
                  <a:lnTo>
                    <a:pt x="3121" y="663"/>
                  </a:lnTo>
                  <a:lnTo>
                    <a:pt x="31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535;p50">
              <a:extLst>
                <a:ext uri="{FF2B5EF4-FFF2-40B4-BE49-F238E27FC236}">
                  <a16:creationId xmlns:a16="http://schemas.microsoft.com/office/drawing/2014/main" id="{59A3FED1-242A-4E43-BCFF-3AAA8CD17EE6}"/>
                </a:ext>
              </a:extLst>
            </p:cNvPr>
            <p:cNvSpPr/>
            <p:nvPr/>
          </p:nvSpPr>
          <p:spPr>
            <a:xfrm>
              <a:off x="2061888" y="2726325"/>
              <a:ext cx="115950" cy="78025"/>
            </a:xfrm>
            <a:custGeom>
              <a:avLst/>
              <a:gdLst/>
              <a:ahLst/>
              <a:cxnLst/>
              <a:rect l="l" t="t" r="r" b="b"/>
              <a:pathLst>
                <a:path w="4638" h="3121" extrusionOk="0">
                  <a:moveTo>
                    <a:pt x="4062" y="645"/>
                  </a:moveTo>
                  <a:lnTo>
                    <a:pt x="4062" y="2475"/>
                  </a:lnTo>
                  <a:lnTo>
                    <a:pt x="645" y="2475"/>
                  </a:lnTo>
                  <a:lnTo>
                    <a:pt x="645" y="645"/>
                  </a:lnTo>
                  <a:close/>
                  <a:moveTo>
                    <a:pt x="1" y="0"/>
                  </a:moveTo>
                  <a:lnTo>
                    <a:pt x="1" y="3120"/>
                  </a:lnTo>
                  <a:lnTo>
                    <a:pt x="4637" y="3120"/>
                  </a:lnTo>
                  <a:lnTo>
                    <a:pt x="46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536;p50">
              <a:extLst>
                <a:ext uri="{FF2B5EF4-FFF2-40B4-BE49-F238E27FC236}">
                  <a16:creationId xmlns:a16="http://schemas.microsoft.com/office/drawing/2014/main" id="{07CAE4BA-9FBD-41E8-8BBF-4FD8A4BA2752}"/>
                </a:ext>
              </a:extLst>
            </p:cNvPr>
            <p:cNvSpPr/>
            <p:nvPr/>
          </p:nvSpPr>
          <p:spPr>
            <a:xfrm>
              <a:off x="2085413" y="2757250"/>
              <a:ext cx="68875" cy="16150"/>
            </a:xfrm>
            <a:custGeom>
              <a:avLst/>
              <a:gdLst/>
              <a:ahLst/>
              <a:cxnLst/>
              <a:rect l="l" t="t" r="r" b="b"/>
              <a:pathLst>
                <a:path w="2755" h="646" extrusionOk="0">
                  <a:moveTo>
                    <a:pt x="1" y="1"/>
                  </a:moveTo>
                  <a:lnTo>
                    <a:pt x="1" y="646"/>
                  </a:lnTo>
                  <a:lnTo>
                    <a:pt x="2755" y="646"/>
                  </a:lnTo>
                  <a:lnTo>
                    <a:pt x="27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537;p50">
              <a:extLst>
                <a:ext uri="{FF2B5EF4-FFF2-40B4-BE49-F238E27FC236}">
                  <a16:creationId xmlns:a16="http://schemas.microsoft.com/office/drawing/2014/main" id="{02D173FD-773D-4E1D-AE0C-B6E84839E483}"/>
                </a:ext>
              </a:extLst>
            </p:cNvPr>
            <p:cNvSpPr/>
            <p:nvPr/>
          </p:nvSpPr>
          <p:spPr>
            <a:xfrm>
              <a:off x="1776463" y="2695375"/>
              <a:ext cx="432300" cy="232300"/>
            </a:xfrm>
            <a:custGeom>
              <a:avLst/>
              <a:gdLst/>
              <a:ahLst/>
              <a:cxnLst/>
              <a:rect l="l" t="t" r="r" b="b"/>
              <a:pathLst>
                <a:path w="17292" h="9292" extrusionOk="0">
                  <a:moveTo>
                    <a:pt x="0" y="1"/>
                  </a:moveTo>
                  <a:lnTo>
                    <a:pt x="0" y="9291"/>
                  </a:lnTo>
                  <a:lnTo>
                    <a:pt x="12638" y="9291"/>
                  </a:lnTo>
                  <a:lnTo>
                    <a:pt x="12638" y="8646"/>
                  </a:lnTo>
                  <a:lnTo>
                    <a:pt x="662" y="8646"/>
                  </a:lnTo>
                  <a:lnTo>
                    <a:pt x="662" y="663"/>
                  </a:lnTo>
                  <a:lnTo>
                    <a:pt x="16717" y="663"/>
                  </a:lnTo>
                  <a:lnTo>
                    <a:pt x="16717" y="8646"/>
                  </a:lnTo>
                  <a:lnTo>
                    <a:pt x="15775" y="8646"/>
                  </a:lnTo>
                  <a:lnTo>
                    <a:pt x="15775" y="9291"/>
                  </a:lnTo>
                  <a:lnTo>
                    <a:pt x="17292" y="9291"/>
                  </a:lnTo>
                  <a:lnTo>
                    <a:pt x="172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538;p50">
              <a:extLst>
                <a:ext uri="{FF2B5EF4-FFF2-40B4-BE49-F238E27FC236}">
                  <a16:creationId xmlns:a16="http://schemas.microsoft.com/office/drawing/2014/main" id="{DD4D09CF-87A8-4DDE-966D-9383F74D2FD6}"/>
                </a:ext>
              </a:extLst>
            </p:cNvPr>
            <p:cNvSpPr/>
            <p:nvPr/>
          </p:nvSpPr>
          <p:spPr>
            <a:xfrm>
              <a:off x="1807388" y="2818700"/>
              <a:ext cx="216175" cy="16600"/>
            </a:xfrm>
            <a:custGeom>
              <a:avLst/>
              <a:gdLst/>
              <a:ahLst/>
              <a:cxnLst/>
              <a:rect l="l" t="t" r="r" b="b"/>
              <a:pathLst>
                <a:path w="8647" h="664" extrusionOk="0">
                  <a:moveTo>
                    <a:pt x="1" y="1"/>
                  </a:moveTo>
                  <a:lnTo>
                    <a:pt x="1" y="663"/>
                  </a:lnTo>
                  <a:lnTo>
                    <a:pt x="8647" y="663"/>
                  </a:lnTo>
                  <a:lnTo>
                    <a:pt x="86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39</Words>
  <Application>Microsoft Office PowerPoint</Application>
  <PresentationFormat>On-screen Show (16:9)</PresentationFormat>
  <Paragraphs>12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Aldrich</vt:lpstr>
      <vt:lpstr>Didact Gothic</vt:lpstr>
      <vt:lpstr>Roboto</vt:lpstr>
      <vt:lpstr>Virtual Slides for Education Day by Slidesgo</vt:lpstr>
      <vt:lpstr>JARVIS Voice Assistant </vt:lpstr>
      <vt:lpstr>CONTENTS </vt:lpstr>
      <vt:lpstr>ERD Diagram</vt:lpstr>
      <vt:lpstr>Project VCS Link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JARVIS Voice Assistant</dc:title>
  <dc:creator>Kaniz Fatima</dc:creator>
  <cp:lastModifiedBy>Kaniz</cp:lastModifiedBy>
  <cp:revision>19</cp:revision>
  <dcterms:modified xsi:type="dcterms:W3CDTF">2022-04-05T14:03:14Z</dcterms:modified>
</cp:coreProperties>
</file>