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257" r:id="rId3"/>
    <p:sldId id="260" r:id="rId4"/>
    <p:sldId id="300" r:id="rId5"/>
    <p:sldId id="301" r:id="rId6"/>
    <p:sldId id="273" r:id="rId7"/>
    <p:sldId id="304" r:id="rId8"/>
    <p:sldId id="305" r:id="rId9"/>
    <p:sldId id="303" r:id="rId10"/>
    <p:sldId id="306" r:id="rId11"/>
    <p:sldId id="307" r:id="rId12"/>
    <p:sldId id="308" r:id="rId13"/>
    <p:sldId id="278" r:id="rId14"/>
  </p:sldIdLst>
  <p:sldSz cx="9144000" cy="5143500" type="screen16x9"/>
  <p:notesSz cx="6858000" cy="9144000"/>
  <p:embeddedFontLst>
    <p:embeddedFont>
      <p:font typeface="Aldrich" panose="020B0604020202020204" charset="0"/>
      <p:regular r:id="rId16"/>
    </p:embeddedFont>
    <p:embeddedFont>
      <p:font typeface="Century Gothic" panose="020B0502020202020204" pitchFamily="34" charset="0"/>
      <p:regular r:id="rId17"/>
      <p:bold r:id="rId18"/>
      <p:italic r:id="rId19"/>
      <p:boldItalic r:id="rId20"/>
    </p:embeddedFont>
    <p:embeddedFont>
      <p:font typeface="Didact Gothic" panose="00000500000000000000" pitchFamily="2" charset="0"/>
      <p:regular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83A7EC-3D72-44A3-8FD6-735277FB9DE1}">
  <a:tblStyle styleId="{0583A7EC-3D72-44A3-8FD6-735277FB9D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3" d="100"/>
          <a:sy n="113" d="100"/>
        </p:scale>
        <p:origin x="523"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993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312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03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9fa85cf4fd_0_4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9fa85cf4fd_0_4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71291a8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71291a8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067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975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ga745d1862b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0" name="Google Shape;1170;ga745d1862b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a71291a826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a71291a826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52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a71291a826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a71291a826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28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a71291a826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a71291a826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58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txBox="1">
            <a:spLocks noGrp="1"/>
          </p:cNvSpPr>
          <p:nvPr>
            <p:ph type="ctrTitle"/>
          </p:nvPr>
        </p:nvSpPr>
        <p:spPr>
          <a:xfrm>
            <a:off x="1593150" y="849350"/>
            <a:ext cx="59577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722375" y="1104850"/>
            <a:ext cx="7699200" cy="3498900"/>
          </a:xfrm>
          <a:prstGeom prst="rect">
            <a:avLst/>
          </a:prstGeom>
        </p:spPr>
        <p:txBody>
          <a:bodyPr spcFirstLastPara="1" wrap="square" lIns="91425" tIns="91425" rIns="91425" bIns="91425" anchor="t" anchorCtr="0">
            <a:noAutofit/>
          </a:bodyPr>
          <a:lstStyle>
            <a:lvl1pPr marL="457200" lvl="0" indent="-368300">
              <a:lnSpc>
                <a:spcPct val="100000"/>
              </a:lnSpc>
              <a:spcBef>
                <a:spcPts val="0"/>
              </a:spcBef>
              <a:spcAft>
                <a:spcPts val="0"/>
              </a:spcAft>
              <a:buSzPts val="22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15" name="Google Shape;115;p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6" name="Google Shape;116;p4"/>
          <p:cNvGrpSpPr/>
          <p:nvPr/>
        </p:nvGrpSpPr>
        <p:grpSpPr>
          <a:xfrm>
            <a:off x="8264864" y="2136847"/>
            <a:ext cx="1179753" cy="2854241"/>
            <a:chOff x="7907551" y="-114309"/>
            <a:chExt cx="1908059" cy="4616272"/>
          </a:xfrm>
        </p:grpSpPr>
        <p:sp>
          <p:nvSpPr>
            <p:cNvPr id="117" name="Google Shape;117;p4"/>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4"/>
          <p:cNvSpPr/>
          <p:nvPr/>
        </p:nvSpPr>
        <p:spPr>
          <a:xfrm>
            <a:off x="806725"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4"/>
          <p:cNvCxnSpPr/>
          <p:nvPr/>
        </p:nvCxnSpPr>
        <p:spPr>
          <a:xfrm rot="10800000">
            <a:off x="7381950" y="4895850"/>
            <a:ext cx="1133400" cy="0"/>
          </a:xfrm>
          <a:prstGeom prst="straightConnector1">
            <a:avLst/>
          </a:prstGeom>
          <a:noFill/>
          <a:ln w="28575" cap="flat" cmpd="sng">
            <a:solidFill>
              <a:schemeClr val="accent5"/>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2"/>
        <p:cNvGrpSpPr/>
        <p:nvPr/>
      </p:nvGrpSpPr>
      <p:grpSpPr>
        <a:xfrm>
          <a:off x="0" y="0"/>
          <a:ext cx="0" cy="0"/>
          <a:chOff x="0" y="0"/>
          <a:chExt cx="0" cy="0"/>
        </a:xfrm>
      </p:grpSpPr>
      <p:sp>
        <p:nvSpPr>
          <p:cNvPr id="163" name="Google Shape;163;p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6"/>
          <p:cNvGrpSpPr/>
          <p:nvPr/>
        </p:nvGrpSpPr>
        <p:grpSpPr>
          <a:xfrm>
            <a:off x="4281415" y="75177"/>
            <a:ext cx="581170" cy="125403"/>
            <a:chOff x="4685288" y="186288"/>
            <a:chExt cx="419375" cy="90485"/>
          </a:xfrm>
        </p:grpSpPr>
        <p:sp>
          <p:nvSpPr>
            <p:cNvPr id="165" name="Google Shape;165;p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6"/>
            <p:cNvGrpSpPr/>
            <p:nvPr/>
          </p:nvGrpSpPr>
          <p:grpSpPr>
            <a:xfrm>
              <a:off x="4685288" y="186300"/>
              <a:ext cx="419375" cy="90473"/>
              <a:chOff x="4390000" y="182175"/>
              <a:chExt cx="419375" cy="90473"/>
            </a:xfrm>
          </p:grpSpPr>
          <p:sp>
            <p:nvSpPr>
              <p:cNvPr id="167" name="Google Shape;167;p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0" name="Google Shape;170;p6"/>
          <p:cNvGrpSpPr/>
          <p:nvPr/>
        </p:nvGrpSpPr>
        <p:grpSpPr>
          <a:xfrm rot="-9602805" flipH="1">
            <a:off x="29343" y="129067"/>
            <a:ext cx="1386120" cy="2705624"/>
            <a:chOff x="409722" y="228600"/>
            <a:chExt cx="1385931" cy="2705253"/>
          </a:xfrm>
        </p:grpSpPr>
        <p:grpSp>
          <p:nvGrpSpPr>
            <p:cNvPr id="171" name="Google Shape;171;p6"/>
            <p:cNvGrpSpPr/>
            <p:nvPr/>
          </p:nvGrpSpPr>
          <p:grpSpPr>
            <a:xfrm rot="-617154" flipH="1">
              <a:off x="575967" y="402323"/>
              <a:ext cx="1053440" cy="2450002"/>
              <a:chOff x="3817855" y="1437512"/>
              <a:chExt cx="541146" cy="1128254"/>
            </a:xfrm>
          </p:grpSpPr>
          <p:sp>
            <p:nvSpPr>
              <p:cNvPr id="172" name="Google Shape;172;p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6"/>
          <p:cNvGrpSpPr/>
          <p:nvPr/>
        </p:nvGrpSpPr>
        <p:grpSpPr>
          <a:xfrm>
            <a:off x="-9513" y="2"/>
            <a:ext cx="9177947" cy="4737094"/>
            <a:chOff x="-9513" y="2"/>
            <a:chExt cx="9177947" cy="4737094"/>
          </a:xfrm>
        </p:grpSpPr>
        <p:sp>
          <p:nvSpPr>
            <p:cNvPr id="176" name="Google Shape;176;p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4"/>
        <p:cNvGrpSpPr/>
        <p:nvPr/>
      </p:nvGrpSpPr>
      <p:grpSpPr>
        <a:xfrm>
          <a:off x="0" y="0"/>
          <a:ext cx="0" cy="0"/>
          <a:chOff x="0" y="0"/>
          <a:chExt cx="0" cy="0"/>
        </a:xfrm>
      </p:grpSpPr>
      <p:grpSp>
        <p:nvGrpSpPr>
          <p:cNvPr id="195" name="Google Shape;195;p9"/>
          <p:cNvGrpSpPr/>
          <p:nvPr/>
        </p:nvGrpSpPr>
        <p:grpSpPr>
          <a:xfrm>
            <a:off x="-9513" y="-6"/>
            <a:ext cx="9177947" cy="5143519"/>
            <a:chOff x="-9513" y="-6"/>
            <a:chExt cx="9177947" cy="5143519"/>
          </a:xfrm>
        </p:grpSpPr>
        <p:sp>
          <p:nvSpPr>
            <p:cNvPr id="196" name="Google Shape;196;p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9"/>
          <p:cNvSpPr txBox="1">
            <a:spLocks noGrp="1"/>
          </p:cNvSpPr>
          <p:nvPr>
            <p:ph type="ctrTitle"/>
          </p:nvPr>
        </p:nvSpPr>
        <p:spPr>
          <a:xfrm>
            <a:off x="4969070" y="1686150"/>
            <a:ext cx="3441000" cy="4269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204" name="Google Shape;204;p9"/>
          <p:cNvGrpSpPr/>
          <p:nvPr/>
        </p:nvGrpSpPr>
        <p:grpSpPr>
          <a:xfrm>
            <a:off x="4281415" y="75177"/>
            <a:ext cx="581170" cy="125403"/>
            <a:chOff x="4685288" y="186288"/>
            <a:chExt cx="419375" cy="90485"/>
          </a:xfrm>
        </p:grpSpPr>
        <p:sp>
          <p:nvSpPr>
            <p:cNvPr id="205" name="Google Shape;205;p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9"/>
            <p:cNvGrpSpPr/>
            <p:nvPr/>
          </p:nvGrpSpPr>
          <p:grpSpPr>
            <a:xfrm>
              <a:off x="4685288" y="186300"/>
              <a:ext cx="419375" cy="90473"/>
              <a:chOff x="4390000" y="182175"/>
              <a:chExt cx="419375" cy="90473"/>
            </a:xfrm>
          </p:grpSpPr>
          <p:sp>
            <p:nvSpPr>
              <p:cNvPr id="207" name="Google Shape;207;p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9" name="Google Shape;209;p9"/>
          <p:cNvSpPr txBox="1">
            <a:spLocks noGrp="1"/>
          </p:cNvSpPr>
          <p:nvPr>
            <p:ph type="subTitle" idx="1"/>
          </p:nvPr>
        </p:nvSpPr>
        <p:spPr>
          <a:xfrm>
            <a:off x="4876800" y="2313025"/>
            <a:ext cx="3029100" cy="122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5"/>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1">
  <p:cSld name="CUSTOM_4">
    <p:bg>
      <p:bgPr>
        <a:solidFill>
          <a:schemeClr val="accent2"/>
        </a:solidFill>
        <a:effectLst/>
      </p:bgPr>
    </p:bg>
    <p:spTree>
      <p:nvGrpSpPr>
        <p:cNvPr id="1" name="Shape 275"/>
        <p:cNvGrpSpPr/>
        <p:nvPr/>
      </p:nvGrpSpPr>
      <p:grpSpPr>
        <a:xfrm>
          <a:off x="0" y="0"/>
          <a:ext cx="0" cy="0"/>
          <a:chOff x="0" y="0"/>
          <a:chExt cx="0" cy="0"/>
        </a:xfrm>
      </p:grpSpPr>
      <p:sp>
        <p:nvSpPr>
          <p:cNvPr id="276" name="Google Shape;276;p15"/>
          <p:cNvSpPr txBox="1">
            <a:spLocks noGrp="1"/>
          </p:cNvSpPr>
          <p:nvPr>
            <p:ph type="body" idx="1"/>
          </p:nvPr>
        </p:nvSpPr>
        <p:spPr>
          <a:xfrm>
            <a:off x="5205225" y="1366325"/>
            <a:ext cx="2984700" cy="31203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1000"/>
              </a:spcBef>
              <a:spcAft>
                <a:spcPts val="0"/>
              </a:spcAft>
              <a:buClr>
                <a:schemeClr val="accent3"/>
              </a:buClr>
              <a:buSzPts val="1800"/>
              <a:buChar char="●"/>
              <a:defRPr sz="1600">
                <a:solidFill>
                  <a:schemeClr val="accent3"/>
                </a:solidFill>
              </a:defRPr>
            </a:lvl1pPr>
            <a:lvl2pPr marL="914400" lvl="1" indent="-342900" rtl="0">
              <a:spcBef>
                <a:spcPts val="1600"/>
              </a:spcBef>
              <a:spcAft>
                <a:spcPts val="0"/>
              </a:spcAft>
              <a:buClr>
                <a:schemeClr val="accent3"/>
              </a:buClr>
              <a:buSzPts val="1800"/>
              <a:buChar char="○"/>
              <a:defRPr sz="1800">
                <a:solidFill>
                  <a:schemeClr val="accent3"/>
                </a:solidFill>
              </a:defRPr>
            </a:lvl2pPr>
            <a:lvl3pPr marL="1371600" lvl="2" indent="-342900" rtl="0">
              <a:spcBef>
                <a:spcPts val="1600"/>
              </a:spcBef>
              <a:spcAft>
                <a:spcPts val="0"/>
              </a:spcAft>
              <a:buClr>
                <a:schemeClr val="accent3"/>
              </a:buClr>
              <a:buSzPts val="1800"/>
              <a:buChar char="■"/>
              <a:defRPr sz="1800">
                <a:solidFill>
                  <a:schemeClr val="accent3"/>
                </a:solidFill>
              </a:defRPr>
            </a:lvl3pPr>
            <a:lvl4pPr marL="1828800" lvl="3" indent="-342900" rtl="0">
              <a:spcBef>
                <a:spcPts val="1600"/>
              </a:spcBef>
              <a:spcAft>
                <a:spcPts val="0"/>
              </a:spcAft>
              <a:buClr>
                <a:schemeClr val="accent3"/>
              </a:buClr>
              <a:buSzPts val="1800"/>
              <a:buChar char="●"/>
              <a:defRPr sz="1800">
                <a:solidFill>
                  <a:schemeClr val="accent3"/>
                </a:solidFill>
              </a:defRPr>
            </a:lvl4pPr>
            <a:lvl5pPr marL="2286000" lvl="4" indent="-342900" rtl="0">
              <a:spcBef>
                <a:spcPts val="1600"/>
              </a:spcBef>
              <a:spcAft>
                <a:spcPts val="0"/>
              </a:spcAft>
              <a:buClr>
                <a:schemeClr val="accent3"/>
              </a:buClr>
              <a:buSzPts val="1800"/>
              <a:buChar char="○"/>
              <a:defRPr sz="1800">
                <a:solidFill>
                  <a:schemeClr val="accent3"/>
                </a:solidFill>
              </a:defRPr>
            </a:lvl5pPr>
            <a:lvl6pPr marL="2743200" lvl="5" indent="-342900" rtl="0">
              <a:spcBef>
                <a:spcPts val="1600"/>
              </a:spcBef>
              <a:spcAft>
                <a:spcPts val="0"/>
              </a:spcAft>
              <a:buClr>
                <a:schemeClr val="accent3"/>
              </a:buClr>
              <a:buSzPts val="1800"/>
              <a:buChar char="■"/>
              <a:defRPr sz="1800">
                <a:solidFill>
                  <a:schemeClr val="accent3"/>
                </a:solidFill>
              </a:defRPr>
            </a:lvl6pPr>
            <a:lvl7pPr marL="3200400" lvl="6" indent="-342900" rtl="0">
              <a:spcBef>
                <a:spcPts val="1600"/>
              </a:spcBef>
              <a:spcAft>
                <a:spcPts val="0"/>
              </a:spcAft>
              <a:buClr>
                <a:schemeClr val="accent3"/>
              </a:buClr>
              <a:buSzPts val="1800"/>
              <a:buChar char="●"/>
              <a:defRPr sz="1800">
                <a:solidFill>
                  <a:schemeClr val="accent3"/>
                </a:solidFill>
              </a:defRPr>
            </a:lvl7pPr>
            <a:lvl8pPr marL="3657600" lvl="7" indent="-342900" rtl="0">
              <a:spcBef>
                <a:spcPts val="1600"/>
              </a:spcBef>
              <a:spcAft>
                <a:spcPts val="0"/>
              </a:spcAft>
              <a:buClr>
                <a:schemeClr val="accent3"/>
              </a:buClr>
              <a:buSzPts val="1800"/>
              <a:buChar char="○"/>
              <a:defRPr sz="1800">
                <a:solidFill>
                  <a:schemeClr val="accent3"/>
                </a:solidFill>
              </a:defRPr>
            </a:lvl8pPr>
            <a:lvl9pPr marL="4114800" lvl="8" indent="-342900" rtl="0">
              <a:spcBef>
                <a:spcPts val="1600"/>
              </a:spcBef>
              <a:spcAft>
                <a:spcPts val="1600"/>
              </a:spcAft>
              <a:buClr>
                <a:schemeClr val="accent3"/>
              </a:buClr>
              <a:buSzPts val="1800"/>
              <a:buChar char="■"/>
              <a:defRPr sz="1800">
                <a:solidFill>
                  <a:schemeClr val="accent3"/>
                </a:solidFill>
              </a:defRPr>
            </a:lvl9pPr>
          </a:lstStyle>
          <a:p>
            <a:endParaRPr/>
          </a:p>
        </p:txBody>
      </p:sp>
      <p:sp>
        <p:nvSpPr>
          <p:cNvPr id="277" name="Google Shape;277;p15"/>
          <p:cNvSpPr txBox="1">
            <a:spLocks noGrp="1"/>
          </p:cNvSpPr>
          <p:nvPr>
            <p:ph type="title"/>
          </p:nvPr>
        </p:nvSpPr>
        <p:spPr>
          <a:xfrm>
            <a:off x="722375" y="530750"/>
            <a:ext cx="792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8" name="Google Shape;278;p15"/>
          <p:cNvGrpSpPr/>
          <p:nvPr/>
        </p:nvGrpSpPr>
        <p:grpSpPr>
          <a:xfrm flipH="1">
            <a:off x="-447600" y="2065597"/>
            <a:ext cx="1179753" cy="2854241"/>
            <a:chOff x="7907551" y="-114309"/>
            <a:chExt cx="1908059" cy="4616272"/>
          </a:xfrm>
        </p:grpSpPr>
        <p:sp>
          <p:nvSpPr>
            <p:cNvPr id="279" name="Google Shape;279;p15"/>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15"/>
          <p:cNvGrpSpPr/>
          <p:nvPr/>
        </p:nvGrpSpPr>
        <p:grpSpPr>
          <a:xfrm flipH="1">
            <a:off x="7839222" y="781050"/>
            <a:ext cx="1385931" cy="2705253"/>
            <a:chOff x="409722" y="228600"/>
            <a:chExt cx="1385931" cy="2705253"/>
          </a:xfrm>
        </p:grpSpPr>
        <p:grpSp>
          <p:nvGrpSpPr>
            <p:cNvPr id="296" name="Google Shape;296;p15"/>
            <p:cNvGrpSpPr/>
            <p:nvPr/>
          </p:nvGrpSpPr>
          <p:grpSpPr>
            <a:xfrm rot="-617154" flipH="1">
              <a:off x="575967" y="402323"/>
              <a:ext cx="1053440" cy="2450002"/>
              <a:chOff x="3817855" y="1437512"/>
              <a:chExt cx="541146" cy="1128254"/>
            </a:xfrm>
          </p:grpSpPr>
          <p:sp>
            <p:nvSpPr>
              <p:cNvPr id="297" name="Google Shape;297;p1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15"/>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0" name="Google Shape;300;p15"/>
          <p:cNvCxnSpPr/>
          <p:nvPr/>
        </p:nvCxnSpPr>
        <p:spPr>
          <a:xfrm>
            <a:off x="481667" y="4824600"/>
            <a:ext cx="1133400" cy="0"/>
          </a:xfrm>
          <a:prstGeom prst="straightConnector1">
            <a:avLst/>
          </a:prstGeom>
          <a:noFill/>
          <a:ln w="19050" cap="flat" cmpd="sng">
            <a:solidFill>
              <a:schemeClr val="accent5"/>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
    <p:bg>
      <p:bgPr>
        <a:solidFill>
          <a:schemeClr val="accent2"/>
        </a:solidFill>
        <a:effectLst/>
      </p:bgPr>
    </p:bg>
    <p:spTree>
      <p:nvGrpSpPr>
        <p:cNvPr id="1" name="Shape 429"/>
        <p:cNvGrpSpPr/>
        <p:nvPr/>
      </p:nvGrpSpPr>
      <p:grpSpPr>
        <a:xfrm>
          <a:off x="0" y="0"/>
          <a:ext cx="0" cy="0"/>
          <a:chOff x="0" y="0"/>
          <a:chExt cx="0" cy="0"/>
        </a:xfrm>
      </p:grpSpPr>
      <p:sp>
        <p:nvSpPr>
          <p:cNvPr id="430" name="Google Shape;430;p21"/>
          <p:cNvSpPr txBox="1">
            <a:spLocks noGrp="1"/>
          </p:cNvSpPr>
          <p:nvPr>
            <p:ph type="ctrTitle"/>
          </p:nvPr>
        </p:nvSpPr>
        <p:spPr>
          <a:xfrm>
            <a:off x="722350" y="685800"/>
            <a:ext cx="3702600" cy="1006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431" name="Google Shape;431;p21"/>
          <p:cNvSpPr txBox="1">
            <a:spLocks noGrp="1"/>
          </p:cNvSpPr>
          <p:nvPr>
            <p:ph type="subTitle" idx="1"/>
          </p:nvPr>
        </p:nvSpPr>
        <p:spPr>
          <a:xfrm>
            <a:off x="722350" y="1653025"/>
            <a:ext cx="3702600" cy="13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432" name="Google Shape;432;p21"/>
          <p:cNvSpPr txBox="1"/>
          <p:nvPr/>
        </p:nvSpPr>
        <p:spPr>
          <a:xfrm>
            <a:off x="722350" y="2991025"/>
            <a:ext cx="3148500" cy="915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lang="en" sz="1200" b="1">
                <a:solidFill>
                  <a:schemeClr val="accent5"/>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Didact Gothic"/>
                <a:ea typeface="Didact Gothic"/>
                <a:cs typeface="Didact Gothic"/>
                <a:sym typeface="Didact Gothic"/>
              </a:rPr>
              <a:t>, including icons by </a:t>
            </a:r>
            <a:r>
              <a:rPr lang="en" sz="1200" b="1">
                <a:solidFill>
                  <a:schemeClr val="accent5"/>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Didact Gothic"/>
                <a:ea typeface="Didact Gothic"/>
                <a:cs typeface="Didact Gothic"/>
                <a:sym typeface="Didact Gothic"/>
              </a:rPr>
              <a:t>, infographics &amp; images by </a:t>
            </a:r>
            <a:r>
              <a:rPr lang="en" sz="1200" b="1">
                <a:solidFill>
                  <a:schemeClr val="accent5"/>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200">
                <a:solidFill>
                  <a:schemeClr val="accent5"/>
                </a:solidFill>
                <a:latin typeface="Didact Gothic"/>
                <a:ea typeface="Didact Gothic"/>
                <a:cs typeface="Didact Gothic"/>
                <a:sym typeface="Didact Gothic"/>
              </a:rPr>
              <a:t> </a:t>
            </a:r>
            <a:endParaRPr sz="1200" b="1">
              <a:solidFill>
                <a:schemeClr val="accent5"/>
              </a:solidFill>
              <a:latin typeface="Didact Gothic"/>
              <a:ea typeface="Didact Gothic"/>
              <a:cs typeface="Didact Gothic"/>
              <a:sym typeface="Didact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rot="-617154" flipH="1">
              <a:off x="575967" y="402323"/>
              <a:ext cx="1053440" cy="2450002"/>
              <a:chOff x="3817855" y="1437512"/>
              <a:chExt cx="541146" cy="1128254"/>
            </a:xfrm>
          </p:grpSpPr>
          <p:sp>
            <p:nvSpPr>
              <p:cNvPr id="455" name="Google Shape;455;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3"/>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1"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96"/>
        <p:cNvGrpSpPr/>
        <p:nvPr/>
      </p:nvGrpSpPr>
      <p:grpSpPr>
        <a:xfrm>
          <a:off x="0" y="0"/>
          <a:ext cx="0" cy="0"/>
          <a:chOff x="0" y="0"/>
          <a:chExt cx="0" cy="0"/>
        </a:xfrm>
      </p:grpSpPr>
      <p:sp>
        <p:nvSpPr>
          <p:cNvPr id="497" name="Google Shape;497;p27"/>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accent5"/>
                </a:solidFill>
                <a:latin typeface="Century Gothic"/>
                <a:ea typeface="Century Gothic"/>
                <a:cs typeface="Century Gothic"/>
                <a:sym typeface="Century Gothic"/>
              </a:rPr>
              <a:t>Kaniz Fatima-18201030</a:t>
            </a:r>
          </a:p>
          <a:p>
            <a:pPr marL="0" lvl="0" indent="0" algn="ctr" rtl="0">
              <a:spcBef>
                <a:spcPts val="0"/>
              </a:spcBef>
              <a:spcAft>
                <a:spcPts val="0"/>
              </a:spcAft>
              <a:buNone/>
            </a:pPr>
            <a:r>
              <a:rPr lang="en" sz="1600" dirty="0">
                <a:latin typeface="Century Gothic"/>
                <a:ea typeface="Century Gothic"/>
                <a:cs typeface="Century Gothic"/>
                <a:sym typeface="Century Gothic"/>
              </a:rPr>
              <a:t>Mehedi Hasan-18201042 </a:t>
            </a:r>
            <a:endParaRPr sz="1600" dirty="0">
              <a:solidFill>
                <a:schemeClr val="accent5"/>
              </a:solidFill>
              <a:latin typeface="Century Gothic"/>
              <a:ea typeface="Century Gothic"/>
              <a:cs typeface="Century Gothic"/>
              <a:sym typeface="Century Gothic"/>
            </a:endParaRPr>
          </a:p>
        </p:txBody>
      </p:sp>
      <p:sp>
        <p:nvSpPr>
          <p:cNvPr id="498" name="Google Shape;498;p27"/>
          <p:cNvSpPr txBox="1">
            <a:spLocks noGrp="1"/>
          </p:cNvSpPr>
          <p:nvPr>
            <p:ph type="ctrTitle"/>
          </p:nvPr>
        </p:nvSpPr>
        <p:spPr>
          <a:xfrm>
            <a:off x="1896300" y="1232636"/>
            <a:ext cx="5351400" cy="13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400" dirty="0"/>
              <a:t>JARVIS Voice Assistant </a:t>
            </a:r>
          </a:p>
        </p:txBody>
      </p:sp>
      <p:grpSp>
        <p:nvGrpSpPr>
          <p:cNvPr id="45" name="Google Shape;7114;p63">
            <a:extLst>
              <a:ext uri="{FF2B5EF4-FFF2-40B4-BE49-F238E27FC236}">
                <a16:creationId xmlns:a16="http://schemas.microsoft.com/office/drawing/2014/main" id="{A8AE3E71-B8C0-47B2-AD8E-FD429D103C5C}"/>
              </a:ext>
            </a:extLst>
          </p:cNvPr>
          <p:cNvGrpSpPr/>
          <p:nvPr/>
        </p:nvGrpSpPr>
        <p:grpSpPr>
          <a:xfrm>
            <a:off x="6519655" y="3324271"/>
            <a:ext cx="740589" cy="662057"/>
            <a:chOff x="1989911" y="2306065"/>
            <a:chExt cx="387099" cy="353207"/>
          </a:xfrm>
        </p:grpSpPr>
        <p:sp>
          <p:nvSpPr>
            <p:cNvPr id="46" name="Google Shape;7115;p63">
              <a:extLst>
                <a:ext uri="{FF2B5EF4-FFF2-40B4-BE49-F238E27FC236}">
                  <a16:creationId xmlns:a16="http://schemas.microsoft.com/office/drawing/2014/main" id="{E6AF37E2-FC31-4AC1-8CB3-B90977A554AE}"/>
                </a:ext>
              </a:extLst>
            </p:cNvPr>
            <p:cNvSpPr/>
            <p:nvPr/>
          </p:nvSpPr>
          <p:spPr>
            <a:xfrm>
              <a:off x="2110003" y="2555181"/>
              <a:ext cx="146916" cy="88775"/>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116;p63">
              <a:extLst>
                <a:ext uri="{FF2B5EF4-FFF2-40B4-BE49-F238E27FC236}">
                  <a16:creationId xmlns:a16="http://schemas.microsoft.com/office/drawing/2014/main" id="{EFA15607-F2E8-4C6A-9B22-C85E9B9B3E39}"/>
                </a:ext>
              </a:extLst>
            </p:cNvPr>
            <p:cNvSpPr/>
            <p:nvPr/>
          </p:nvSpPr>
          <p:spPr>
            <a:xfrm>
              <a:off x="2110003" y="2555181"/>
              <a:ext cx="137615" cy="81681"/>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117;p63">
              <a:extLst>
                <a:ext uri="{FF2B5EF4-FFF2-40B4-BE49-F238E27FC236}">
                  <a16:creationId xmlns:a16="http://schemas.microsoft.com/office/drawing/2014/main" id="{ED6F8DB3-49EF-413E-BFFF-E422561ED48F}"/>
                </a:ext>
              </a:extLst>
            </p:cNvPr>
            <p:cNvSpPr/>
            <p:nvPr/>
          </p:nvSpPr>
          <p:spPr>
            <a:xfrm>
              <a:off x="1989911" y="2306065"/>
              <a:ext cx="387099" cy="275021"/>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118;p63">
              <a:extLst>
                <a:ext uri="{FF2B5EF4-FFF2-40B4-BE49-F238E27FC236}">
                  <a16:creationId xmlns:a16="http://schemas.microsoft.com/office/drawing/2014/main" id="{50A5022B-DC81-41BB-8F4B-D2AD2A381529}"/>
                </a:ext>
              </a:extLst>
            </p:cNvPr>
            <p:cNvSpPr/>
            <p:nvPr/>
          </p:nvSpPr>
          <p:spPr>
            <a:xfrm>
              <a:off x="2021438" y="2337723"/>
              <a:ext cx="324045" cy="193628"/>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19;p63">
              <a:extLst>
                <a:ext uri="{FF2B5EF4-FFF2-40B4-BE49-F238E27FC236}">
                  <a16:creationId xmlns:a16="http://schemas.microsoft.com/office/drawing/2014/main" id="{4F1D55A3-B8D3-4967-994B-B998A7F08A38}"/>
                </a:ext>
              </a:extLst>
            </p:cNvPr>
            <p:cNvSpPr/>
            <p:nvPr/>
          </p:nvSpPr>
          <p:spPr>
            <a:xfrm>
              <a:off x="2327224" y="2337776"/>
              <a:ext cx="18259" cy="193576"/>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20;p63">
              <a:extLst>
                <a:ext uri="{FF2B5EF4-FFF2-40B4-BE49-F238E27FC236}">
                  <a16:creationId xmlns:a16="http://schemas.microsoft.com/office/drawing/2014/main" id="{A363B79D-30E2-4FDA-9E3A-ED609082EFE4}"/>
                </a:ext>
              </a:extLst>
            </p:cNvPr>
            <p:cNvSpPr/>
            <p:nvPr/>
          </p:nvSpPr>
          <p:spPr>
            <a:xfrm>
              <a:off x="2069543" y="2630819"/>
              <a:ext cx="227651" cy="28453"/>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21;p63">
              <a:extLst>
                <a:ext uri="{FF2B5EF4-FFF2-40B4-BE49-F238E27FC236}">
                  <a16:creationId xmlns:a16="http://schemas.microsoft.com/office/drawing/2014/main" id="{335E02CA-271E-4A11-BFE9-447556D360D8}"/>
                </a:ext>
              </a:extLst>
            </p:cNvPr>
            <p:cNvSpPr/>
            <p:nvPr/>
          </p:nvSpPr>
          <p:spPr>
            <a:xfrm>
              <a:off x="2175237" y="2549191"/>
              <a:ext cx="14975" cy="1184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7095;p63">
            <a:extLst>
              <a:ext uri="{FF2B5EF4-FFF2-40B4-BE49-F238E27FC236}">
                <a16:creationId xmlns:a16="http://schemas.microsoft.com/office/drawing/2014/main" id="{B5338E22-7323-41DC-8FA3-E15DFD1E30B9}"/>
              </a:ext>
            </a:extLst>
          </p:cNvPr>
          <p:cNvGrpSpPr/>
          <p:nvPr/>
        </p:nvGrpSpPr>
        <p:grpSpPr>
          <a:xfrm>
            <a:off x="1842885" y="731364"/>
            <a:ext cx="822330" cy="820042"/>
            <a:chOff x="1414990" y="2289671"/>
            <a:chExt cx="387073" cy="385996"/>
          </a:xfrm>
        </p:grpSpPr>
        <p:sp>
          <p:nvSpPr>
            <p:cNvPr id="54" name="Google Shape;7096;p63">
              <a:extLst>
                <a:ext uri="{FF2B5EF4-FFF2-40B4-BE49-F238E27FC236}">
                  <a16:creationId xmlns:a16="http://schemas.microsoft.com/office/drawing/2014/main" id="{471EBD1D-B298-4746-9D27-81262557B0C3}"/>
                </a:ext>
              </a:extLst>
            </p:cNvPr>
            <p:cNvSpPr/>
            <p:nvPr/>
          </p:nvSpPr>
          <p:spPr>
            <a:xfrm>
              <a:off x="1511384" y="2485585"/>
              <a:ext cx="110082" cy="59428"/>
            </a:xfrm>
            <a:custGeom>
              <a:avLst/>
              <a:gdLst/>
              <a:ahLst/>
              <a:cxnLst/>
              <a:rect l="l" t="t" r="r" b="b"/>
              <a:pathLst>
                <a:path w="4190" h="2262" extrusionOk="0">
                  <a:moveTo>
                    <a:pt x="2199" y="0"/>
                  </a:moveTo>
                  <a:lnTo>
                    <a:pt x="639" y="708"/>
                  </a:lnTo>
                  <a:lnTo>
                    <a:pt x="0" y="1928"/>
                  </a:lnTo>
                  <a:lnTo>
                    <a:pt x="2095" y="2261"/>
                  </a:lnTo>
                  <a:lnTo>
                    <a:pt x="4190" y="1928"/>
                  </a:lnTo>
                  <a:lnTo>
                    <a:pt x="3552" y="708"/>
                  </a:lnTo>
                  <a:lnTo>
                    <a:pt x="219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097;p63">
              <a:extLst>
                <a:ext uri="{FF2B5EF4-FFF2-40B4-BE49-F238E27FC236}">
                  <a16:creationId xmlns:a16="http://schemas.microsoft.com/office/drawing/2014/main" id="{10B4749E-1243-4DEA-9AEC-86C696757C98}"/>
                </a:ext>
              </a:extLst>
            </p:cNvPr>
            <p:cNvSpPr/>
            <p:nvPr/>
          </p:nvSpPr>
          <p:spPr>
            <a:xfrm>
              <a:off x="1414990" y="2289671"/>
              <a:ext cx="302712" cy="214515"/>
            </a:xfrm>
            <a:custGeom>
              <a:avLst/>
              <a:gdLst/>
              <a:ahLst/>
              <a:cxnLst/>
              <a:rect l="l" t="t" r="r" b="b"/>
              <a:pathLst>
                <a:path w="11522" h="8165" extrusionOk="0">
                  <a:moveTo>
                    <a:pt x="923" y="1"/>
                  </a:moveTo>
                  <a:cubicBezTo>
                    <a:pt x="416" y="1"/>
                    <a:pt x="0" y="417"/>
                    <a:pt x="0" y="930"/>
                  </a:cubicBezTo>
                  <a:lnTo>
                    <a:pt x="0" y="7242"/>
                  </a:lnTo>
                  <a:cubicBezTo>
                    <a:pt x="0" y="7755"/>
                    <a:pt x="416" y="8165"/>
                    <a:pt x="923" y="8165"/>
                  </a:cubicBezTo>
                  <a:lnTo>
                    <a:pt x="10599" y="8165"/>
                  </a:lnTo>
                  <a:cubicBezTo>
                    <a:pt x="11105" y="8165"/>
                    <a:pt x="11521" y="7755"/>
                    <a:pt x="11521" y="7242"/>
                  </a:cubicBezTo>
                  <a:lnTo>
                    <a:pt x="11521" y="930"/>
                  </a:lnTo>
                  <a:cubicBezTo>
                    <a:pt x="11521" y="417"/>
                    <a:pt x="11105" y="1"/>
                    <a:pt x="1059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098;p63">
              <a:extLst>
                <a:ext uri="{FF2B5EF4-FFF2-40B4-BE49-F238E27FC236}">
                  <a16:creationId xmlns:a16="http://schemas.microsoft.com/office/drawing/2014/main" id="{A60F15D9-EF0D-4AB1-9594-46752CEEACC3}"/>
                </a:ext>
              </a:extLst>
            </p:cNvPr>
            <p:cNvSpPr/>
            <p:nvPr/>
          </p:nvSpPr>
          <p:spPr>
            <a:xfrm>
              <a:off x="1490418" y="2536212"/>
              <a:ext cx="151829" cy="17366"/>
            </a:xfrm>
            <a:custGeom>
              <a:avLst/>
              <a:gdLst/>
              <a:ahLst/>
              <a:cxnLst/>
              <a:rect l="l" t="t" r="r" b="b"/>
              <a:pathLst>
                <a:path w="5779" h="661" extrusionOk="0">
                  <a:moveTo>
                    <a:pt x="432" y="1"/>
                  </a:moveTo>
                  <a:cubicBezTo>
                    <a:pt x="0" y="1"/>
                    <a:pt x="0" y="661"/>
                    <a:pt x="432" y="661"/>
                  </a:cubicBezTo>
                  <a:cubicBezTo>
                    <a:pt x="438" y="661"/>
                    <a:pt x="445" y="661"/>
                    <a:pt x="452" y="660"/>
                  </a:cubicBezTo>
                  <a:lnTo>
                    <a:pt x="5328" y="660"/>
                  </a:lnTo>
                  <a:cubicBezTo>
                    <a:pt x="5334" y="661"/>
                    <a:pt x="5341" y="661"/>
                    <a:pt x="5348" y="661"/>
                  </a:cubicBezTo>
                  <a:cubicBezTo>
                    <a:pt x="5779" y="661"/>
                    <a:pt x="5779" y="1"/>
                    <a:pt x="5348" y="1"/>
                  </a:cubicBezTo>
                  <a:cubicBezTo>
                    <a:pt x="5341" y="1"/>
                    <a:pt x="5334" y="1"/>
                    <a:pt x="5328" y="1"/>
                  </a:cubicBezTo>
                  <a:lnTo>
                    <a:pt x="452" y="1"/>
                  </a:lnTo>
                  <a:cubicBezTo>
                    <a:pt x="445" y="1"/>
                    <a:pt x="438" y="1"/>
                    <a:pt x="43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099;p63">
              <a:extLst>
                <a:ext uri="{FF2B5EF4-FFF2-40B4-BE49-F238E27FC236}">
                  <a16:creationId xmlns:a16="http://schemas.microsoft.com/office/drawing/2014/main" id="{A4A032D8-6298-44B6-9A7C-5F0510B80702}"/>
                </a:ext>
              </a:extLst>
            </p:cNvPr>
            <p:cNvSpPr/>
            <p:nvPr/>
          </p:nvSpPr>
          <p:spPr>
            <a:xfrm>
              <a:off x="1430465" y="2307168"/>
              <a:ext cx="271736" cy="158738"/>
            </a:xfrm>
            <a:custGeom>
              <a:avLst/>
              <a:gdLst/>
              <a:ahLst/>
              <a:cxnLst/>
              <a:rect l="l" t="t" r="r" b="b"/>
              <a:pathLst>
                <a:path w="10343" h="6042" extrusionOk="0">
                  <a:moveTo>
                    <a:pt x="757" y="1"/>
                  </a:moveTo>
                  <a:cubicBezTo>
                    <a:pt x="341" y="1"/>
                    <a:pt x="1" y="340"/>
                    <a:pt x="1" y="757"/>
                  </a:cubicBezTo>
                  <a:lnTo>
                    <a:pt x="1" y="5286"/>
                  </a:lnTo>
                  <a:cubicBezTo>
                    <a:pt x="1" y="5702"/>
                    <a:pt x="334" y="6042"/>
                    <a:pt x="757" y="6042"/>
                  </a:cubicBezTo>
                  <a:lnTo>
                    <a:pt x="9593" y="6042"/>
                  </a:lnTo>
                  <a:cubicBezTo>
                    <a:pt x="10010" y="6042"/>
                    <a:pt x="10343" y="5702"/>
                    <a:pt x="10343" y="5286"/>
                  </a:cubicBezTo>
                  <a:lnTo>
                    <a:pt x="10343" y="750"/>
                  </a:lnTo>
                  <a:cubicBezTo>
                    <a:pt x="10343" y="340"/>
                    <a:pt x="10003" y="1"/>
                    <a:pt x="959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00;p63">
              <a:extLst>
                <a:ext uri="{FF2B5EF4-FFF2-40B4-BE49-F238E27FC236}">
                  <a16:creationId xmlns:a16="http://schemas.microsoft.com/office/drawing/2014/main" id="{4E99839F-533D-439C-A9BE-F9A43E9332FD}"/>
                </a:ext>
              </a:extLst>
            </p:cNvPr>
            <p:cNvSpPr/>
            <p:nvPr/>
          </p:nvSpPr>
          <p:spPr>
            <a:xfrm>
              <a:off x="1426471" y="2303149"/>
              <a:ext cx="279750" cy="166594"/>
            </a:xfrm>
            <a:custGeom>
              <a:avLst/>
              <a:gdLst/>
              <a:ahLst/>
              <a:cxnLst/>
              <a:rect l="l" t="t" r="r" b="b"/>
              <a:pathLst>
                <a:path w="10648" h="6341" extrusionOk="0">
                  <a:moveTo>
                    <a:pt x="9745" y="299"/>
                  </a:moveTo>
                  <a:cubicBezTo>
                    <a:pt x="10078" y="299"/>
                    <a:pt x="10349" y="570"/>
                    <a:pt x="10349" y="910"/>
                  </a:cubicBezTo>
                  <a:lnTo>
                    <a:pt x="10349" y="5439"/>
                  </a:lnTo>
                  <a:cubicBezTo>
                    <a:pt x="10349" y="5772"/>
                    <a:pt x="10078" y="6042"/>
                    <a:pt x="9745" y="6042"/>
                  </a:cubicBezTo>
                  <a:lnTo>
                    <a:pt x="909" y="6042"/>
                  </a:lnTo>
                  <a:cubicBezTo>
                    <a:pt x="569" y="6042"/>
                    <a:pt x="298" y="5772"/>
                    <a:pt x="298" y="5439"/>
                  </a:cubicBezTo>
                  <a:lnTo>
                    <a:pt x="298" y="910"/>
                  </a:lnTo>
                  <a:cubicBezTo>
                    <a:pt x="298" y="577"/>
                    <a:pt x="569" y="306"/>
                    <a:pt x="909" y="306"/>
                  </a:cubicBezTo>
                  <a:lnTo>
                    <a:pt x="9745" y="299"/>
                  </a:lnTo>
                  <a:close/>
                  <a:moveTo>
                    <a:pt x="909" y="1"/>
                  </a:moveTo>
                  <a:cubicBezTo>
                    <a:pt x="409" y="1"/>
                    <a:pt x="0" y="410"/>
                    <a:pt x="0" y="910"/>
                  </a:cubicBezTo>
                  <a:lnTo>
                    <a:pt x="0" y="5439"/>
                  </a:lnTo>
                  <a:cubicBezTo>
                    <a:pt x="0" y="5938"/>
                    <a:pt x="402" y="6341"/>
                    <a:pt x="909" y="6341"/>
                  </a:cubicBezTo>
                  <a:lnTo>
                    <a:pt x="9745" y="6341"/>
                  </a:lnTo>
                  <a:cubicBezTo>
                    <a:pt x="10245" y="6341"/>
                    <a:pt x="10647" y="5938"/>
                    <a:pt x="10647" y="5439"/>
                  </a:cubicBezTo>
                  <a:lnTo>
                    <a:pt x="10647" y="903"/>
                  </a:lnTo>
                  <a:cubicBezTo>
                    <a:pt x="10647" y="410"/>
                    <a:pt x="10238" y="1"/>
                    <a:pt x="9745"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01;p63">
              <a:extLst>
                <a:ext uri="{FF2B5EF4-FFF2-40B4-BE49-F238E27FC236}">
                  <a16:creationId xmlns:a16="http://schemas.microsoft.com/office/drawing/2014/main" id="{CB1079D0-EBCD-4437-8FC3-D5A27B106D99}"/>
                </a:ext>
              </a:extLst>
            </p:cNvPr>
            <p:cNvSpPr/>
            <p:nvPr/>
          </p:nvSpPr>
          <p:spPr>
            <a:xfrm>
              <a:off x="1533610" y="2431096"/>
              <a:ext cx="249326" cy="198830"/>
            </a:xfrm>
            <a:custGeom>
              <a:avLst/>
              <a:gdLst/>
              <a:ahLst/>
              <a:cxnLst/>
              <a:rect l="l" t="t" r="r" b="b"/>
              <a:pathLst>
                <a:path w="9490" h="7568" extrusionOk="0">
                  <a:moveTo>
                    <a:pt x="980" y="0"/>
                  </a:moveTo>
                  <a:cubicBezTo>
                    <a:pt x="438" y="0"/>
                    <a:pt x="1" y="441"/>
                    <a:pt x="8" y="978"/>
                  </a:cubicBezTo>
                  <a:lnTo>
                    <a:pt x="8" y="7568"/>
                  </a:lnTo>
                  <a:lnTo>
                    <a:pt x="9489" y="7568"/>
                  </a:lnTo>
                  <a:lnTo>
                    <a:pt x="9489" y="978"/>
                  </a:lnTo>
                  <a:cubicBezTo>
                    <a:pt x="9489" y="437"/>
                    <a:pt x="9045" y="0"/>
                    <a:pt x="8504" y="0"/>
                  </a:cubicBezTo>
                  <a:lnTo>
                    <a:pt x="993" y="0"/>
                  </a:lnTo>
                  <a:cubicBezTo>
                    <a:pt x="988" y="0"/>
                    <a:pt x="984" y="0"/>
                    <a:pt x="98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02;p63">
              <a:extLst>
                <a:ext uri="{FF2B5EF4-FFF2-40B4-BE49-F238E27FC236}">
                  <a16:creationId xmlns:a16="http://schemas.microsoft.com/office/drawing/2014/main" id="{9084981E-A136-4399-89EA-8847ABE3133B}"/>
                </a:ext>
              </a:extLst>
            </p:cNvPr>
            <p:cNvSpPr/>
            <p:nvPr/>
          </p:nvSpPr>
          <p:spPr>
            <a:xfrm>
              <a:off x="1551660" y="2452771"/>
              <a:ext cx="213228" cy="146364"/>
            </a:xfrm>
            <a:custGeom>
              <a:avLst/>
              <a:gdLst/>
              <a:ahLst/>
              <a:cxnLst/>
              <a:rect l="l" t="t" r="r" b="b"/>
              <a:pathLst>
                <a:path w="8116" h="5571" extrusionOk="0">
                  <a:moveTo>
                    <a:pt x="458" y="1"/>
                  </a:moveTo>
                  <a:cubicBezTo>
                    <a:pt x="208" y="1"/>
                    <a:pt x="0" y="209"/>
                    <a:pt x="0" y="458"/>
                  </a:cubicBezTo>
                  <a:lnTo>
                    <a:pt x="0" y="5119"/>
                  </a:lnTo>
                  <a:cubicBezTo>
                    <a:pt x="0" y="5369"/>
                    <a:pt x="208" y="5570"/>
                    <a:pt x="458" y="5570"/>
                  </a:cubicBezTo>
                  <a:lnTo>
                    <a:pt x="7658" y="5570"/>
                  </a:lnTo>
                  <a:cubicBezTo>
                    <a:pt x="7908" y="5570"/>
                    <a:pt x="8109" y="5369"/>
                    <a:pt x="8109" y="5119"/>
                  </a:cubicBezTo>
                  <a:lnTo>
                    <a:pt x="8109" y="458"/>
                  </a:lnTo>
                  <a:cubicBezTo>
                    <a:pt x="8116" y="209"/>
                    <a:pt x="7908" y="1"/>
                    <a:pt x="765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03;p63">
              <a:extLst>
                <a:ext uri="{FF2B5EF4-FFF2-40B4-BE49-F238E27FC236}">
                  <a16:creationId xmlns:a16="http://schemas.microsoft.com/office/drawing/2014/main" id="{E23EB11F-8FFD-46E2-ADA6-CD9196E9C782}"/>
                </a:ext>
              </a:extLst>
            </p:cNvPr>
            <p:cNvSpPr/>
            <p:nvPr/>
          </p:nvSpPr>
          <p:spPr>
            <a:xfrm>
              <a:off x="1547824" y="2448935"/>
              <a:ext cx="220899" cy="154193"/>
            </a:xfrm>
            <a:custGeom>
              <a:avLst/>
              <a:gdLst/>
              <a:ahLst/>
              <a:cxnLst/>
              <a:rect l="l" t="t" r="r" b="b"/>
              <a:pathLst>
                <a:path w="8408" h="5869" extrusionOk="0">
                  <a:moveTo>
                    <a:pt x="604" y="1"/>
                  </a:moveTo>
                  <a:cubicBezTo>
                    <a:pt x="271" y="1"/>
                    <a:pt x="1" y="271"/>
                    <a:pt x="1" y="604"/>
                  </a:cubicBezTo>
                  <a:lnTo>
                    <a:pt x="1" y="5259"/>
                  </a:lnTo>
                  <a:cubicBezTo>
                    <a:pt x="1" y="5598"/>
                    <a:pt x="271" y="5869"/>
                    <a:pt x="604" y="5869"/>
                  </a:cubicBezTo>
                  <a:lnTo>
                    <a:pt x="4370" y="5869"/>
                  </a:lnTo>
                  <a:cubicBezTo>
                    <a:pt x="4572" y="5869"/>
                    <a:pt x="4572" y="5571"/>
                    <a:pt x="4370" y="5571"/>
                  </a:cubicBezTo>
                  <a:lnTo>
                    <a:pt x="604" y="5571"/>
                  </a:lnTo>
                  <a:cubicBezTo>
                    <a:pt x="438" y="5571"/>
                    <a:pt x="299" y="5432"/>
                    <a:pt x="299" y="5265"/>
                  </a:cubicBezTo>
                  <a:lnTo>
                    <a:pt x="299" y="604"/>
                  </a:lnTo>
                  <a:cubicBezTo>
                    <a:pt x="299" y="438"/>
                    <a:pt x="438" y="299"/>
                    <a:pt x="604" y="299"/>
                  </a:cubicBezTo>
                  <a:lnTo>
                    <a:pt x="7804" y="299"/>
                  </a:lnTo>
                  <a:cubicBezTo>
                    <a:pt x="7970" y="299"/>
                    <a:pt x="8109" y="438"/>
                    <a:pt x="8109" y="604"/>
                  </a:cubicBezTo>
                  <a:lnTo>
                    <a:pt x="8109" y="5259"/>
                  </a:lnTo>
                  <a:cubicBezTo>
                    <a:pt x="8109" y="5425"/>
                    <a:pt x="7970" y="5564"/>
                    <a:pt x="7804" y="5564"/>
                  </a:cubicBezTo>
                  <a:lnTo>
                    <a:pt x="7193" y="5564"/>
                  </a:lnTo>
                  <a:cubicBezTo>
                    <a:pt x="6992" y="5564"/>
                    <a:pt x="6992" y="5862"/>
                    <a:pt x="7193" y="5862"/>
                  </a:cubicBezTo>
                  <a:lnTo>
                    <a:pt x="7804" y="5862"/>
                  </a:lnTo>
                  <a:cubicBezTo>
                    <a:pt x="8137" y="5862"/>
                    <a:pt x="8407" y="5598"/>
                    <a:pt x="8407" y="5265"/>
                  </a:cubicBezTo>
                  <a:lnTo>
                    <a:pt x="8407" y="604"/>
                  </a:lnTo>
                  <a:cubicBezTo>
                    <a:pt x="8407" y="271"/>
                    <a:pt x="8137" y="1"/>
                    <a:pt x="7804"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04;p63">
              <a:extLst>
                <a:ext uri="{FF2B5EF4-FFF2-40B4-BE49-F238E27FC236}">
                  <a16:creationId xmlns:a16="http://schemas.microsoft.com/office/drawing/2014/main" id="{2516D7C8-CA4F-428C-960C-93ED746EDD74}"/>
                </a:ext>
              </a:extLst>
            </p:cNvPr>
            <p:cNvSpPr/>
            <p:nvPr/>
          </p:nvSpPr>
          <p:spPr>
            <a:xfrm>
              <a:off x="1533794" y="2610038"/>
              <a:ext cx="249142" cy="23724"/>
            </a:xfrm>
            <a:custGeom>
              <a:avLst/>
              <a:gdLst/>
              <a:ahLst/>
              <a:cxnLst/>
              <a:rect l="l" t="t" r="r" b="b"/>
              <a:pathLst>
                <a:path w="9483" h="903" extrusionOk="0">
                  <a:moveTo>
                    <a:pt x="1" y="0"/>
                  </a:moveTo>
                  <a:lnTo>
                    <a:pt x="1" y="902"/>
                  </a:lnTo>
                  <a:lnTo>
                    <a:pt x="9482" y="902"/>
                  </a:lnTo>
                  <a:lnTo>
                    <a:pt x="9482" y="0"/>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05;p63">
              <a:extLst>
                <a:ext uri="{FF2B5EF4-FFF2-40B4-BE49-F238E27FC236}">
                  <a16:creationId xmlns:a16="http://schemas.microsoft.com/office/drawing/2014/main" id="{4A4F3419-BE3F-4D6C-BE0A-DB9F0AE93DB1}"/>
                </a:ext>
              </a:extLst>
            </p:cNvPr>
            <p:cNvSpPr/>
            <p:nvPr/>
          </p:nvSpPr>
          <p:spPr>
            <a:xfrm>
              <a:off x="1514300" y="2616790"/>
              <a:ext cx="287763" cy="26246"/>
            </a:xfrm>
            <a:custGeom>
              <a:avLst/>
              <a:gdLst/>
              <a:ahLst/>
              <a:cxnLst/>
              <a:rect l="l" t="t" r="r" b="b"/>
              <a:pathLst>
                <a:path w="10953" h="999" extrusionOk="0">
                  <a:moveTo>
                    <a:pt x="250" y="0"/>
                  </a:moveTo>
                  <a:cubicBezTo>
                    <a:pt x="111" y="0"/>
                    <a:pt x="0" y="111"/>
                    <a:pt x="0" y="250"/>
                  </a:cubicBezTo>
                  <a:cubicBezTo>
                    <a:pt x="0" y="666"/>
                    <a:pt x="340" y="999"/>
                    <a:pt x="756" y="999"/>
                  </a:cubicBezTo>
                  <a:lnTo>
                    <a:pt x="10204" y="999"/>
                  </a:lnTo>
                  <a:cubicBezTo>
                    <a:pt x="10620" y="999"/>
                    <a:pt x="10953" y="666"/>
                    <a:pt x="10953" y="250"/>
                  </a:cubicBezTo>
                  <a:cubicBezTo>
                    <a:pt x="10953" y="111"/>
                    <a:pt x="10842" y="0"/>
                    <a:pt x="1071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106;p63">
              <a:extLst>
                <a:ext uri="{FF2B5EF4-FFF2-40B4-BE49-F238E27FC236}">
                  <a16:creationId xmlns:a16="http://schemas.microsoft.com/office/drawing/2014/main" id="{E3EF37AA-D7E2-4FBE-A70A-AC0958CFB0E5}"/>
                </a:ext>
              </a:extLst>
            </p:cNvPr>
            <p:cNvSpPr/>
            <p:nvPr/>
          </p:nvSpPr>
          <p:spPr>
            <a:xfrm>
              <a:off x="1490418" y="2536212"/>
              <a:ext cx="36125" cy="17366"/>
            </a:xfrm>
            <a:custGeom>
              <a:avLst/>
              <a:gdLst/>
              <a:ahLst/>
              <a:cxnLst/>
              <a:rect l="l" t="t" r="r" b="b"/>
              <a:pathLst>
                <a:path w="1375" h="661" extrusionOk="0">
                  <a:moveTo>
                    <a:pt x="1354" y="1"/>
                  </a:moveTo>
                  <a:cubicBezTo>
                    <a:pt x="1347" y="1"/>
                    <a:pt x="1341" y="1"/>
                    <a:pt x="1334" y="1"/>
                  </a:cubicBezTo>
                  <a:lnTo>
                    <a:pt x="1374" y="1"/>
                  </a:lnTo>
                  <a:cubicBezTo>
                    <a:pt x="1367" y="1"/>
                    <a:pt x="1361" y="1"/>
                    <a:pt x="1354" y="1"/>
                  </a:cubicBezTo>
                  <a:close/>
                  <a:moveTo>
                    <a:pt x="432" y="1"/>
                  </a:moveTo>
                  <a:cubicBezTo>
                    <a:pt x="0" y="1"/>
                    <a:pt x="0" y="661"/>
                    <a:pt x="432" y="661"/>
                  </a:cubicBezTo>
                  <a:cubicBezTo>
                    <a:pt x="438" y="661"/>
                    <a:pt x="445" y="661"/>
                    <a:pt x="452" y="660"/>
                  </a:cubicBezTo>
                  <a:lnTo>
                    <a:pt x="1334" y="660"/>
                  </a:lnTo>
                  <a:cubicBezTo>
                    <a:pt x="923" y="641"/>
                    <a:pt x="923" y="21"/>
                    <a:pt x="1334" y="1"/>
                  </a:cubicBezTo>
                  <a:lnTo>
                    <a:pt x="452" y="1"/>
                  </a:lnTo>
                  <a:cubicBezTo>
                    <a:pt x="445" y="1"/>
                    <a:pt x="438" y="1"/>
                    <a:pt x="432" y="1"/>
                  </a:cubicBezTo>
                  <a:close/>
                  <a:moveTo>
                    <a:pt x="1334" y="660"/>
                  </a:moveTo>
                  <a:lnTo>
                    <a:pt x="1334" y="660"/>
                  </a:lnTo>
                  <a:cubicBezTo>
                    <a:pt x="1341" y="661"/>
                    <a:pt x="1347" y="661"/>
                    <a:pt x="1354" y="661"/>
                  </a:cubicBezTo>
                  <a:cubicBezTo>
                    <a:pt x="1361" y="661"/>
                    <a:pt x="1367" y="661"/>
                    <a:pt x="1374" y="66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107;p63">
              <a:extLst>
                <a:ext uri="{FF2B5EF4-FFF2-40B4-BE49-F238E27FC236}">
                  <a16:creationId xmlns:a16="http://schemas.microsoft.com/office/drawing/2014/main" id="{62578098-CDCD-49BA-B6D7-F5AC77FAEE6F}"/>
                </a:ext>
              </a:extLst>
            </p:cNvPr>
            <p:cNvSpPr/>
            <p:nvPr/>
          </p:nvSpPr>
          <p:spPr>
            <a:xfrm>
              <a:off x="1414990" y="2289671"/>
              <a:ext cx="35547" cy="214515"/>
            </a:xfrm>
            <a:custGeom>
              <a:avLst/>
              <a:gdLst/>
              <a:ahLst/>
              <a:cxnLst/>
              <a:rect l="l" t="t" r="r" b="b"/>
              <a:pathLst>
                <a:path w="1353" h="8165" extrusionOk="0">
                  <a:moveTo>
                    <a:pt x="923" y="1"/>
                  </a:moveTo>
                  <a:cubicBezTo>
                    <a:pt x="416" y="1"/>
                    <a:pt x="0" y="417"/>
                    <a:pt x="0" y="930"/>
                  </a:cubicBezTo>
                  <a:lnTo>
                    <a:pt x="0" y="7242"/>
                  </a:lnTo>
                  <a:cubicBezTo>
                    <a:pt x="0" y="7755"/>
                    <a:pt x="416" y="8165"/>
                    <a:pt x="923" y="8165"/>
                  </a:cubicBezTo>
                  <a:lnTo>
                    <a:pt x="1353" y="8165"/>
                  </a:lnTo>
                  <a:cubicBezTo>
                    <a:pt x="839" y="8165"/>
                    <a:pt x="430" y="7755"/>
                    <a:pt x="430" y="7242"/>
                  </a:cubicBezTo>
                  <a:lnTo>
                    <a:pt x="430" y="930"/>
                  </a:lnTo>
                  <a:cubicBezTo>
                    <a:pt x="430" y="424"/>
                    <a:pt x="833" y="8"/>
                    <a:pt x="134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108;p63">
              <a:extLst>
                <a:ext uri="{FF2B5EF4-FFF2-40B4-BE49-F238E27FC236}">
                  <a16:creationId xmlns:a16="http://schemas.microsoft.com/office/drawing/2014/main" id="{C6731104-8663-4877-9E9B-F0ECEC28355F}"/>
                </a:ext>
              </a:extLst>
            </p:cNvPr>
            <p:cNvSpPr/>
            <p:nvPr/>
          </p:nvSpPr>
          <p:spPr>
            <a:xfrm>
              <a:off x="1533794" y="2431096"/>
              <a:ext cx="35021" cy="198830"/>
            </a:xfrm>
            <a:custGeom>
              <a:avLst/>
              <a:gdLst/>
              <a:ahLst/>
              <a:cxnLst/>
              <a:rect l="l" t="t" r="r" b="b"/>
              <a:pathLst>
                <a:path w="1333" h="7568" extrusionOk="0">
                  <a:moveTo>
                    <a:pt x="973" y="0"/>
                  </a:moveTo>
                  <a:cubicBezTo>
                    <a:pt x="431" y="0"/>
                    <a:pt x="1" y="441"/>
                    <a:pt x="1" y="978"/>
                  </a:cubicBezTo>
                  <a:lnTo>
                    <a:pt x="1" y="7568"/>
                  </a:lnTo>
                  <a:lnTo>
                    <a:pt x="347" y="7568"/>
                  </a:lnTo>
                  <a:lnTo>
                    <a:pt x="347" y="978"/>
                  </a:lnTo>
                  <a:cubicBezTo>
                    <a:pt x="347" y="437"/>
                    <a:pt x="784" y="0"/>
                    <a:pt x="1332" y="0"/>
                  </a:cubicBezTo>
                  <a:lnTo>
                    <a:pt x="986" y="0"/>
                  </a:lnTo>
                  <a:cubicBezTo>
                    <a:pt x="981" y="0"/>
                    <a:pt x="977" y="0"/>
                    <a:pt x="973" y="0"/>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109;p63">
              <a:extLst>
                <a:ext uri="{FF2B5EF4-FFF2-40B4-BE49-F238E27FC236}">
                  <a16:creationId xmlns:a16="http://schemas.microsoft.com/office/drawing/2014/main" id="{FE7C23EE-EDEC-475B-A7E7-9EE4639D5CDD}"/>
                </a:ext>
              </a:extLst>
            </p:cNvPr>
            <p:cNvSpPr/>
            <p:nvPr/>
          </p:nvSpPr>
          <p:spPr>
            <a:xfrm>
              <a:off x="1514484" y="2616790"/>
              <a:ext cx="52492" cy="26246"/>
            </a:xfrm>
            <a:custGeom>
              <a:avLst/>
              <a:gdLst/>
              <a:ahLst/>
              <a:cxnLst/>
              <a:rect l="l" t="t" r="r" b="b"/>
              <a:pathLst>
                <a:path w="1998" h="999" extrusionOk="0">
                  <a:moveTo>
                    <a:pt x="243" y="0"/>
                  </a:moveTo>
                  <a:cubicBezTo>
                    <a:pt x="111" y="0"/>
                    <a:pt x="0" y="111"/>
                    <a:pt x="0" y="243"/>
                  </a:cubicBezTo>
                  <a:cubicBezTo>
                    <a:pt x="0" y="655"/>
                    <a:pt x="327" y="992"/>
                    <a:pt x="737" y="992"/>
                  </a:cubicBezTo>
                  <a:cubicBezTo>
                    <a:pt x="741" y="992"/>
                    <a:pt x="745" y="992"/>
                    <a:pt x="749" y="992"/>
                  </a:cubicBezTo>
                  <a:lnTo>
                    <a:pt x="1895" y="992"/>
                  </a:lnTo>
                  <a:cubicBezTo>
                    <a:pt x="1527" y="942"/>
                    <a:pt x="1242" y="631"/>
                    <a:pt x="1242" y="250"/>
                  </a:cubicBezTo>
                  <a:cubicBezTo>
                    <a:pt x="1242" y="111"/>
                    <a:pt x="1353" y="0"/>
                    <a:pt x="1492" y="0"/>
                  </a:cubicBezTo>
                  <a:close/>
                  <a:moveTo>
                    <a:pt x="1895" y="992"/>
                  </a:moveTo>
                  <a:cubicBezTo>
                    <a:pt x="1928" y="997"/>
                    <a:pt x="1963" y="999"/>
                    <a:pt x="1998" y="999"/>
                  </a:cubicBezTo>
                  <a:lnTo>
                    <a:pt x="1998" y="992"/>
                  </a:ln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110;p63">
              <a:extLst>
                <a:ext uri="{FF2B5EF4-FFF2-40B4-BE49-F238E27FC236}">
                  <a16:creationId xmlns:a16="http://schemas.microsoft.com/office/drawing/2014/main" id="{D495F78B-A7B5-4707-994F-116BF78F36DC}"/>
                </a:ext>
              </a:extLst>
            </p:cNvPr>
            <p:cNvSpPr/>
            <p:nvPr/>
          </p:nvSpPr>
          <p:spPr>
            <a:xfrm>
              <a:off x="1663003" y="2569762"/>
              <a:ext cx="74194" cy="105721"/>
            </a:xfrm>
            <a:custGeom>
              <a:avLst/>
              <a:gdLst/>
              <a:ahLst/>
              <a:cxnLst/>
              <a:rect l="l" t="t" r="r" b="b"/>
              <a:pathLst>
                <a:path w="2824" h="4024" extrusionOk="0">
                  <a:moveTo>
                    <a:pt x="444" y="1"/>
                  </a:moveTo>
                  <a:cubicBezTo>
                    <a:pt x="195" y="1"/>
                    <a:pt x="0" y="195"/>
                    <a:pt x="0" y="445"/>
                  </a:cubicBezTo>
                  <a:lnTo>
                    <a:pt x="0" y="3580"/>
                  </a:lnTo>
                  <a:cubicBezTo>
                    <a:pt x="0" y="3829"/>
                    <a:pt x="195" y="4024"/>
                    <a:pt x="444" y="4024"/>
                  </a:cubicBezTo>
                  <a:lnTo>
                    <a:pt x="2379" y="4024"/>
                  </a:lnTo>
                  <a:cubicBezTo>
                    <a:pt x="2622" y="4024"/>
                    <a:pt x="2823" y="3829"/>
                    <a:pt x="2823" y="3580"/>
                  </a:cubicBezTo>
                  <a:lnTo>
                    <a:pt x="2823" y="445"/>
                  </a:lnTo>
                  <a:cubicBezTo>
                    <a:pt x="2823" y="195"/>
                    <a:pt x="2622" y="1"/>
                    <a:pt x="23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111;p63">
              <a:extLst>
                <a:ext uri="{FF2B5EF4-FFF2-40B4-BE49-F238E27FC236}">
                  <a16:creationId xmlns:a16="http://schemas.microsoft.com/office/drawing/2014/main" id="{A1F09FAC-CB1E-4F3D-8FA7-8B18DD11CF6E}"/>
                </a:ext>
              </a:extLst>
            </p:cNvPr>
            <p:cNvSpPr/>
            <p:nvPr/>
          </p:nvSpPr>
          <p:spPr>
            <a:xfrm>
              <a:off x="1662635" y="2569946"/>
              <a:ext cx="16604" cy="105721"/>
            </a:xfrm>
            <a:custGeom>
              <a:avLst/>
              <a:gdLst/>
              <a:ahLst/>
              <a:cxnLst/>
              <a:rect l="l" t="t" r="r" b="b"/>
              <a:pathLst>
                <a:path w="632" h="4024" extrusionOk="0">
                  <a:moveTo>
                    <a:pt x="444" y="1"/>
                  </a:moveTo>
                  <a:cubicBezTo>
                    <a:pt x="202" y="1"/>
                    <a:pt x="0" y="195"/>
                    <a:pt x="0" y="444"/>
                  </a:cubicBezTo>
                  <a:lnTo>
                    <a:pt x="0" y="3580"/>
                  </a:lnTo>
                  <a:cubicBezTo>
                    <a:pt x="0" y="3822"/>
                    <a:pt x="202" y="4024"/>
                    <a:pt x="444" y="4024"/>
                  </a:cubicBezTo>
                  <a:lnTo>
                    <a:pt x="632" y="4024"/>
                  </a:lnTo>
                  <a:cubicBezTo>
                    <a:pt x="389" y="4024"/>
                    <a:pt x="188" y="3822"/>
                    <a:pt x="188" y="3580"/>
                  </a:cubicBezTo>
                  <a:lnTo>
                    <a:pt x="188" y="444"/>
                  </a:lnTo>
                  <a:cubicBezTo>
                    <a:pt x="188" y="195"/>
                    <a:pt x="389" y="1"/>
                    <a:pt x="632"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112;p63">
              <a:extLst>
                <a:ext uri="{FF2B5EF4-FFF2-40B4-BE49-F238E27FC236}">
                  <a16:creationId xmlns:a16="http://schemas.microsoft.com/office/drawing/2014/main" id="{476C8C01-3C7C-4393-8B60-F9ECC930E881}"/>
                </a:ext>
              </a:extLst>
            </p:cNvPr>
            <p:cNvSpPr/>
            <p:nvPr/>
          </p:nvSpPr>
          <p:spPr>
            <a:xfrm>
              <a:off x="1662819" y="2582163"/>
              <a:ext cx="74377" cy="80919"/>
            </a:xfrm>
            <a:custGeom>
              <a:avLst/>
              <a:gdLst/>
              <a:ahLst/>
              <a:cxnLst/>
              <a:rect l="l" t="t" r="r" b="b"/>
              <a:pathLst>
                <a:path w="2831" h="3080" extrusionOk="0">
                  <a:moveTo>
                    <a:pt x="396" y="0"/>
                  </a:moveTo>
                  <a:cubicBezTo>
                    <a:pt x="181" y="0"/>
                    <a:pt x="0" y="174"/>
                    <a:pt x="0" y="389"/>
                  </a:cubicBezTo>
                  <a:lnTo>
                    <a:pt x="0" y="2691"/>
                  </a:lnTo>
                  <a:cubicBezTo>
                    <a:pt x="0" y="2907"/>
                    <a:pt x="181" y="3080"/>
                    <a:pt x="396" y="3080"/>
                  </a:cubicBezTo>
                  <a:lnTo>
                    <a:pt x="2442" y="3080"/>
                  </a:lnTo>
                  <a:cubicBezTo>
                    <a:pt x="2657" y="3080"/>
                    <a:pt x="2830" y="2907"/>
                    <a:pt x="2830" y="2691"/>
                  </a:cubicBezTo>
                  <a:lnTo>
                    <a:pt x="2830" y="389"/>
                  </a:lnTo>
                  <a:cubicBezTo>
                    <a:pt x="2830" y="174"/>
                    <a:pt x="2657" y="0"/>
                    <a:pt x="244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13;p63">
              <a:extLst>
                <a:ext uri="{FF2B5EF4-FFF2-40B4-BE49-F238E27FC236}">
                  <a16:creationId xmlns:a16="http://schemas.microsoft.com/office/drawing/2014/main" id="{42F4CA25-18F1-4F8E-BE29-A7056293440F}"/>
                </a:ext>
              </a:extLst>
            </p:cNvPr>
            <p:cNvSpPr/>
            <p:nvPr/>
          </p:nvSpPr>
          <p:spPr>
            <a:xfrm>
              <a:off x="1662635" y="2583975"/>
              <a:ext cx="4939" cy="77478"/>
            </a:xfrm>
            <a:custGeom>
              <a:avLst/>
              <a:gdLst/>
              <a:ahLst/>
              <a:cxnLst/>
              <a:rect l="l" t="t" r="r" b="b"/>
              <a:pathLst>
                <a:path w="188" h="2949" extrusionOk="0">
                  <a:moveTo>
                    <a:pt x="188" y="1"/>
                  </a:moveTo>
                  <a:cubicBezTo>
                    <a:pt x="77" y="49"/>
                    <a:pt x="7" y="153"/>
                    <a:pt x="0" y="271"/>
                  </a:cubicBezTo>
                  <a:lnTo>
                    <a:pt x="0" y="2671"/>
                  </a:lnTo>
                  <a:cubicBezTo>
                    <a:pt x="7" y="2789"/>
                    <a:pt x="77" y="2893"/>
                    <a:pt x="188" y="2948"/>
                  </a:cubicBezTo>
                  <a:lnTo>
                    <a:pt x="188"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1770128" y="621893"/>
            <a:ext cx="5603744" cy="426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rgbClr val="202124"/>
                </a:solidFill>
                <a:latin typeface="Roboto" panose="02000000000000000000" pitchFamily="2" charset="0"/>
              </a:rPr>
              <a:t>How the K’s are Addressed </a:t>
            </a:r>
            <a:endParaRPr lang="en-US" dirty="0"/>
          </a:p>
        </p:txBody>
      </p:sp>
      <p:graphicFrame>
        <p:nvGraphicFramePr>
          <p:cNvPr id="2" name="Table 1">
            <a:extLst>
              <a:ext uri="{FF2B5EF4-FFF2-40B4-BE49-F238E27FC236}">
                <a16:creationId xmlns:a16="http://schemas.microsoft.com/office/drawing/2014/main" id="{7652FBE3-91EA-4A9B-B488-495F7FEAC555}"/>
              </a:ext>
            </a:extLst>
          </p:cNvPr>
          <p:cNvGraphicFramePr>
            <a:graphicFrameLocks noGrp="1"/>
          </p:cNvGraphicFramePr>
          <p:nvPr>
            <p:extLst>
              <p:ext uri="{D42A27DB-BD31-4B8C-83A1-F6EECF244321}">
                <p14:modId xmlns:p14="http://schemas.microsoft.com/office/powerpoint/2010/main" val="1864220207"/>
              </p:ext>
            </p:extLst>
          </p:nvPr>
        </p:nvGraphicFramePr>
        <p:xfrm>
          <a:off x="988907" y="1149753"/>
          <a:ext cx="7125548" cy="3416300"/>
        </p:xfrm>
        <a:graphic>
          <a:graphicData uri="http://schemas.openxmlformats.org/drawingml/2006/table">
            <a:tbl>
              <a:tblPr firstRow="1" firstCol="1" bandRow="1">
                <a:tableStyleId>{0583A7EC-3D72-44A3-8FD6-735277FB9DE1}</a:tableStyleId>
              </a:tblPr>
              <a:tblGrid>
                <a:gridCol w="581174">
                  <a:extLst>
                    <a:ext uri="{9D8B030D-6E8A-4147-A177-3AD203B41FA5}">
                      <a16:colId xmlns:a16="http://schemas.microsoft.com/office/drawing/2014/main" val="1385869764"/>
                    </a:ext>
                  </a:extLst>
                </a:gridCol>
                <a:gridCol w="1404992">
                  <a:extLst>
                    <a:ext uri="{9D8B030D-6E8A-4147-A177-3AD203B41FA5}">
                      <a16:colId xmlns:a16="http://schemas.microsoft.com/office/drawing/2014/main" val="4240980110"/>
                    </a:ext>
                  </a:extLst>
                </a:gridCol>
                <a:gridCol w="3220593">
                  <a:extLst>
                    <a:ext uri="{9D8B030D-6E8A-4147-A177-3AD203B41FA5}">
                      <a16:colId xmlns:a16="http://schemas.microsoft.com/office/drawing/2014/main" val="1718796745"/>
                    </a:ext>
                  </a:extLst>
                </a:gridCol>
                <a:gridCol w="949853">
                  <a:extLst>
                    <a:ext uri="{9D8B030D-6E8A-4147-A177-3AD203B41FA5}">
                      <a16:colId xmlns:a16="http://schemas.microsoft.com/office/drawing/2014/main" val="1158176827"/>
                    </a:ext>
                  </a:extLst>
                </a:gridCol>
                <a:gridCol w="968936">
                  <a:extLst>
                    <a:ext uri="{9D8B030D-6E8A-4147-A177-3AD203B41FA5}">
                      <a16:colId xmlns:a16="http://schemas.microsoft.com/office/drawing/2014/main" val="1696944008"/>
                    </a:ext>
                  </a:extLst>
                </a:gridCol>
              </a:tblGrid>
              <a:tr h="312697">
                <a:tc>
                  <a:txBody>
                    <a:bodyPr/>
                    <a:lstStyle/>
                    <a:p>
                      <a:pPr marL="1270">
                        <a:lnSpc>
                          <a:spcPct val="115000"/>
                        </a:lnSpc>
                      </a:pPr>
                      <a:r>
                        <a:rPr lang="en-US" sz="1000" dirty="0">
                          <a:solidFill>
                            <a:schemeClr val="tx2">
                              <a:lumMod val="25000"/>
                            </a:schemeClr>
                          </a:solidFill>
                          <a:effectLst/>
                          <a:latin typeface="Didact Gothic" panose="00000500000000000000" pitchFamily="2" charset="0"/>
                        </a:rPr>
                        <a:t>Ks </a:t>
                      </a:r>
                      <a:endParaRPr lang="en-US" sz="1000" dirty="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Attributes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How the K’s addressed through the project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a:lnSpc>
                          <a:spcPct val="115000"/>
                        </a:lnSpc>
                      </a:pPr>
                      <a:r>
                        <a:rPr lang="en-US" sz="1000">
                          <a:solidFill>
                            <a:schemeClr val="tx2">
                              <a:lumMod val="25000"/>
                            </a:schemeClr>
                          </a:solidFill>
                          <a:effectLst/>
                          <a:latin typeface="Didact Gothic" panose="00000500000000000000" pitchFamily="2" charset="0"/>
                        </a:rPr>
                        <a:t>Cos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POs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extLst>
                  <a:ext uri="{0D108BD9-81ED-4DB2-BD59-A6C34878D82A}">
                    <a16:rowId xmlns:a16="http://schemas.microsoft.com/office/drawing/2014/main" val="547947153"/>
                  </a:ext>
                </a:extLst>
              </a:tr>
              <a:tr h="555935">
                <a:tc>
                  <a:txBody>
                    <a:bodyPr/>
                    <a:lstStyle/>
                    <a:p>
                      <a:pPr marL="1270">
                        <a:lnSpc>
                          <a:spcPct val="115000"/>
                        </a:lnSpc>
                      </a:pPr>
                      <a:r>
                        <a:rPr lang="en-US" sz="1000">
                          <a:solidFill>
                            <a:schemeClr val="tx2">
                              <a:lumMod val="25000"/>
                            </a:schemeClr>
                          </a:solidFill>
                          <a:effectLst/>
                          <a:latin typeface="Didact Gothic" panose="00000500000000000000" pitchFamily="2" charset="0"/>
                        </a:rPr>
                        <a:t>K3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dirty="0">
                          <a:solidFill>
                            <a:schemeClr val="tx2">
                              <a:lumMod val="25000"/>
                            </a:schemeClr>
                          </a:solidFill>
                          <a:effectLst/>
                          <a:latin typeface="Didact Gothic" panose="00000500000000000000" pitchFamily="2" charset="0"/>
                        </a:rPr>
                        <a:t>Engineering </a:t>
                      </a:r>
                    </a:p>
                    <a:p>
                      <a:pPr marL="1270">
                        <a:lnSpc>
                          <a:spcPct val="115000"/>
                        </a:lnSpc>
                        <a:spcAft>
                          <a:spcPts val="30"/>
                        </a:spcAft>
                      </a:pPr>
                      <a:r>
                        <a:rPr lang="en-US" sz="1000" dirty="0">
                          <a:solidFill>
                            <a:schemeClr val="tx2">
                              <a:lumMod val="25000"/>
                            </a:schemeClr>
                          </a:solidFill>
                          <a:effectLst/>
                          <a:latin typeface="Didact Gothic" panose="00000500000000000000" pitchFamily="2" charset="0"/>
                        </a:rPr>
                        <a:t>Knowledge  </a:t>
                      </a:r>
                    </a:p>
                    <a:p>
                      <a:pPr marL="1270">
                        <a:lnSpc>
                          <a:spcPct val="115000"/>
                        </a:lnSpc>
                      </a:pPr>
                      <a:r>
                        <a:rPr lang="en-US" sz="1000" dirty="0">
                          <a:solidFill>
                            <a:schemeClr val="tx2">
                              <a:lumMod val="25000"/>
                            </a:schemeClr>
                          </a:solidFill>
                          <a:effectLst/>
                          <a:latin typeface="Didact Gothic" panose="00000500000000000000" pitchFamily="2" charset="0"/>
                        </a:rPr>
                        <a:t>Fundamental </a:t>
                      </a:r>
                      <a:endParaRPr lang="en-US" sz="1000" dirty="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This project requires knowledge of Python and PyCharm IDE and a good understanding of concepts of AI. Data analysis is also required.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a:lnSpc>
                          <a:spcPct val="115000"/>
                        </a:lnSpc>
                      </a:pPr>
                      <a:r>
                        <a:rPr lang="en-US" sz="1000" dirty="0">
                          <a:solidFill>
                            <a:schemeClr val="tx2">
                              <a:lumMod val="25000"/>
                            </a:schemeClr>
                          </a:solidFill>
                          <a:effectLst/>
                          <a:latin typeface="Didact Gothic" panose="00000500000000000000" pitchFamily="2" charset="0"/>
                        </a:rPr>
                        <a:t>CO1 </a:t>
                      </a:r>
                      <a:endParaRPr lang="en-US" sz="1000" dirty="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PO-a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extLst>
                  <a:ext uri="{0D108BD9-81ED-4DB2-BD59-A6C34878D82A}">
                    <a16:rowId xmlns:a16="http://schemas.microsoft.com/office/drawing/2014/main" val="259306215"/>
                  </a:ext>
                </a:extLst>
              </a:tr>
              <a:tr h="696824">
                <a:tc>
                  <a:txBody>
                    <a:bodyPr/>
                    <a:lstStyle/>
                    <a:p>
                      <a:pPr marL="1270">
                        <a:lnSpc>
                          <a:spcPct val="115000"/>
                        </a:lnSpc>
                      </a:pPr>
                      <a:r>
                        <a:rPr lang="en-US" sz="1000">
                          <a:solidFill>
                            <a:schemeClr val="tx2">
                              <a:lumMod val="25000"/>
                            </a:schemeClr>
                          </a:solidFill>
                          <a:effectLst/>
                          <a:latin typeface="Didact Gothic" panose="00000500000000000000" pitchFamily="2" charset="0"/>
                        </a:rPr>
                        <a:t>K4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Specialist Knowledge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On this system, there will be a machine learning and Artificial Intelligent based frontend which will need advanced engineering knowledge to implement.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a:lnSpc>
                          <a:spcPct val="115000"/>
                        </a:lnSpc>
                      </a:pPr>
                      <a:r>
                        <a:rPr lang="en-US" sz="1000">
                          <a:solidFill>
                            <a:schemeClr val="tx2">
                              <a:lumMod val="25000"/>
                            </a:schemeClr>
                          </a:solidFill>
                          <a:effectLst/>
                          <a:latin typeface="Didact Gothic" panose="00000500000000000000" pitchFamily="2" charset="0"/>
                        </a:rPr>
                        <a:t>CO1, </a:t>
                      </a:r>
                    </a:p>
                    <a:p>
                      <a:pPr>
                        <a:lnSpc>
                          <a:spcPct val="115000"/>
                        </a:lnSpc>
                      </a:pPr>
                      <a:r>
                        <a:rPr lang="en-US" sz="1000">
                          <a:solidFill>
                            <a:schemeClr val="tx2">
                              <a:lumMod val="25000"/>
                            </a:schemeClr>
                          </a:solidFill>
                          <a:effectLst/>
                          <a:latin typeface="Didact Gothic" panose="00000500000000000000" pitchFamily="2" charset="0"/>
                        </a:rPr>
                        <a:t>CO2, </a:t>
                      </a:r>
                    </a:p>
                    <a:p>
                      <a:pPr>
                        <a:lnSpc>
                          <a:spcPct val="115000"/>
                        </a:lnSpc>
                      </a:pPr>
                      <a:r>
                        <a:rPr lang="en-US" sz="1000">
                          <a:solidFill>
                            <a:schemeClr val="tx2">
                              <a:lumMod val="25000"/>
                            </a:schemeClr>
                          </a:solidFill>
                          <a:effectLst/>
                          <a:latin typeface="Didact Gothic" panose="00000500000000000000" pitchFamily="2" charset="0"/>
                        </a:rPr>
                        <a:t>CO4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PO-a, </a:t>
                      </a:r>
                    </a:p>
                    <a:p>
                      <a:pPr marL="1270">
                        <a:lnSpc>
                          <a:spcPct val="115000"/>
                        </a:lnSpc>
                      </a:pPr>
                      <a:r>
                        <a:rPr lang="en-US" sz="1000">
                          <a:solidFill>
                            <a:schemeClr val="tx2">
                              <a:lumMod val="25000"/>
                            </a:schemeClr>
                          </a:solidFill>
                          <a:effectLst/>
                          <a:latin typeface="Didact Gothic" panose="00000500000000000000" pitchFamily="2" charset="0"/>
                        </a:rPr>
                        <a:t>PO-b, </a:t>
                      </a:r>
                    </a:p>
                    <a:p>
                      <a:pPr marL="1270">
                        <a:lnSpc>
                          <a:spcPct val="115000"/>
                        </a:lnSpc>
                      </a:pPr>
                      <a:r>
                        <a:rPr lang="en-US" sz="1000">
                          <a:solidFill>
                            <a:schemeClr val="tx2">
                              <a:lumMod val="25000"/>
                            </a:schemeClr>
                          </a:solidFill>
                          <a:effectLst/>
                          <a:latin typeface="Didact Gothic" panose="00000500000000000000" pitchFamily="2" charset="0"/>
                        </a:rPr>
                        <a:t>PO-e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extLst>
                  <a:ext uri="{0D108BD9-81ED-4DB2-BD59-A6C34878D82A}">
                    <a16:rowId xmlns:a16="http://schemas.microsoft.com/office/drawing/2014/main" val="3247278141"/>
                  </a:ext>
                </a:extLst>
              </a:tr>
              <a:tr h="555935">
                <a:tc>
                  <a:txBody>
                    <a:bodyPr/>
                    <a:lstStyle/>
                    <a:p>
                      <a:pPr marL="1270">
                        <a:lnSpc>
                          <a:spcPct val="115000"/>
                        </a:lnSpc>
                      </a:pPr>
                      <a:r>
                        <a:rPr lang="en-US" sz="1000">
                          <a:solidFill>
                            <a:schemeClr val="tx2">
                              <a:lumMod val="25000"/>
                            </a:schemeClr>
                          </a:solidFill>
                          <a:effectLst/>
                          <a:latin typeface="Didact Gothic" panose="00000500000000000000" pitchFamily="2" charset="0"/>
                        </a:rPr>
                        <a:t>K5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Engineering Design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Here, we are using modern engineering design to identify and solve the problem with a powerful and more efficient approach.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a:lnSpc>
                          <a:spcPct val="115000"/>
                        </a:lnSpc>
                      </a:pPr>
                      <a:r>
                        <a:rPr lang="en-US" sz="1000">
                          <a:solidFill>
                            <a:schemeClr val="tx2">
                              <a:lumMod val="25000"/>
                            </a:schemeClr>
                          </a:solidFill>
                          <a:effectLst/>
                          <a:latin typeface="Didact Gothic" panose="00000500000000000000" pitchFamily="2" charset="0"/>
                        </a:rPr>
                        <a:t>CO3, CO4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PO-c, PO-e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extLst>
                  <a:ext uri="{0D108BD9-81ED-4DB2-BD59-A6C34878D82A}">
                    <a16:rowId xmlns:a16="http://schemas.microsoft.com/office/drawing/2014/main" val="3932925255"/>
                  </a:ext>
                </a:extLst>
              </a:tr>
              <a:tr h="651356">
                <a:tc>
                  <a:txBody>
                    <a:bodyPr/>
                    <a:lstStyle/>
                    <a:p>
                      <a:pPr marL="1270">
                        <a:lnSpc>
                          <a:spcPct val="115000"/>
                        </a:lnSpc>
                      </a:pPr>
                      <a:r>
                        <a:rPr lang="en-US" sz="1000">
                          <a:solidFill>
                            <a:schemeClr val="tx2">
                              <a:lumMod val="25000"/>
                            </a:schemeClr>
                          </a:solidFill>
                          <a:effectLst/>
                          <a:latin typeface="Didact Gothic" panose="00000500000000000000" pitchFamily="2" charset="0"/>
                        </a:rPr>
                        <a:t>K6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Engineering Practice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99000"/>
                        </a:lnSpc>
                        <a:spcAft>
                          <a:spcPts val="205"/>
                        </a:spcAft>
                      </a:pPr>
                      <a:r>
                        <a:rPr lang="en-US" sz="1000">
                          <a:solidFill>
                            <a:schemeClr val="tx2">
                              <a:lumMod val="25000"/>
                            </a:schemeClr>
                          </a:solidFill>
                          <a:effectLst/>
                          <a:latin typeface="Didact Gothic" panose="00000500000000000000" pitchFamily="2" charset="0"/>
                        </a:rPr>
                        <a:t>As we will need to implement voice recognition system, so using advanced technology for that is necessary. </a:t>
                      </a:r>
                    </a:p>
                    <a:p>
                      <a:pPr marL="1270">
                        <a:lnSpc>
                          <a:spcPct val="115000"/>
                        </a:lnSpc>
                      </a:pPr>
                      <a:r>
                        <a:rPr lang="en-US" sz="1000">
                          <a:solidFill>
                            <a:schemeClr val="tx2">
                              <a:lumMod val="25000"/>
                            </a:schemeClr>
                          </a:solidFill>
                          <a:effectLst/>
                          <a:latin typeface="Didact Gothic" panose="00000500000000000000" pitchFamily="2" charset="0"/>
                        </a:rPr>
                        <a:t>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a:lnSpc>
                          <a:spcPct val="115000"/>
                        </a:lnSpc>
                      </a:pPr>
                      <a:r>
                        <a:rPr lang="en-US" sz="1000">
                          <a:solidFill>
                            <a:schemeClr val="tx2">
                              <a:lumMod val="25000"/>
                            </a:schemeClr>
                          </a:solidFill>
                          <a:effectLst/>
                          <a:latin typeface="Didact Gothic" panose="00000500000000000000" pitchFamily="2" charset="0"/>
                        </a:rPr>
                        <a:t>CO5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PO-f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extLst>
                  <a:ext uri="{0D108BD9-81ED-4DB2-BD59-A6C34878D82A}">
                    <a16:rowId xmlns:a16="http://schemas.microsoft.com/office/drawing/2014/main" val="2139546926"/>
                  </a:ext>
                </a:extLst>
              </a:tr>
              <a:tr h="643553">
                <a:tc>
                  <a:txBody>
                    <a:bodyPr/>
                    <a:lstStyle/>
                    <a:p>
                      <a:pPr marL="1270">
                        <a:lnSpc>
                          <a:spcPct val="115000"/>
                        </a:lnSpc>
                      </a:pPr>
                      <a:r>
                        <a:rPr lang="en-US" sz="1000">
                          <a:solidFill>
                            <a:schemeClr val="tx2">
                              <a:lumMod val="25000"/>
                            </a:schemeClr>
                          </a:solidFill>
                          <a:effectLst/>
                          <a:latin typeface="Didact Gothic" panose="00000500000000000000" pitchFamily="2" charset="0"/>
                        </a:rPr>
                        <a:t>K8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Research Literature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a:solidFill>
                            <a:schemeClr val="tx2">
                              <a:lumMod val="25000"/>
                            </a:schemeClr>
                          </a:solidFill>
                          <a:effectLst/>
                          <a:latin typeface="Didact Gothic" panose="00000500000000000000" pitchFamily="2" charset="0"/>
                        </a:rPr>
                        <a:t>A project requires a study of existing systems with similar goals such as Google Assistant, Amazon Alexa, and Microsoft Cortana.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a:lnSpc>
                          <a:spcPct val="115000"/>
                        </a:lnSpc>
                      </a:pPr>
                      <a:r>
                        <a:rPr lang="en-US" sz="1000">
                          <a:solidFill>
                            <a:schemeClr val="tx2">
                              <a:lumMod val="25000"/>
                            </a:schemeClr>
                          </a:solidFill>
                          <a:effectLst/>
                          <a:latin typeface="Didact Gothic" panose="00000500000000000000" pitchFamily="2" charset="0"/>
                        </a:rPr>
                        <a:t>CO10 </a:t>
                      </a:r>
                      <a:endParaRPr lang="en-US" sz="10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tc>
                  <a:txBody>
                    <a:bodyPr/>
                    <a:lstStyle/>
                    <a:p>
                      <a:pPr marL="1270">
                        <a:lnSpc>
                          <a:spcPct val="115000"/>
                        </a:lnSpc>
                      </a:pPr>
                      <a:r>
                        <a:rPr lang="en-US" sz="1000" dirty="0">
                          <a:solidFill>
                            <a:schemeClr val="tx2">
                              <a:lumMod val="25000"/>
                            </a:schemeClr>
                          </a:solidFill>
                          <a:effectLst/>
                          <a:latin typeface="Didact Gothic" panose="00000500000000000000" pitchFamily="2" charset="0"/>
                        </a:rPr>
                        <a:t>PO-l </a:t>
                      </a:r>
                      <a:endParaRPr lang="en-US" sz="1000" dirty="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8650" marR="26253" marT="4375" marB="0"/>
                </a:tc>
                <a:extLst>
                  <a:ext uri="{0D108BD9-81ED-4DB2-BD59-A6C34878D82A}">
                    <a16:rowId xmlns:a16="http://schemas.microsoft.com/office/drawing/2014/main" val="265345304"/>
                  </a:ext>
                </a:extLst>
              </a:tr>
            </a:tbl>
          </a:graphicData>
        </a:graphic>
      </p:graphicFrame>
    </p:spTree>
    <p:extLst>
      <p:ext uri="{BB962C8B-B14F-4D97-AF65-F5344CB8AC3E}">
        <p14:creationId xmlns:p14="http://schemas.microsoft.com/office/powerpoint/2010/main" val="134102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1770128" y="621893"/>
            <a:ext cx="5603744" cy="426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rgbClr val="202124"/>
                </a:solidFill>
                <a:latin typeface="Roboto" panose="02000000000000000000" pitchFamily="2" charset="0"/>
              </a:rPr>
              <a:t>How the P’s are Addressed </a:t>
            </a:r>
            <a:endParaRPr dirty="0"/>
          </a:p>
        </p:txBody>
      </p:sp>
      <p:graphicFrame>
        <p:nvGraphicFramePr>
          <p:cNvPr id="4" name="Table 3">
            <a:extLst>
              <a:ext uri="{FF2B5EF4-FFF2-40B4-BE49-F238E27FC236}">
                <a16:creationId xmlns:a16="http://schemas.microsoft.com/office/drawing/2014/main" id="{7A6CC350-AD88-46AF-B079-DB32E199BA56}"/>
              </a:ext>
            </a:extLst>
          </p:cNvPr>
          <p:cNvGraphicFramePr>
            <a:graphicFrameLocks noGrp="1"/>
          </p:cNvGraphicFramePr>
          <p:nvPr>
            <p:extLst>
              <p:ext uri="{D42A27DB-BD31-4B8C-83A1-F6EECF244321}">
                <p14:modId xmlns:p14="http://schemas.microsoft.com/office/powerpoint/2010/main" val="1906983880"/>
              </p:ext>
            </p:extLst>
          </p:nvPr>
        </p:nvGraphicFramePr>
        <p:xfrm>
          <a:off x="1019749" y="1105308"/>
          <a:ext cx="7291132" cy="3522608"/>
        </p:xfrm>
        <a:graphic>
          <a:graphicData uri="http://schemas.openxmlformats.org/drawingml/2006/table">
            <a:tbl>
              <a:tblPr firstRow="1" firstCol="1" bandRow="1">
                <a:tableStyleId>{0583A7EC-3D72-44A3-8FD6-735277FB9DE1}</a:tableStyleId>
              </a:tblPr>
              <a:tblGrid>
                <a:gridCol w="619155">
                  <a:extLst>
                    <a:ext uri="{9D8B030D-6E8A-4147-A177-3AD203B41FA5}">
                      <a16:colId xmlns:a16="http://schemas.microsoft.com/office/drawing/2014/main" val="293730182"/>
                    </a:ext>
                  </a:extLst>
                </a:gridCol>
                <a:gridCol w="1802704">
                  <a:extLst>
                    <a:ext uri="{9D8B030D-6E8A-4147-A177-3AD203B41FA5}">
                      <a16:colId xmlns:a16="http://schemas.microsoft.com/office/drawing/2014/main" val="2457792834"/>
                    </a:ext>
                  </a:extLst>
                </a:gridCol>
                <a:gridCol w="3358623">
                  <a:extLst>
                    <a:ext uri="{9D8B030D-6E8A-4147-A177-3AD203B41FA5}">
                      <a16:colId xmlns:a16="http://schemas.microsoft.com/office/drawing/2014/main" val="3722045529"/>
                    </a:ext>
                  </a:extLst>
                </a:gridCol>
                <a:gridCol w="746198">
                  <a:extLst>
                    <a:ext uri="{9D8B030D-6E8A-4147-A177-3AD203B41FA5}">
                      <a16:colId xmlns:a16="http://schemas.microsoft.com/office/drawing/2014/main" val="3285991057"/>
                    </a:ext>
                  </a:extLst>
                </a:gridCol>
                <a:gridCol w="764452">
                  <a:extLst>
                    <a:ext uri="{9D8B030D-6E8A-4147-A177-3AD203B41FA5}">
                      <a16:colId xmlns:a16="http://schemas.microsoft.com/office/drawing/2014/main" val="2917650508"/>
                    </a:ext>
                  </a:extLst>
                </a:gridCol>
              </a:tblGrid>
              <a:tr h="192046">
                <a:tc>
                  <a:txBody>
                    <a:bodyPr/>
                    <a:lstStyle/>
                    <a:p>
                      <a:pPr>
                        <a:lnSpc>
                          <a:spcPct val="115000"/>
                        </a:lnSpc>
                      </a:pPr>
                      <a:r>
                        <a:rPr lang="en-US" sz="1100">
                          <a:solidFill>
                            <a:schemeClr val="tx2">
                              <a:lumMod val="25000"/>
                            </a:schemeClr>
                          </a:solidFill>
                          <a:effectLst/>
                          <a:latin typeface="Didact Gothic" panose="00000500000000000000" pitchFamily="2" charset="0"/>
                        </a:rPr>
                        <a:t>PS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Attributes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dirty="0">
                          <a:solidFill>
                            <a:schemeClr val="tx2">
                              <a:lumMod val="25000"/>
                            </a:schemeClr>
                          </a:solidFill>
                          <a:effectLst/>
                          <a:latin typeface="Didact Gothic" panose="00000500000000000000" pitchFamily="2" charset="0"/>
                        </a:rPr>
                        <a:t>How the P’s are addressed through the project </a:t>
                      </a:r>
                      <a:endParaRPr lang="en-US" sz="1100" dirty="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COs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POs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extLst>
                  <a:ext uri="{0D108BD9-81ED-4DB2-BD59-A6C34878D82A}">
                    <a16:rowId xmlns:a16="http://schemas.microsoft.com/office/drawing/2014/main" val="273449940"/>
                  </a:ext>
                </a:extLst>
              </a:tr>
              <a:tr h="927005">
                <a:tc>
                  <a:txBody>
                    <a:bodyPr/>
                    <a:lstStyle/>
                    <a:p>
                      <a:pPr>
                        <a:lnSpc>
                          <a:spcPct val="115000"/>
                        </a:lnSpc>
                      </a:pPr>
                      <a:r>
                        <a:rPr lang="en-US" sz="1100">
                          <a:solidFill>
                            <a:schemeClr val="tx2">
                              <a:lumMod val="25000"/>
                            </a:schemeClr>
                          </a:solidFill>
                          <a:effectLst/>
                          <a:latin typeface="Didact Gothic" panose="00000500000000000000" pitchFamily="2" charset="0"/>
                        </a:rPr>
                        <a:t>P1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Depth of Knowledge requirement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marR="24765">
                        <a:lnSpc>
                          <a:spcPct val="115000"/>
                        </a:lnSpc>
                      </a:pPr>
                      <a:r>
                        <a:rPr lang="en-US" sz="1100" dirty="0">
                          <a:solidFill>
                            <a:schemeClr val="tx2">
                              <a:lumMod val="25000"/>
                            </a:schemeClr>
                          </a:solidFill>
                          <a:effectLst/>
                          <a:latin typeface="Didact Gothic" panose="00000500000000000000" pitchFamily="2" charset="0"/>
                        </a:rPr>
                        <a:t>The project requires rigorous study of all existing virtual voice assistant (K8), conducts surveys on stakeholders’ customers, sellers, and monitoring authority (K3, K4), web-based backend, and frontend design (K5, K6). </a:t>
                      </a:r>
                      <a:endParaRPr lang="en-US" sz="1100" dirty="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CO1, CO2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PO-a, PO-b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extLst>
                  <a:ext uri="{0D108BD9-81ED-4DB2-BD59-A6C34878D82A}">
                    <a16:rowId xmlns:a16="http://schemas.microsoft.com/office/drawing/2014/main" val="634577026"/>
                  </a:ext>
                </a:extLst>
              </a:tr>
              <a:tr h="547095">
                <a:tc>
                  <a:txBody>
                    <a:bodyPr/>
                    <a:lstStyle/>
                    <a:p>
                      <a:pPr>
                        <a:lnSpc>
                          <a:spcPct val="115000"/>
                        </a:lnSpc>
                      </a:pPr>
                      <a:r>
                        <a:rPr lang="en-US" sz="1100">
                          <a:solidFill>
                            <a:schemeClr val="tx2">
                              <a:lumMod val="25000"/>
                            </a:schemeClr>
                          </a:solidFill>
                          <a:effectLst/>
                          <a:latin typeface="Didact Gothic" panose="00000500000000000000" pitchFamily="2" charset="0"/>
                        </a:rPr>
                        <a:t>P2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Range of conflicting requirement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Conflicting requirement: User data security with user data sharing in website.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CO2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PO-b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extLst>
                  <a:ext uri="{0D108BD9-81ED-4DB2-BD59-A6C34878D82A}">
                    <a16:rowId xmlns:a16="http://schemas.microsoft.com/office/drawing/2014/main" val="1022346811"/>
                  </a:ext>
                </a:extLst>
              </a:tr>
              <a:tr h="552205">
                <a:tc>
                  <a:txBody>
                    <a:bodyPr/>
                    <a:lstStyle/>
                    <a:p>
                      <a:pPr>
                        <a:lnSpc>
                          <a:spcPct val="115000"/>
                        </a:lnSpc>
                      </a:pPr>
                      <a:r>
                        <a:rPr lang="en-US" sz="1100">
                          <a:solidFill>
                            <a:schemeClr val="tx2">
                              <a:lumMod val="25000"/>
                            </a:schemeClr>
                          </a:solidFill>
                          <a:effectLst/>
                          <a:latin typeface="Didact Gothic" panose="00000500000000000000" pitchFamily="2" charset="0"/>
                        </a:rPr>
                        <a:t>P3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Depth of analysis requirement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No obvious formulation as a machine learning problem. Depth of analysis is required to select the best algorithm for maximizing the result.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CO4, CO6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PO-e, PO-h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extLst>
                  <a:ext uri="{0D108BD9-81ED-4DB2-BD59-A6C34878D82A}">
                    <a16:rowId xmlns:a16="http://schemas.microsoft.com/office/drawing/2014/main" val="1800886881"/>
                  </a:ext>
                </a:extLst>
              </a:tr>
              <a:tr h="549906">
                <a:tc>
                  <a:txBody>
                    <a:bodyPr/>
                    <a:lstStyle/>
                    <a:p>
                      <a:pPr>
                        <a:lnSpc>
                          <a:spcPct val="115000"/>
                        </a:lnSpc>
                      </a:pPr>
                      <a:r>
                        <a:rPr lang="en-US" sz="1100">
                          <a:solidFill>
                            <a:schemeClr val="tx2">
                              <a:lumMod val="25000"/>
                            </a:schemeClr>
                          </a:solidFill>
                          <a:effectLst/>
                          <a:latin typeface="Didact Gothic" panose="00000500000000000000" pitchFamily="2" charset="0"/>
                        </a:rPr>
                        <a:t>P4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Familiarity issues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Lack of open-source AI Assistant and traditional existing AI Assistant being very costly.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CO5,  CO8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PO-f, PO-k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extLst>
                  <a:ext uri="{0D108BD9-81ED-4DB2-BD59-A6C34878D82A}">
                    <a16:rowId xmlns:a16="http://schemas.microsoft.com/office/drawing/2014/main" val="2015507184"/>
                  </a:ext>
                </a:extLst>
              </a:tr>
              <a:tr h="739075">
                <a:tc>
                  <a:txBody>
                    <a:bodyPr/>
                    <a:lstStyle/>
                    <a:p>
                      <a:pPr>
                        <a:lnSpc>
                          <a:spcPct val="115000"/>
                        </a:lnSpc>
                      </a:pPr>
                      <a:r>
                        <a:rPr lang="en-US" sz="1100">
                          <a:solidFill>
                            <a:schemeClr val="tx2">
                              <a:lumMod val="25000"/>
                            </a:schemeClr>
                          </a:solidFill>
                          <a:effectLst/>
                          <a:latin typeface="Didact Gothic" panose="00000500000000000000" pitchFamily="2" charset="0"/>
                        </a:rPr>
                        <a:t>P7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Interdependence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marR="5715">
                        <a:lnSpc>
                          <a:spcPct val="115000"/>
                        </a:lnSpc>
                      </a:pPr>
                      <a:r>
                        <a:rPr lang="en-US" sz="1100" dirty="0">
                          <a:solidFill>
                            <a:schemeClr val="tx2">
                              <a:lumMod val="25000"/>
                            </a:schemeClr>
                          </a:solidFill>
                          <a:effectLst/>
                          <a:latin typeface="Didact Gothic" panose="00000500000000000000" pitchFamily="2" charset="0"/>
                        </a:rPr>
                        <a:t>This project involves interdependent components such as requirement analysis, designing back-end, frontend, data collection, training module and detection etc. </a:t>
                      </a:r>
                      <a:endParaRPr lang="en-US" sz="1100" dirty="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a:solidFill>
                            <a:schemeClr val="tx2">
                              <a:lumMod val="25000"/>
                            </a:schemeClr>
                          </a:solidFill>
                          <a:effectLst/>
                          <a:latin typeface="Didact Gothic" panose="00000500000000000000" pitchFamily="2" charset="0"/>
                        </a:rPr>
                        <a:t>CO7, CO8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tc>
                  <a:txBody>
                    <a:bodyPr/>
                    <a:lstStyle/>
                    <a:p>
                      <a:pPr>
                        <a:lnSpc>
                          <a:spcPct val="115000"/>
                        </a:lnSpc>
                      </a:pPr>
                      <a:r>
                        <a:rPr lang="en-US" sz="1100" dirty="0">
                          <a:solidFill>
                            <a:schemeClr val="tx2">
                              <a:lumMod val="25000"/>
                            </a:schemeClr>
                          </a:solidFill>
                          <a:effectLst/>
                          <a:latin typeface="Didact Gothic" panose="00000500000000000000" pitchFamily="2" charset="0"/>
                        </a:rPr>
                        <a:t>PO-</a:t>
                      </a:r>
                      <a:r>
                        <a:rPr lang="en-US" sz="1100" dirty="0" err="1">
                          <a:solidFill>
                            <a:schemeClr val="tx2">
                              <a:lumMod val="25000"/>
                            </a:schemeClr>
                          </a:solidFill>
                          <a:effectLst/>
                          <a:latin typeface="Didact Gothic" panose="00000500000000000000" pitchFamily="2" charset="0"/>
                        </a:rPr>
                        <a:t>i</a:t>
                      </a:r>
                      <a:r>
                        <a:rPr lang="en-US" sz="1100" dirty="0">
                          <a:solidFill>
                            <a:schemeClr val="tx2">
                              <a:lumMod val="25000"/>
                            </a:schemeClr>
                          </a:solidFill>
                          <a:effectLst/>
                          <a:latin typeface="Didact Gothic" panose="00000500000000000000" pitchFamily="2" charset="0"/>
                        </a:rPr>
                        <a:t>, PO-k </a:t>
                      </a:r>
                      <a:endParaRPr lang="en-US" sz="1100" dirty="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0686" marR="9660" marT="3410" marB="0"/>
                </a:tc>
                <a:extLst>
                  <a:ext uri="{0D108BD9-81ED-4DB2-BD59-A6C34878D82A}">
                    <a16:rowId xmlns:a16="http://schemas.microsoft.com/office/drawing/2014/main" val="430708317"/>
                  </a:ext>
                </a:extLst>
              </a:tr>
            </a:tbl>
          </a:graphicData>
        </a:graphic>
      </p:graphicFrame>
    </p:spTree>
    <p:extLst>
      <p:ext uri="{BB962C8B-B14F-4D97-AF65-F5344CB8AC3E}">
        <p14:creationId xmlns:p14="http://schemas.microsoft.com/office/powerpoint/2010/main" val="188209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1770128" y="621893"/>
            <a:ext cx="5603744" cy="426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rgbClr val="202124"/>
                </a:solidFill>
                <a:latin typeface="Roboto" panose="02000000000000000000" pitchFamily="2" charset="0"/>
              </a:rPr>
              <a:t>How the A’s are Addressed </a:t>
            </a:r>
            <a:endParaRPr dirty="0"/>
          </a:p>
        </p:txBody>
      </p:sp>
      <p:graphicFrame>
        <p:nvGraphicFramePr>
          <p:cNvPr id="2" name="Table 1">
            <a:extLst>
              <a:ext uri="{FF2B5EF4-FFF2-40B4-BE49-F238E27FC236}">
                <a16:creationId xmlns:a16="http://schemas.microsoft.com/office/drawing/2014/main" id="{DDC298DF-96E3-48C1-A847-1D7135FF66EF}"/>
              </a:ext>
            </a:extLst>
          </p:cNvPr>
          <p:cNvGraphicFramePr>
            <a:graphicFrameLocks noGrp="1"/>
          </p:cNvGraphicFramePr>
          <p:nvPr>
            <p:extLst>
              <p:ext uri="{D42A27DB-BD31-4B8C-83A1-F6EECF244321}">
                <p14:modId xmlns:p14="http://schemas.microsoft.com/office/powerpoint/2010/main" val="3787279825"/>
              </p:ext>
            </p:extLst>
          </p:nvPr>
        </p:nvGraphicFramePr>
        <p:xfrm>
          <a:off x="1106679" y="1105307"/>
          <a:ext cx="6930641" cy="3416300"/>
        </p:xfrm>
        <a:graphic>
          <a:graphicData uri="http://schemas.openxmlformats.org/drawingml/2006/table">
            <a:tbl>
              <a:tblPr firstRow="1" firstCol="1" bandRow="1">
                <a:tableStyleId>{0583A7EC-3D72-44A3-8FD6-735277FB9DE1}</a:tableStyleId>
              </a:tblPr>
              <a:tblGrid>
                <a:gridCol w="908071">
                  <a:extLst>
                    <a:ext uri="{9D8B030D-6E8A-4147-A177-3AD203B41FA5}">
                      <a16:colId xmlns:a16="http://schemas.microsoft.com/office/drawing/2014/main" val="2940252291"/>
                    </a:ext>
                  </a:extLst>
                </a:gridCol>
                <a:gridCol w="1183924">
                  <a:extLst>
                    <a:ext uri="{9D8B030D-6E8A-4147-A177-3AD203B41FA5}">
                      <a16:colId xmlns:a16="http://schemas.microsoft.com/office/drawing/2014/main" val="2792420402"/>
                    </a:ext>
                  </a:extLst>
                </a:gridCol>
                <a:gridCol w="3095096">
                  <a:extLst>
                    <a:ext uri="{9D8B030D-6E8A-4147-A177-3AD203B41FA5}">
                      <a16:colId xmlns:a16="http://schemas.microsoft.com/office/drawing/2014/main" val="2398866130"/>
                    </a:ext>
                  </a:extLst>
                </a:gridCol>
                <a:gridCol w="911371">
                  <a:extLst>
                    <a:ext uri="{9D8B030D-6E8A-4147-A177-3AD203B41FA5}">
                      <a16:colId xmlns:a16="http://schemas.microsoft.com/office/drawing/2014/main" val="3240164699"/>
                    </a:ext>
                  </a:extLst>
                </a:gridCol>
                <a:gridCol w="832179">
                  <a:extLst>
                    <a:ext uri="{9D8B030D-6E8A-4147-A177-3AD203B41FA5}">
                      <a16:colId xmlns:a16="http://schemas.microsoft.com/office/drawing/2014/main" val="2746499671"/>
                    </a:ext>
                  </a:extLst>
                </a:gridCol>
              </a:tblGrid>
              <a:tr h="201707">
                <a:tc>
                  <a:txBody>
                    <a:bodyPr/>
                    <a:lstStyle/>
                    <a:p>
                      <a:pPr marL="1270">
                        <a:lnSpc>
                          <a:spcPct val="115000"/>
                        </a:lnSpc>
                      </a:pPr>
                      <a:r>
                        <a:rPr lang="en-US" sz="1100">
                          <a:solidFill>
                            <a:schemeClr val="tx2">
                              <a:lumMod val="25000"/>
                            </a:schemeClr>
                          </a:solidFill>
                          <a:effectLst/>
                          <a:latin typeface="Didact Gothic" panose="00000500000000000000" pitchFamily="2" charset="0"/>
                        </a:rPr>
                        <a:t>As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marL="1270">
                        <a:lnSpc>
                          <a:spcPct val="115000"/>
                        </a:lnSpc>
                      </a:pPr>
                      <a:r>
                        <a:rPr lang="en-US" sz="1100">
                          <a:solidFill>
                            <a:schemeClr val="tx2">
                              <a:lumMod val="25000"/>
                            </a:schemeClr>
                          </a:solidFill>
                          <a:effectLst/>
                          <a:latin typeface="Didact Gothic" panose="00000500000000000000" pitchFamily="2" charset="0"/>
                        </a:rPr>
                        <a:t>Attributes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marL="1270">
                        <a:lnSpc>
                          <a:spcPct val="115000"/>
                        </a:lnSpc>
                      </a:pPr>
                      <a:r>
                        <a:rPr lang="en-US" sz="1100" dirty="0">
                          <a:solidFill>
                            <a:schemeClr val="tx2">
                              <a:lumMod val="25000"/>
                            </a:schemeClr>
                          </a:solidFill>
                          <a:effectLst/>
                          <a:latin typeface="Didact Gothic" panose="00000500000000000000" pitchFamily="2" charset="0"/>
                        </a:rPr>
                        <a:t>How the A’s are addressed </a:t>
                      </a:r>
                      <a:endParaRPr lang="en-US" sz="1100" dirty="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marL="1270">
                        <a:lnSpc>
                          <a:spcPct val="115000"/>
                        </a:lnSpc>
                      </a:pPr>
                      <a:r>
                        <a:rPr lang="en-US" sz="1100">
                          <a:solidFill>
                            <a:schemeClr val="tx2">
                              <a:lumMod val="25000"/>
                            </a:schemeClr>
                          </a:solidFill>
                          <a:effectLst/>
                          <a:latin typeface="Didact Gothic" panose="00000500000000000000" pitchFamily="2" charset="0"/>
                        </a:rPr>
                        <a:t>COs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a:lnSpc>
                          <a:spcPct val="115000"/>
                        </a:lnSpc>
                      </a:pPr>
                      <a:r>
                        <a:rPr lang="en-US" sz="1100">
                          <a:solidFill>
                            <a:schemeClr val="tx2">
                              <a:lumMod val="25000"/>
                            </a:schemeClr>
                          </a:solidFill>
                          <a:effectLst/>
                          <a:latin typeface="Didact Gothic" panose="00000500000000000000" pitchFamily="2" charset="0"/>
                        </a:rPr>
                        <a:t>POs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extLst>
                  <a:ext uri="{0D108BD9-81ED-4DB2-BD59-A6C34878D82A}">
                    <a16:rowId xmlns:a16="http://schemas.microsoft.com/office/drawing/2014/main" val="1716618219"/>
                  </a:ext>
                </a:extLst>
              </a:tr>
              <a:tr h="1277613">
                <a:tc>
                  <a:txBody>
                    <a:bodyPr/>
                    <a:lstStyle/>
                    <a:p>
                      <a:pPr marL="1270">
                        <a:lnSpc>
                          <a:spcPct val="115000"/>
                        </a:lnSpc>
                      </a:pPr>
                      <a:r>
                        <a:rPr lang="en-US" sz="1100">
                          <a:solidFill>
                            <a:schemeClr val="tx2">
                              <a:lumMod val="25000"/>
                            </a:schemeClr>
                          </a:solidFill>
                          <a:effectLst/>
                          <a:latin typeface="Didact Gothic" panose="00000500000000000000" pitchFamily="2" charset="0"/>
                        </a:rPr>
                        <a:t>A1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marL="1270">
                        <a:lnSpc>
                          <a:spcPct val="115000"/>
                        </a:lnSpc>
                      </a:pPr>
                      <a:r>
                        <a:rPr lang="en-US" sz="1100">
                          <a:solidFill>
                            <a:schemeClr val="tx2">
                              <a:lumMod val="25000"/>
                            </a:schemeClr>
                          </a:solidFill>
                          <a:effectLst/>
                          <a:latin typeface="Didact Gothic" panose="00000500000000000000" pitchFamily="2" charset="0"/>
                        </a:rPr>
                        <a:t>Range of Resources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marL="1270" marR="60960">
                        <a:lnSpc>
                          <a:spcPct val="115000"/>
                        </a:lnSpc>
                        <a:spcAft>
                          <a:spcPts val="0"/>
                        </a:spcAft>
                      </a:pPr>
                      <a:r>
                        <a:rPr lang="en-US" sz="1100" dirty="0">
                          <a:solidFill>
                            <a:schemeClr val="tx2">
                              <a:lumMod val="25000"/>
                            </a:schemeClr>
                          </a:solidFill>
                          <a:effectLst/>
                          <a:latin typeface="Didact Gothic" panose="00000500000000000000" pitchFamily="2" charset="0"/>
                        </a:rPr>
                        <a:t>For developing this project, we need diverse resources such as python, Visual Studio code IDE, python GUI. Also, we would need different python modules that can communicate and interact with user using voice command. Also, efficient developers are needed to implement it perfectly. </a:t>
                      </a:r>
                      <a:endParaRPr lang="en-US" sz="1100" dirty="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marL="1270">
                        <a:lnSpc>
                          <a:spcPct val="115000"/>
                        </a:lnSpc>
                      </a:pPr>
                      <a:r>
                        <a:rPr lang="en-US" sz="1100">
                          <a:solidFill>
                            <a:schemeClr val="tx2">
                              <a:lumMod val="25000"/>
                            </a:schemeClr>
                          </a:solidFill>
                          <a:effectLst/>
                          <a:latin typeface="Didact Gothic" panose="00000500000000000000" pitchFamily="2" charset="0"/>
                        </a:rPr>
                        <a:t>CO8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a:lnSpc>
                          <a:spcPct val="115000"/>
                        </a:lnSpc>
                      </a:pPr>
                      <a:r>
                        <a:rPr lang="en-US" sz="1100">
                          <a:solidFill>
                            <a:schemeClr val="tx2">
                              <a:lumMod val="25000"/>
                            </a:schemeClr>
                          </a:solidFill>
                          <a:effectLst/>
                          <a:latin typeface="Didact Gothic" panose="00000500000000000000" pitchFamily="2" charset="0"/>
                        </a:rPr>
                        <a:t>PO-j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extLst>
                  <a:ext uri="{0D108BD9-81ED-4DB2-BD59-A6C34878D82A}">
                    <a16:rowId xmlns:a16="http://schemas.microsoft.com/office/drawing/2014/main" val="1752586127"/>
                  </a:ext>
                </a:extLst>
              </a:tr>
              <a:tr h="1173534">
                <a:tc>
                  <a:txBody>
                    <a:bodyPr/>
                    <a:lstStyle/>
                    <a:p>
                      <a:pPr marL="1270">
                        <a:lnSpc>
                          <a:spcPct val="115000"/>
                        </a:lnSpc>
                      </a:pPr>
                      <a:r>
                        <a:rPr lang="en-US" sz="1100">
                          <a:solidFill>
                            <a:schemeClr val="tx2">
                              <a:lumMod val="25000"/>
                            </a:schemeClr>
                          </a:solidFill>
                          <a:effectLst/>
                          <a:latin typeface="Didact Gothic" panose="00000500000000000000" pitchFamily="2" charset="0"/>
                        </a:rPr>
                        <a:t>A2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marL="1270">
                        <a:lnSpc>
                          <a:spcPct val="115000"/>
                        </a:lnSpc>
                      </a:pPr>
                      <a:r>
                        <a:rPr lang="en-US" sz="1100">
                          <a:solidFill>
                            <a:schemeClr val="tx2">
                              <a:lumMod val="25000"/>
                            </a:schemeClr>
                          </a:solidFill>
                          <a:effectLst/>
                          <a:latin typeface="Didact Gothic" panose="00000500000000000000" pitchFamily="2" charset="0"/>
                        </a:rPr>
                        <a:t>Level of </a:t>
                      </a:r>
                    </a:p>
                    <a:p>
                      <a:pPr marL="1270">
                        <a:lnSpc>
                          <a:spcPct val="115000"/>
                        </a:lnSpc>
                      </a:pPr>
                      <a:r>
                        <a:rPr lang="en-US" sz="1100">
                          <a:solidFill>
                            <a:schemeClr val="tx2">
                              <a:lumMod val="25000"/>
                            </a:schemeClr>
                          </a:solidFill>
                          <a:effectLst/>
                          <a:latin typeface="Didact Gothic" panose="00000500000000000000" pitchFamily="2" charset="0"/>
                        </a:rPr>
                        <a:t>Interaction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marL="1270" marR="72390">
                        <a:lnSpc>
                          <a:spcPct val="115000"/>
                        </a:lnSpc>
                        <a:spcAft>
                          <a:spcPts val="0"/>
                        </a:spcAft>
                      </a:pPr>
                      <a:r>
                        <a:rPr lang="en-US" sz="1100">
                          <a:solidFill>
                            <a:schemeClr val="tx2">
                              <a:lumMod val="25000"/>
                            </a:schemeClr>
                          </a:solidFill>
                          <a:effectLst/>
                          <a:latin typeface="Didact Gothic" panose="00000500000000000000" pitchFamily="2" charset="0"/>
                        </a:rPr>
                        <a:t>Users will give inputs using voice commands and the project will recognize what is being told using different Voice to text Modules and give output to the satisfaction of the user.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marL="1270">
                        <a:lnSpc>
                          <a:spcPct val="115000"/>
                        </a:lnSpc>
                      </a:pPr>
                      <a:r>
                        <a:rPr lang="en-US" sz="1100">
                          <a:solidFill>
                            <a:schemeClr val="tx2">
                              <a:lumMod val="25000"/>
                            </a:schemeClr>
                          </a:solidFill>
                          <a:effectLst/>
                          <a:latin typeface="Didact Gothic" panose="00000500000000000000" pitchFamily="2" charset="0"/>
                        </a:rPr>
                        <a:t>CO8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a:lnSpc>
                          <a:spcPct val="115000"/>
                        </a:lnSpc>
                      </a:pPr>
                      <a:r>
                        <a:rPr lang="en-US" sz="1100">
                          <a:solidFill>
                            <a:schemeClr val="tx2">
                              <a:lumMod val="25000"/>
                            </a:schemeClr>
                          </a:solidFill>
                          <a:effectLst/>
                          <a:latin typeface="Didact Gothic" panose="00000500000000000000" pitchFamily="2" charset="0"/>
                        </a:rPr>
                        <a:t>PO-j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extLst>
                  <a:ext uri="{0D108BD9-81ED-4DB2-BD59-A6C34878D82A}">
                    <a16:rowId xmlns:a16="http://schemas.microsoft.com/office/drawing/2014/main" val="3695072634"/>
                  </a:ext>
                </a:extLst>
              </a:tr>
              <a:tr h="763446">
                <a:tc>
                  <a:txBody>
                    <a:bodyPr/>
                    <a:lstStyle/>
                    <a:p>
                      <a:pPr marL="1270">
                        <a:lnSpc>
                          <a:spcPct val="115000"/>
                        </a:lnSpc>
                      </a:pPr>
                      <a:r>
                        <a:rPr lang="en-US" sz="1100">
                          <a:solidFill>
                            <a:schemeClr val="tx2">
                              <a:lumMod val="25000"/>
                            </a:schemeClr>
                          </a:solidFill>
                          <a:effectLst/>
                          <a:latin typeface="Didact Gothic" panose="00000500000000000000" pitchFamily="2" charset="0"/>
                        </a:rPr>
                        <a:t>A5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marL="1270">
                        <a:lnSpc>
                          <a:spcPct val="115000"/>
                        </a:lnSpc>
                      </a:pPr>
                      <a:r>
                        <a:rPr lang="en-US" sz="1100">
                          <a:solidFill>
                            <a:schemeClr val="tx2">
                              <a:lumMod val="25000"/>
                            </a:schemeClr>
                          </a:solidFill>
                          <a:effectLst/>
                          <a:latin typeface="Didact Gothic" panose="00000500000000000000" pitchFamily="2" charset="0"/>
                        </a:rPr>
                        <a:t>Familiarity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marL="1270">
                        <a:lnSpc>
                          <a:spcPct val="115000"/>
                        </a:lnSpc>
                      </a:pPr>
                      <a:r>
                        <a:rPr lang="en-US" sz="1100">
                          <a:solidFill>
                            <a:schemeClr val="tx2">
                              <a:lumMod val="25000"/>
                            </a:schemeClr>
                          </a:solidFill>
                          <a:effectLst/>
                          <a:latin typeface="Didact Gothic" panose="00000500000000000000" pitchFamily="2" charset="0"/>
                        </a:rPr>
                        <a:t>This project deals with Artificial </a:t>
                      </a:r>
                    </a:p>
                    <a:p>
                      <a:pPr marL="1270">
                        <a:lnSpc>
                          <a:spcPct val="115000"/>
                        </a:lnSpc>
                      </a:pPr>
                      <a:r>
                        <a:rPr lang="en-US" sz="1100">
                          <a:solidFill>
                            <a:schemeClr val="tx2">
                              <a:lumMod val="25000"/>
                            </a:schemeClr>
                          </a:solidFill>
                          <a:effectLst/>
                          <a:latin typeface="Didact Gothic" panose="00000500000000000000" pitchFamily="2" charset="0"/>
                        </a:rPr>
                        <a:t>Intelligence  </a:t>
                      </a:r>
                    </a:p>
                    <a:p>
                      <a:pPr marL="1270">
                        <a:lnSpc>
                          <a:spcPct val="115000"/>
                        </a:lnSpc>
                      </a:pPr>
                      <a:r>
                        <a:rPr lang="en-US" sz="1100">
                          <a:solidFill>
                            <a:schemeClr val="tx2">
                              <a:lumMod val="25000"/>
                            </a:schemeClr>
                          </a:solidFill>
                          <a:effectLst/>
                          <a:latin typeface="Didact Gothic" panose="00000500000000000000" pitchFamily="2" charset="0"/>
                        </a:rPr>
                        <a:t>Based on NLP (Natural Language Processing).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marL="1270">
                        <a:lnSpc>
                          <a:spcPct val="115000"/>
                        </a:lnSpc>
                      </a:pPr>
                      <a:r>
                        <a:rPr lang="en-US" sz="1100">
                          <a:solidFill>
                            <a:schemeClr val="tx2">
                              <a:lumMod val="25000"/>
                            </a:schemeClr>
                          </a:solidFill>
                          <a:effectLst/>
                          <a:latin typeface="Didact Gothic" panose="00000500000000000000" pitchFamily="2" charset="0"/>
                        </a:rPr>
                        <a:t>CO8 </a:t>
                      </a:r>
                      <a:endParaRPr lang="en-US" sz="110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tc>
                  <a:txBody>
                    <a:bodyPr/>
                    <a:lstStyle/>
                    <a:p>
                      <a:pPr>
                        <a:lnSpc>
                          <a:spcPct val="115000"/>
                        </a:lnSpc>
                      </a:pPr>
                      <a:r>
                        <a:rPr lang="en-US" sz="1100" dirty="0">
                          <a:solidFill>
                            <a:schemeClr val="tx2">
                              <a:lumMod val="25000"/>
                            </a:schemeClr>
                          </a:solidFill>
                          <a:effectLst/>
                          <a:latin typeface="Didact Gothic" panose="00000500000000000000" pitchFamily="2" charset="0"/>
                        </a:rPr>
                        <a:t>PO-j </a:t>
                      </a:r>
                      <a:endParaRPr lang="en-US" sz="1100" dirty="0">
                        <a:solidFill>
                          <a:schemeClr val="tx2">
                            <a:lumMod val="25000"/>
                          </a:schemeClr>
                        </a:solidFill>
                        <a:effectLst/>
                        <a:latin typeface="Didact Gothic" panose="00000500000000000000" pitchFamily="2" charset="0"/>
                        <a:ea typeface="Arial" panose="020B0604020202020204" pitchFamily="34" charset="0"/>
                        <a:cs typeface="Times New Roman" panose="02020603050405020304" pitchFamily="18" charset="0"/>
                      </a:endParaRPr>
                    </a:p>
                  </a:txBody>
                  <a:tcPr marL="39303" marR="42640" marT="371" marB="0"/>
                </a:tc>
                <a:extLst>
                  <a:ext uri="{0D108BD9-81ED-4DB2-BD59-A6C34878D82A}">
                    <a16:rowId xmlns:a16="http://schemas.microsoft.com/office/drawing/2014/main" val="3708586212"/>
                  </a:ext>
                </a:extLst>
              </a:tr>
            </a:tbl>
          </a:graphicData>
        </a:graphic>
      </p:graphicFrame>
    </p:spTree>
    <p:extLst>
      <p:ext uri="{BB962C8B-B14F-4D97-AF65-F5344CB8AC3E}">
        <p14:creationId xmlns:p14="http://schemas.microsoft.com/office/powerpoint/2010/main" val="113277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58"/>
        <p:cNvGrpSpPr/>
        <p:nvPr/>
      </p:nvGrpSpPr>
      <p:grpSpPr>
        <a:xfrm>
          <a:off x="0" y="0"/>
          <a:ext cx="0" cy="0"/>
          <a:chOff x="0" y="0"/>
          <a:chExt cx="0" cy="0"/>
        </a:xfrm>
      </p:grpSpPr>
      <p:sp>
        <p:nvSpPr>
          <p:cNvPr id="1260" name="Google Shape;1260;p49"/>
          <p:cNvSpPr txBox="1">
            <a:spLocks noGrp="1"/>
          </p:cNvSpPr>
          <p:nvPr>
            <p:ph type="ctrTitle"/>
          </p:nvPr>
        </p:nvSpPr>
        <p:spPr>
          <a:xfrm>
            <a:off x="722350" y="685800"/>
            <a:ext cx="3702600" cy="100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END!</a:t>
            </a:r>
            <a:endParaRPr dirty="0"/>
          </a:p>
        </p:txBody>
      </p:sp>
      <p:sp>
        <p:nvSpPr>
          <p:cNvPr id="1261" name="Google Shape;1261;p49"/>
          <p:cNvSpPr/>
          <p:nvPr/>
        </p:nvSpPr>
        <p:spPr>
          <a:xfrm>
            <a:off x="3737471" y="3592044"/>
            <a:ext cx="8933" cy="3970"/>
          </a:xfrm>
          <a:custGeom>
            <a:avLst/>
            <a:gdLst/>
            <a:ahLst/>
            <a:cxnLst/>
            <a:rect l="l" t="t" r="r" b="b"/>
            <a:pathLst>
              <a:path w="369" h="164" extrusionOk="0">
                <a:moveTo>
                  <a:pt x="1" y="0"/>
                </a:moveTo>
                <a:cubicBezTo>
                  <a:pt x="164" y="0"/>
                  <a:pt x="164" y="0"/>
                  <a:pt x="369" y="164"/>
                </a:cubicBezTo>
                <a:lnTo>
                  <a:pt x="369" y="0"/>
                </a:lnTo>
                <a:close/>
              </a:path>
            </a:pathLst>
          </a:custGeom>
          <a:solidFill>
            <a:srgbClr val="BBD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4071957" y="3717705"/>
            <a:ext cx="3970" cy="7941"/>
          </a:xfrm>
          <a:custGeom>
            <a:avLst/>
            <a:gdLst/>
            <a:ahLst/>
            <a:cxnLst/>
            <a:rect l="l" t="t" r="r" b="b"/>
            <a:pathLst>
              <a:path w="164" h="328" extrusionOk="0">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8374101" y="2829563"/>
            <a:ext cx="16689" cy="109795"/>
          </a:xfrm>
          <a:custGeom>
            <a:avLst/>
            <a:gdLst/>
            <a:ahLst/>
            <a:cxnLst/>
            <a:rect l="l" t="t" r="r" b="b"/>
            <a:pathLst>
              <a:path w="696" h="4579" extrusionOk="0">
                <a:moveTo>
                  <a:pt x="0" y="0"/>
                </a:moveTo>
                <a:lnTo>
                  <a:pt x="0" y="4088"/>
                </a:lnTo>
                <a:lnTo>
                  <a:pt x="695" y="4578"/>
                </a:lnTo>
                <a:lnTo>
                  <a:pt x="695" y="695"/>
                </a:lnTo>
                <a:lnTo>
                  <a:pt x="0" y="0"/>
                </a:lnTo>
                <a:close/>
              </a:path>
            </a:pathLst>
          </a:custGeom>
          <a:solidFill>
            <a:srgbClr val="065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8190811" y="3404875"/>
            <a:ext cx="3956" cy="86273"/>
          </a:xfrm>
          <a:custGeom>
            <a:avLst/>
            <a:gdLst/>
            <a:ahLst/>
            <a:cxnLst/>
            <a:rect l="l" t="t" r="r" b="b"/>
            <a:pathLst>
              <a:path w="165" h="3598" extrusionOk="0">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8292743" y="2997148"/>
            <a:ext cx="24" cy="24"/>
          </a:xfrm>
          <a:custGeom>
            <a:avLst/>
            <a:gdLst/>
            <a:ahLst/>
            <a:cxnLst/>
            <a:rect l="l" t="t" r="r" b="b"/>
            <a:pathLst>
              <a:path w="1" h="1" extrusionOk="0">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8153573" y="2993239"/>
            <a:ext cx="143124" cy="109795"/>
          </a:xfrm>
          <a:custGeom>
            <a:avLst/>
            <a:gdLst/>
            <a:ahLst/>
            <a:cxnLst/>
            <a:rect l="l" t="t" r="r" b="b"/>
            <a:pathLst>
              <a:path w="5969" h="4579" extrusionOk="0">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7884056" y="3291194"/>
            <a:ext cx="12756" cy="45103"/>
          </a:xfrm>
          <a:custGeom>
            <a:avLst/>
            <a:gdLst/>
            <a:ahLst/>
            <a:cxnLst/>
            <a:rect l="l" t="t" r="r" b="b"/>
            <a:pathLst>
              <a:path w="532" h="1881" extrusionOk="0">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7884056" y="3274529"/>
            <a:ext cx="41170" cy="61767"/>
          </a:xfrm>
          <a:custGeom>
            <a:avLst/>
            <a:gdLst/>
            <a:ahLst/>
            <a:cxnLst/>
            <a:rect l="l" t="t" r="r" b="b"/>
            <a:pathLst>
              <a:path w="1717" h="2576" extrusionOk="0">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8259413" y="3148091"/>
            <a:ext cx="24529" cy="16689"/>
          </a:xfrm>
          <a:custGeom>
            <a:avLst/>
            <a:gdLst/>
            <a:ahLst/>
            <a:cxnLst/>
            <a:rect l="l" t="t" r="r" b="b"/>
            <a:pathLst>
              <a:path w="1023" h="696" extrusionOk="0">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7945800" y="3397035"/>
            <a:ext cx="32370" cy="12756"/>
          </a:xfrm>
          <a:custGeom>
            <a:avLst/>
            <a:gdLst/>
            <a:ahLst/>
            <a:cxnLst/>
            <a:rect l="l" t="t" r="r" b="b"/>
            <a:pathLst>
              <a:path w="1350" h="532" extrusionOk="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7978147" y="3397035"/>
            <a:ext cx="24" cy="24"/>
          </a:xfrm>
          <a:custGeom>
            <a:avLst/>
            <a:gdLst/>
            <a:ahLst/>
            <a:cxnLst/>
            <a:rect l="l" t="t" r="r" b="b"/>
            <a:pathLst>
              <a:path w="1" h="1" extrusionOk="0">
                <a:moveTo>
                  <a:pt x="0" y="0"/>
                </a:moveTo>
                <a:lnTo>
                  <a:pt x="0" y="0"/>
                </a:lnTo>
                <a:lnTo>
                  <a:pt x="0" y="0"/>
                </a:lnTo>
                <a:close/>
              </a:path>
            </a:pathLst>
          </a:custGeom>
          <a:solidFill>
            <a:srgbClr val="FFEE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7978147" y="3393102"/>
            <a:ext cx="20597" cy="3956"/>
          </a:xfrm>
          <a:custGeom>
            <a:avLst/>
            <a:gdLst/>
            <a:ahLst/>
            <a:cxnLst/>
            <a:rect l="l" t="t" r="r" b="b"/>
            <a:pathLst>
              <a:path w="859" h="165" extrusionOk="0">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7945800" y="3372529"/>
            <a:ext cx="68625" cy="37262"/>
          </a:xfrm>
          <a:custGeom>
            <a:avLst/>
            <a:gdLst/>
            <a:ahLst/>
            <a:cxnLst/>
            <a:rect l="l" t="t" r="r" b="b"/>
            <a:pathLst>
              <a:path w="2862" h="1554" extrusionOk="0">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8072238" y="3523472"/>
            <a:ext cx="7865" cy="3932"/>
          </a:xfrm>
          <a:custGeom>
            <a:avLst/>
            <a:gdLst/>
            <a:ahLst/>
            <a:cxnLst/>
            <a:rect l="l" t="t" r="r" b="b"/>
            <a:pathLst>
              <a:path w="328" h="164" extrusionOk="0">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8194743" y="3404875"/>
            <a:ext cx="24" cy="24"/>
          </a:xfrm>
          <a:custGeom>
            <a:avLst/>
            <a:gdLst/>
            <a:ahLst/>
            <a:cxnLst/>
            <a:rect l="l" t="t" r="r" b="b"/>
            <a:pathLst>
              <a:path w="1" h="1" extrusionOk="0">
                <a:moveTo>
                  <a:pt x="0" y="0"/>
                </a:moveTo>
                <a:lnTo>
                  <a:pt x="0" y="0"/>
                </a:lnTo>
                <a:lnTo>
                  <a:pt x="0" y="0"/>
                </a:lnTo>
                <a:lnTo>
                  <a:pt x="0" y="0"/>
                </a:lnTo>
                <a:lnTo>
                  <a:pt x="0" y="0"/>
                </a:lnTo>
                <a:close/>
              </a:path>
            </a:pathLst>
          </a:custGeom>
          <a:solidFill>
            <a:srgbClr val="FA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8194743" y="3404875"/>
            <a:ext cx="24" cy="24"/>
          </a:xfrm>
          <a:custGeom>
            <a:avLst/>
            <a:gdLst/>
            <a:ahLst/>
            <a:cxnLst/>
            <a:rect l="l" t="t" r="r" b="b"/>
            <a:pathLst>
              <a:path w="1" h="1" extrusionOk="0">
                <a:moveTo>
                  <a:pt x="0" y="0"/>
                </a:moveTo>
                <a:lnTo>
                  <a:pt x="0" y="0"/>
                </a:lnTo>
                <a:lnTo>
                  <a:pt x="0"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49"/>
          <p:cNvGrpSpPr/>
          <p:nvPr/>
        </p:nvGrpSpPr>
        <p:grpSpPr>
          <a:xfrm>
            <a:off x="3524229" y="4307540"/>
            <a:ext cx="6289257" cy="539081"/>
            <a:chOff x="3457434" y="4469778"/>
            <a:chExt cx="6350017" cy="544289"/>
          </a:xfrm>
        </p:grpSpPr>
        <p:sp>
          <p:nvSpPr>
            <p:cNvPr id="1289" name="Google Shape;1289;p49"/>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9"/>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3494040" y="4494520"/>
              <a:ext cx="6313411" cy="12880"/>
            </a:xfrm>
            <a:custGeom>
              <a:avLst/>
              <a:gdLst/>
              <a:ahLst/>
              <a:cxnLst/>
              <a:rect l="l" t="t" r="r" b="b"/>
              <a:pathLst>
                <a:path w="260777" h="532" extrusionOk="0">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0" name="Google Shape;1310;p49"/>
          <p:cNvSpPr/>
          <p:nvPr/>
        </p:nvSpPr>
        <p:spPr>
          <a:xfrm>
            <a:off x="4124124" y="1940852"/>
            <a:ext cx="5114140" cy="3032321"/>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1" name="Google Shape;1311;p49"/>
          <p:cNvGrpSpPr/>
          <p:nvPr/>
        </p:nvGrpSpPr>
        <p:grpSpPr>
          <a:xfrm>
            <a:off x="8710866" y="1686515"/>
            <a:ext cx="1176128" cy="2845470"/>
            <a:chOff x="7907551" y="-114309"/>
            <a:chExt cx="1908059" cy="4616272"/>
          </a:xfrm>
        </p:grpSpPr>
        <p:sp>
          <p:nvSpPr>
            <p:cNvPr id="1312" name="Google Shape;1312;p49"/>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9"/>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9"/>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9"/>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9"/>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9"/>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49"/>
          <p:cNvSpPr/>
          <p:nvPr/>
        </p:nvSpPr>
        <p:spPr>
          <a:xfrm>
            <a:off x="4108715" y="1945809"/>
            <a:ext cx="5145459" cy="3032302"/>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9"/>
          <p:cNvSpPr/>
          <p:nvPr/>
        </p:nvSpPr>
        <p:spPr>
          <a:xfrm>
            <a:off x="4195225" y="4784947"/>
            <a:ext cx="5013245" cy="10622"/>
          </a:xfrm>
          <a:custGeom>
            <a:avLst/>
            <a:gdLst/>
            <a:ahLst/>
            <a:cxnLst/>
            <a:rect l="l" t="t" r="r" b="b"/>
            <a:pathLst>
              <a:path w="219044" h="696" extrusionOk="0">
                <a:moveTo>
                  <a:pt x="0" y="1"/>
                </a:moveTo>
                <a:lnTo>
                  <a:pt x="0" y="695"/>
                </a:lnTo>
                <a:lnTo>
                  <a:pt x="219044" y="695"/>
                </a:lnTo>
                <a:lnTo>
                  <a:pt x="21904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4496502" y="4310732"/>
            <a:ext cx="4422199" cy="36755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4375927" y="4850506"/>
            <a:ext cx="49035" cy="53926"/>
          </a:xfrm>
          <a:custGeom>
            <a:avLst/>
            <a:gdLst/>
            <a:ahLst/>
            <a:cxnLst/>
            <a:rect l="l" t="t" r="r" b="b"/>
            <a:pathLst>
              <a:path w="2045" h="2249" extrusionOk="0">
                <a:moveTo>
                  <a:pt x="1023" y="1"/>
                </a:moveTo>
                <a:cubicBezTo>
                  <a:pt x="328" y="1"/>
                  <a:pt x="1" y="532"/>
                  <a:pt x="1" y="1022"/>
                </a:cubicBezTo>
                <a:cubicBezTo>
                  <a:pt x="1" y="1717"/>
                  <a:pt x="328" y="2249"/>
                  <a:pt x="1023" y="2249"/>
                </a:cubicBezTo>
                <a:cubicBezTo>
                  <a:pt x="1513" y="2249"/>
                  <a:pt x="2044" y="1717"/>
                  <a:pt x="2044" y="1022"/>
                </a:cubicBezTo>
                <a:cubicBezTo>
                  <a:pt x="2044" y="532"/>
                  <a:pt x="1513"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4483610" y="4850506"/>
            <a:ext cx="49035" cy="53926"/>
          </a:xfrm>
          <a:custGeom>
            <a:avLst/>
            <a:gdLst/>
            <a:ahLst/>
            <a:cxnLst/>
            <a:rect l="l" t="t" r="r" b="b"/>
            <a:pathLst>
              <a:path w="2045" h="2249" extrusionOk="0">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4610161" y="4850506"/>
            <a:ext cx="52967" cy="53926"/>
          </a:xfrm>
          <a:custGeom>
            <a:avLst/>
            <a:gdLst/>
            <a:ahLst/>
            <a:cxnLst/>
            <a:rect l="l" t="t" r="r" b="b"/>
            <a:pathLst>
              <a:path w="2209" h="2249" extrusionOk="0">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49"/>
          <p:cNvGrpSpPr/>
          <p:nvPr/>
        </p:nvGrpSpPr>
        <p:grpSpPr>
          <a:xfrm>
            <a:off x="5022792" y="2137626"/>
            <a:ext cx="3345063" cy="2009264"/>
            <a:chOff x="4894275" y="1974100"/>
            <a:chExt cx="3377379" cy="2028675"/>
          </a:xfrm>
        </p:grpSpPr>
        <p:sp>
          <p:nvSpPr>
            <p:cNvPr id="1335" name="Google Shape;1335;p49"/>
            <p:cNvSpPr/>
            <p:nvPr/>
          </p:nvSpPr>
          <p:spPr>
            <a:xfrm>
              <a:off x="4894275" y="1974100"/>
              <a:ext cx="3377276" cy="2028675"/>
            </a:xfrm>
            <a:custGeom>
              <a:avLst/>
              <a:gdLst/>
              <a:ahLst/>
              <a:cxnLst/>
              <a:rect l="l" t="t" r="r" b="b"/>
              <a:pathLst>
                <a:path w="145635" h="87717" extrusionOk="0">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5010071" y="2039400"/>
              <a:ext cx="3141877" cy="1887989"/>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4894275" y="2927384"/>
              <a:ext cx="593774" cy="650011"/>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4894275" y="2748398"/>
              <a:ext cx="412684" cy="466009"/>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7166298" y="1974105"/>
              <a:ext cx="481948" cy="382978"/>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5554307" y="3643378"/>
              <a:ext cx="436434" cy="350021"/>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5805654" y="3698376"/>
              <a:ext cx="375086" cy="29502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a:off x="6980269" y="1974105"/>
              <a:ext cx="380000" cy="291924"/>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7672965" y="2381801"/>
              <a:ext cx="598689" cy="585834"/>
            </a:xfrm>
            <a:custGeom>
              <a:avLst/>
              <a:gdLst/>
              <a:ahLst/>
              <a:cxnLst/>
              <a:rect l="l" t="t" r="r" b="b"/>
              <a:pathLst>
                <a:path w="24729" h="24198" extrusionOk="0">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7508676" y="1974105"/>
              <a:ext cx="552206" cy="44531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7887684" y="2092855"/>
              <a:ext cx="383971" cy="39188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4894275" y="3443377"/>
              <a:ext cx="383995" cy="396015"/>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5105070" y="3510386"/>
              <a:ext cx="584841" cy="48301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49"/>
          <p:cNvSpPr/>
          <p:nvPr/>
        </p:nvSpPr>
        <p:spPr>
          <a:xfrm>
            <a:off x="8758262" y="4834824"/>
            <a:ext cx="310730" cy="85290"/>
          </a:xfrm>
          <a:custGeom>
            <a:avLst/>
            <a:gdLst/>
            <a:ahLst/>
            <a:cxnLst/>
            <a:rect l="l" t="t" r="r" b="b"/>
            <a:pathLst>
              <a:path w="12959" h="3557" extrusionOk="0">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6435759" y="2001336"/>
            <a:ext cx="410892" cy="81365"/>
          </a:xfrm>
          <a:prstGeom prst="roundRect">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6506895" y="2017983"/>
            <a:ext cx="51526" cy="51573"/>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1" name="Google Shape;1351;p49"/>
          <p:cNvGrpSpPr/>
          <p:nvPr/>
        </p:nvGrpSpPr>
        <p:grpSpPr>
          <a:xfrm>
            <a:off x="5005825" y="4175936"/>
            <a:ext cx="1697287" cy="604006"/>
            <a:chOff x="-5302450" y="3084350"/>
            <a:chExt cx="1519450" cy="540750"/>
          </a:xfrm>
        </p:grpSpPr>
        <p:sp>
          <p:nvSpPr>
            <p:cNvPr id="1352" name="Google Shape;1352;p49"/>
            <p:cNvSpPr/>
            <p:nvPr/>
          </p:nvSpPr>
          <p:spPr>
            <a:xfrm>
              <a:off x="-4388300" y="3084350"/>
              <a:ext cx="584625" cy="269450"/>
            </a:xfrm>
            <a:custGeom>
              <a:avLst/>
              <a:gdLst/>
              <a:ahLst/>
              <a:cxnLst/>
              <a:rect l="l" t="t" r="r" b="b"/>
              <a:pathLst>
                <a:path w="23385" h="10778" extrusionOk="0">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9"/>
            <p:cNvSpPr/>
            <p:nvPr/>
          </p:nvSpPr>
          <p:spPr>
            <a:xfrm>
              <a:off x="-5302450" y="3142000"/>
              <a:ext cx="509425" cy="211800"/>
            </a:xfrm>
            <a:custGeom>
              <a:avLst/>
              <a:gdLst/>
              <a:ahLst/>
              <a:cxnLst/>
              <a:rect l="l" t="t" r="r" b="b"/>
              <a:pathLst>
                <a:path w="20377" h="8472" extrusionOk="0">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a:off x="-4832525" y="3193825"/>
              <a:ext cx="451775" cy="409275"/>
            </a:xfrm>
            <a:custGeom>
              <a:avLst/>
              <a:gdLst/>
              <a:ahLst/>
              <a:cxnLst/>
              <a:rect l="l" t="t" r="r" b="b"/>
              <a:pathLst>
                <a:path w="18071" h="16371" extrusionOk="0">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4803700" y="3447750"/>
              <a:ext cx="25" cy="2550"/>
            </a:xfrm>
            <a:custGeom>
              <a:avLst/>
              <a:gdLst/>
              <a:ahLst/>
              <a:cxnLst/>
              <a:rect l="l" t="t" r="r" b="b"/>
              <a:pathLst>
                <a:path w="1" h="102" extrusionOk="0">
                  <a:moveTo>
                    <a:pt x="0" y="1"/>
                  </a:moveTo>
                  <a:lnTo>
                    <a:pt x="0" y="101"/>
                  </a:lnTo>
                  <a:lnTo>
                    <a:pt x="0" y="1"/>
                  </a:lnTo>
                  <a:close/>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4808725" y="3197125"/>
              <a:ext cx="287000" cy="284500"/>
            </a:xfrm>
            <a:custGeom>
              <a:avLst/>
              <a:gdLst/>
              <a:ahLst/>
              <a:cxnLst/>
              <a:rect l="l" t="t" r="r" b="b"/>
              <a:pathLst>
                <a:path w="11480" h="11380" extrusionOk="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4777400" y="3228450"/>
              <a:ext cx="352150" cy="349650"/>
            </a:xfrm>
            <a:custGeom>
              <a:avLst/>
              <a:gdLst/>
              <a:ahLst/>
              <a:cxnLst/>
              <a:rect l="l" t="t" r="r" b="b"/>
              <a:pathLst>
                <a:path w="14086" h="13986" extrusionOk="0">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4237300" y="3179650"/>
              <a:ext cx="451800" cy="409300"/>
            </a:xfrm>
            <a:custGeom>
              <a:avLst/>
              <a:gdLst/>
              <a:ahLst/>
              <a:cxnLst/>
              <a:rect l="l" t="t" r="r" b="b"/>
              <a:pathLst>
                <a:path w="18072" h="16372" extrusionOk="0">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4832525" y="3170825"/>
              <a:ext cx="454275" cy="454275"/>
            </a:xfrm>
            <a:custGeom>
              <a:avLst/>
              <a:gdLst/>
              <a:ahLst/>
              <a:cxnLst/>
              <a:rect l="l" t="t" r="r" b="b"/>
              <a:pathLst>
                <a:path w="18171" h="18171" extrusionOk="0">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4208475" y="3434600"/>
              <a:ext cx="5675" cy="18200"/>
            </a:xfrm>
            <a:custGeom>
              <a:avLst/>
              <a:gdLst/>
              <a:ahLst/>
              <a:cxnLst/>
              <a:rect l="l" t="t" r="r" b="b"/>
              <a:pathLst>
                <a:path w="227" h="728" extrusionOk="0">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4210975" y="3183975"/>
              <a:ext cx="308300" cy="307675"/>
            </a:xfrm>
            <a:custGeom>
              <a:avLst/>
              <a:gdLst/>
              <a:ahLst/>
              <a:cxnLst/>
              <a:rect l="l" t="t" r="r" b="b"/>
              <a:pathLst>
                <a:path w="12332" h="12307" extrusionOk="0">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p:nvPr/>
          </p:nvSpPr>
          <p:spPr>
            <a:xfrm>
              <a:off x="-4166500" y="3228450"/>
              <a:ext cx="331500" cy="331500"/>
            </a:xfrm>
            <a:custGeom>
              <a:avLst/>
              <a:gdLst/>
              <a:ahLst/>
              <a:cxnLst/>
              <a:rect l="l" t="t" r="r" b="b"/>
              <a:pathLst>
                <a:path w="13260" h="13260" extrusionOk="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9"/>
            <p:cNvSpPr/>
            <p:nvPr/>
          </p:nvSpPr>
          <p:spPr>
            <a:xfrm>
              <a:off x="-4239800" y="3157650"/>
              <a:ext cx="456800" cy="454300"/>
            </a:xfrm>
            <a:custGeom>
              <a:avLst/>
              <a:gdLst/>
              <a:ahLst/>
              <a:cxnLst/>
              <a:rect l="l" t="t" r="r" b="b"/>
              <a:pathLst>
                <a:path w="18272" h="18172" extrusionOk="0">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4427775" y="3254150"/>
              <a:ext cx="237500" cy="112175"/>
            </a:xfrm>
            <a:custGeom>
              <a:avLst/>
              <a:gdLst/>
              <a:ahLst/>
              <a:cxnLst/>
              <a:rect l="l" t="t" r="r" b="b"/>
              <a:pathLst>
                <a:path w="9500" h="4487" extrusionOk="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49"/>
          <p:cNvGrpSpPr/>
          <p:nvPr/>
        </p:nvGrpSpPr>
        <p:grpSpPr>
          <a:xfrm>
            <a:off x="3850785" y="3717890"/>
            <a:ext cx="929086" cy="584445"/>
            <a:chOff x="-2101325" y="2739725"/>
            <a:chExt cx="1315825" cy="827725"/>
          </a:xfrm>
        </p:grpSpPr>
        <p:sp>
          <p:nvSpPr>
            <p:cNvPr id="1366" name="Google Shape;1366;p49"/>
            <p:cNvSpPr/>
            <p:nvPr/>
          </p:nvSpPr>
          <p:spPr>
            <a:xfrm>
              <a:off x="-1699675" y="2857525"/>
              <a:ext cx="256275" cy="26350"/>
            </a:xfrm>
            <a:custGeom>
              <a:avLst/>
              <a:gdLst/>
              <a:ahLst/>
              <a:cxnLst/>
              <a:rect l="l" t="t" r="r" b="b"/>
              <a:pathLst>
                <a:path w="10251" h="1054" extrusionOk="0">
                  <a:moveTo>
                    <a:pt x="0" y="1"/>
                  </a:moveTo>
                  <a:lnTo>
                    <a:pt x="952" y="1053"/>
                  </a:lnTo>
                  <a:lnTo>
                    <a:pt x="10251" y="1053"/>
                  </a:lnTo>
                  <a:lnTo>
                    <a:pt x="9098"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9"/>
            <p:cNvSpPr/>
            <p:nvPr/>
          </p:nvSpPr>
          <p:spPr>
            <a:xfrm>
              <a:off x="-1668350" y="2891375"/>
              <a:ext cx="269450" cy="33850"/>
            </a:xfrm>
            <a:custGeom>
              <a:avLst/>
              <a:gdLst/>
              <a:ahLst/>
              <a:cxnLst/>
              <a:rect l="l" t="t" r="r" b="b"/>
              <a:pathLst>
                <a:path w="10778" h="1354" extrusionOk="0">
                  <a:moveTo>
                    <a:pt x="0" y="0"/>
                  </a:moveTo>
                  <a:lnTo>
                    <a:pt x="1253" y="1354"/>
                  </a:lnTo>
                  <a:lnTo>
                    <a:pt x="10777" y="1354"/>
                  </a:lnTo>
                  <a:lnTo>
                    <a:pt x="9399" y="0"/>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1736025" y="2815550"/>
              <a:ext cx="255675" cy="31350"/>
            </a:xfrm>
            <a:custGeom>
              <a:avLst/>
              <a:gdLst/>
              <a:ahLst/>
              <a:cxnLst/>
              <a:rect l="l" t="t" r="r" b="b"/>
              <a:pathLst>
                <a:path w="10227" h="1254" extrusionOk="0">
                  <a:moveTo>
                    <a:pt x="0" y="1"/>
                  </a:moveTo>
                  <a:lnTo>
                    <a:pt x="1153" y="1254"/>
                  </a:lnTo>
                  <a:lnTo>
                    <a:pt x="10226" y="1254"/>
                  </a:lnTo>
                  <a:lnTo>
                    <a:pt x="8873"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2101325" y="2929450"/>
              <a:ext cx="477475" cy="463200"/>
            </a:xfrm>
            <a:custGeom>
              <a:avLst/>
              <a:gdLst/>
              <a:ahLst/>
              <a:cxnLst/>
              <a:rect l="l" t="t" r="r" b="b"/>
              <a:pathLst>
                <a:path w="19099" h="18528" extrusionOk="0">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1819350" y="2865050"/>
              <a:ext cx="1033850" cy="702400"/>
            </a:xfrm>
            <a:custGeom>
              <a:avLst/>
              <a:gdLst/>
              <a:ahLst/>
              <a:cxnLst/>
              <a:rect l="l" t="t" r="r" b="b"/>
              <a:pathLst>
                <a:path w="41354" h="28096" extrusionOk="0">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9"/>
            <p:cNvSpPr/>
            <p:nvPr/>
          </p:nvSpPr>
          <p:spPr>
            <a:xfrm>
              <a:off x="-1819350" y="2739725"/>
              <a:ext cx="1033850" cy="250675"/>
            </a:xfrm>
            <a:custGeom>
              <a:avLst/>
              <a:gdLst/>
              <a:ahLst/>
              <a:cxnLst/>
              <a:rect l="l" t="t" r="r" b="b"/>
              <a:pathLst>
                <a:path w="41354" h="10027" extrusionOk="0">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9"/>
            <p:cNvSpPr/>
            <p:nvPr/>
          </p:nvSpPr>
          <p:spPr>
            <a:xfrm>
              <a:off x="-1769850" y="2758525"/>
              <a:ext cx="934850" cy="203675"/>
            </a:xfrm>
            <a:custGeom>
              <a:avLst/>
              <a:gdLst/>
              <a:ahLst/>
              <a:cxnLst/>
              <a:rect l="l" t="t" r="r" b="b"/>
              <a:pathLst>
                <a:path w="37394" h="8147" extrusionOk="0">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1657700" y="2878200"/>
              <a:ext cx="709925" cy="84000"/>
            </a:xfrm>
            <a:custGeom>
              <a:avLst/>
              <a:gdLst/>
              <a:ahLst/>
              <a:cxnLst/>
              <a:rect l="l" t="t" r="r" b="b"/>
              <a:pathLst>
                <a:path w="28397" h="3360" extrusionOk="0">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9"/>
            <p:cNvSpPr/>
            <p:nvPr/>
          </p:nvSpPr>
          <p:spPr>
            <a:xfrm>
              <a:off x="-1574375" y="2907025"/>
              <a:ext cx="52650" cy="20700"/>
            </a:xfrm>
            <a:custGeom>
              <a:avLst/>
              <a:gdLst/>
              <a:ahLst/>
              <a:cxnLst/>
              <a:rect l="l" t="t" r="r" b="b"/>
              <a:pathLst>
                <a:path w="2106" h="828" extrusionOk="0">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9"/>
            <p:cNvSpPr/>
            <p:nvPr/>
          </p:nvSpPr>
          <p:spPr>
            <a:xfrm>
              <a:off x="-1579375" y="2899500"/>
              <a:ext cx="60175" cy="28225"/>
            </a:xfrm>
            <a:custGeom>
              <a:avLst/>
              <a:gdLst/>
              <a:ahLst/>
              <a:cxnLst/>
              <a:rect l="l" t="t" r="r" b="b"/>
              <a:pathLst>
                <a:path w="2407" h="1129" extrusionOk="0">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9"/>
            <p:cNvSpPr/>
            <p:nvPr/>
          </p:nvSpPr>
          <p:spPr>
            <a:xfrm>
              <a:off x="-1574375" y="2907025"/>
              <a:ext cx="52650" cy="20700"/>
            </a:xfrm>
            <a:custGeom>
              <a:avLst/>
              <a:gdLst/>
              <a:ahLst/>
              <a:cxnLst/>
              <a:rect l="l" t="t" r="r" b="b"/>
              <a:pathLst>
                <a:path w="2106" h="828" extrusionOk="0">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1561225" y="2904525"/>
              <a:ext cx="13200" cy="5025"/>
            </a:xfrm>
            <a:custGeom>
              <a:avLst/>
              <a:gdLst/>
              <a:ahLst/>
              <a:cxnLst/>
              <a:rect l="l" t="t" r="r" b="b"/>
              <a:pathLst>
                <a:path w="528" h="201" extrusionOk="0">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9"/>
            <p:cNvSpPr/>
            <p:nvPr/>
          </p:nvSpPr>
          <p:spPr>
            <a:xfrm>
              <a:off x="-1561225" y="2907025"/>
              <a:ext cx="13200" cy="5050"/>
            </a:xfrm>
            <a:custGeom>
              <a:avLst/>
              <a:gdLst/>
              <a:ahLst/>
              <a:cxnLst/>
              <a:rect l="l" t="t" r="r" b="b"/>
              <a:pathLst>
                <a:path w="528" h="202" extrusionOk="0">
                  <a:moveTo>
                    <a:pt x="527" y="1"/>
                  </a:moveTo>
                  <a:cubicBezTo>
                    <a:pt x="327" y="1"/>
                    <a:pt x="101" y="101"/>
                    <a:pt x="1" y="101"/>
                  </a:cubicBezTo>
                  <a:cubicBezTo>
                    <a:pt x="1" y="201"/>
                    <a:pt x="101" y="201"/>
                    <a:pt x="227" y="201"/>
                  </a:cubicBezTo>
                  <a:cubicBezTo>
                    <a:pt x="427" y="201"/>
                    <a:pt x="527" y="101"/>
                    <a:pt x="527"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1482900" y="2938350"/>
              <a:ext cx="33875" cy="10675"/>
            </a:xfrm>
            <a:custGeom>
              <a:avLst/>
              <a:gdLst/>
              <a:ahLst/>
              <a:cxnLst/>
              <a:rect l="l" t="t" r="r" b="b"/>
              <a:pathLst>
                <a:path w="1355" h="427" extrusionOk="0">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1485400" y="2933350"/>
              <a:ext cx="39500" cy="15675"/>
            </a:xfrm>
            <a:custGeom>
              <a:avLst/>
              <a:gdLst/>
              <a:ahLst/>
              <a:cxnLst/>
              <a:rect l="l" t="t" r="r" b="b"/>
              <a:pathLst>
                <a:path w="1580" h="627" extrusionOk="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1482900" y="2938350"/>
              <a:ext cx="33875" cy="10675"/>
            </a:xfrm>
            <a:custGeom>
              <a:avLst/>
              <a:gdLst/>
              <a:ahLst/>
              <a:cxnLst/>
              <a:rect l="l" t="t" r="r" b="b"/>
              <a:pathLst>
                <a:path w="1355" h="427" extrusionOk="0">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1474750" y="2935850"/>
              <a:ext cx="10050" cy="2525"/>
            </a:xfrm>
            <a:custGeom>
              <a:avLst/>
              <a:gdLst/>
              <a:ahLst/>
              <a:cxnLst/>
              <a:rect l="l" t="t" r="r" b="b"/>
              <a:pathLst>
                <a:path w="402" h="101" extrusionOk="0">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1474750" y="2938350"/>
              <a:ext cx="10050" cy="25"/>
            </a:xfrm>
            <a:custGeom>
              <a:avLst/>
              <a:gdLst/>
              <a:ahLst/>
              <a:cxnLst/>
              <a:rect l="l" t="t" r="r" b="b"/>
              <a:pathLst>
                <a:path w="402" h="1" extrusionOk="0">
                  <a:moveTo>
                    <a:pt x="402" y="1"/>
                  </a:moveTo>
                  <a:lnTo>
                    <a:pt x="1" y="1"/>
                  </a:lnTo>
                  <a:lnTo>
                    <a:pt x="201" y="1"/>
                  </a:ln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1383275" y="2896375"/>
              <a:ext cx="23225" cy="10675"/>
            </a:xfrm>
            <a:custGeom>
              <a:avLst/>
              <a:gdLst/>
              <a:ahLst/>
              <a:cxnLst/>
              <a:rect l="l" t="t" r="r" b="b"/>
              <a:pathLst>
                <a:path w="929" h="427" extrusionOk="0">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1386400" y="2893875"/>
              <a:ext cx="26350" cy="13175"/>
            </a:xfrm>
            <a:custGeom>
              <a:avLst/>
              <a:gdLst/>
              <a:ahLst/>
              <a:cxnLst/>
              <a:rect l="l" t="t" r="r" b="b"/>
              <a:pathLst>
                <a:path w="1054" h="527" extrusionOk="0">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1383275" y="2896375"/>
              <a:ext cx="23225" cy="10675"/>
            </a:xfrm>
            <a:custGeom>
              <a:avLst/>
              <a:gdLst/>
              <a:ahLst/>
              <a:cxnLst/>
              <a:rect l="l" t="t" r="r" b="b"/>
              <a:pathLst>
                <a:path w="929" h="427" extrusionOk="0">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1378250" y="2893875"/>
              <a:ext cx="5025" cy="2525"/>
            </a:xfrm>
            <a:custGeom>
              <a:avLst/>
              <a:gdLst/>
              <a:ahLst/>
              <a:cxnLst/>
              <a:rect l="l" t="t" r="r" b="b"/>
              <a:pathLst>
                <a:path w="201" h="101" extrusionOk="0">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1378250" y="2896375"/>
              <a:ext cx="5025" cy="3150"/>
            </a:xfrm>
            <a:custGeom>
              <a:avLst/>
              <a:gdLst/>
              <a:ahLst/>
              <a:cxnLst/>
              <a:rect l="l" t="t" r="r" b="b"/>
              <a:pathLst>
                <a:path w="201" h="126" extrusionOk="0">
                  <a:moveTo>
                    <a:pt x="0" y="1"/>
                  </a:moveTo>
                  <a:cubicBezTo>
                    <a:pt x="0" y="126"/>
                    <a:pt x="101" y="126"/>
                    <a:pt x="101" y="126"/>
                  </a:cubicBezTo>
                  <a:cubicBezTo>
                    <a:pt x="201" y="126"/>
                    <a:pt x="201" y="126"/>
                    <a:pt x="201"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89" name="Google Shape;1389;p49"/>
          <p:cNvCxnSpPr/>
          <p:nvPr/>
        </p:nvCxnSpPr>
        <p:spPr>
          <a:xfrm rot="5400000">
            <a:off x="4298535" y="3434355"/>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1390" name="Google Shape;1390;p49"/>
          <p:cNvCxnSpPr/>
          <p:nvPr/>
        </p:nvCxnSpPr>
        <p:spPr>
          <a:xfrm rot="5400000">
            <a:off x="4313206" y="3226673"/>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1391" name="Google Shape;1391;p49"/>
          <p:cNvCxnSpPr/>
          <p:nvPr/>
        </p:nvCxnSpPr>
        <p:spPr>
          <a:xfrm rot="5400000">
            <a:off x="4298535" y="3088692"/>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sp>
        <p:nvSpPr>
          <p:cNvPr id="1392" name="Google Shape;1392;p49"/>
          <p:cNvSpPr txBox="1"/>
          <p:nvPr/>
        </p:nvSpPr>
        <p:spPr>
          <a:xfrm>
            <a:off x="5689014" y="2743775"/>
            <a:ext cx="1921500" cy="737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2400" dirty="0">
                <a:solidFill>
                  <a:schemeClr val="accent5"/>
                </a:solidFill>
                <a:latin typeface="Didact Gothic"/>
                <a:ea typeface="Didact Gothic"/>
                <a:cs typeface="Didact Gothic"/>
                <a:sym typeface="Didact Gothic"/>
              </a:rPr>
              <a:t>Thank You!</a:t>
            </a:r>
            <a:endParaRPr sz="2400" dirty="0">
              <a:solidFill>
                <a:schemeClr val="accent5"/>
              </a:solidFill>
              <a:latin typeface="Didact Gothic"/>
              <a:ea typeface="Didact Gothic"/>
              <a:cs typeface="Didact Gothic"/>
              <a:sym typeface="Didact Gothic"/>
            </a:endParaRPr>
          </a:p>
        </p:txBody>
      </p:sp>
      <p:grpSp>
        <p:nvGrpSpPr>
          <p:cNvPr id="167" name="Google Shape;1520;p50">
            <a:extLst>
              <a:ext uri="{FF2B5EF4-FFF2-40B4-BE49-F238E27FC236}">
                <a16:creationId xmlns:a16="http://schemas.microsoft.com/office/drawing/2014/main" id="{9FDD0B34-22DD-45B5-AF58-489492C56EF6}"/>
              </a:ext>
            </a:extLst>
          </p:cNvPr>
          <p:cNvGrpSpPr/>
          <p:nvPr/>
        </p:nvGrpSpPr>
        <p:grpSpPr>
          <a:xfrm>
            <a:off x="790109" y="2404945"/>
            <a:ext cx="2907819" cy="2245606"/>
            <a:chOff x="1745938" y="2664450"/>
            <a:chExt cx="493775" cy="381325"/>
          </a:xfrm>
        </p:grpSpPr>
        <p:sp>
          <p:nvSpPr>
            <p:cNvPr id="168" name="Google Shape;1521;p50">
              <a:extLst>
                <a:ext uri="{FF2B5EF4-FFF2-40B4-BE49-F238E27FC236}">
                  <a16:creationId xmlns:a16="http://schemas.microsoft.com/office/drawing/2014/main" id="{875AA629-4D72-4FB8-8794-73FF8EF9A76D}"/>
                </a:ext>
              </a:extLst>
            </p:cNvPr>
            <p:cNvSpPr/>
            <p:nvPr/>
          </p:nvSpPr>
          <p:spPr>
            <a:xfrm>
              <a:off x="1752913" y="2673600"/>
              <a:ext cx="479400" cy="278050"/>
            </a:xfrm>
            <a:custGeom>
              <a:avLst/>
              <a:gdLst/>
              <a:ahLst/>
              <a:cxnLst/>
              <a:rect l="l" t="t" r="r" b="b"/>
              <a:pathLst>
                <a:path w="19176" h="11122" extrusionOk="0">
                  <a:moveTo>
                    <a:pt x="1" y="0"/>
                  </a:moveTo>
                  <a:lnTo>
                    <a:pt x="1" y="11121"/>
                  </a:lnTo>
                  <a:lnTo>
                    <a:pt x="19175" y="11121"/>
                  </a:lnTo>
                  <a:lnTo>
                    <a:pt x="191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522;p50">
              <a:extLst>
                <a:ext uri="{FF2B5EF4-FFF2-40B4-BE49-F238E27FC236}">
                  <a16:creationId xmlns:a16="http://schemas.microsoft.com/office/drawing/2014/main" id="{58184EA1-F75D-4BBB-9215-602C59248988}"/>
                </a:ext>
              </a:extLst>
            </p:cNvPr>
            <p:cNvSpPr/>
            <p:nvPr/>
          </p:nvSpPr>
          <p:spPr>
            <a:xfrm>
              <a:off x="1783863" y="2704525"/>
              <a:ext cx="417500" cy="216175"/>
            </a:xfrm>
            <a:custGeom>
              <a:avLst/>
              <a:gdLst/>
              <a:ahLst/>
              <a:cxnLst/>
              <a:rect l="l" t="t" r="r" b="b"/>
              <a:pathLst>
                <a:path w="16700" h="8647" extrusionOk="0">
                  <a:moveTo>
                    <a:pt x="0" y="1"/>
                  </a:moveTo>
                  <a:lnTo>
                    <a:pt x="0" y="8647"/>
                  </a:lnTo>
                  <a:lnTo>
                    <a:pt x="16700" y="8647"/>
                  </a:lnTo>
                  <a:lnTo>
                    <a:pt x="167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523;p50">
              <a:extLst>
                <a:ext uri="{FF2B5EF4-FFF2-40B4-BE49-F238E27FC236}">
                  <a16:creationId xmlns:a16="http://schemas.microsoft.com/office/drawing/2014/main" id="{BAF95F02-4F23-4F6A-BD7C-212C381E0EBF}"/>
                </a:ext>
              </a:extLst>
            </p:cNvPr>
            <p:cNvSpPr/>
            <p:nvPr/>
          </p:nvSpPr>
          <p:spPr>
            <a:xfrm>
              <a:off x="2108963" y="2897150"/>
              <a:ext cx="45325" cy="130750"/>
            </a:xfrm>
            <a:custGeom>
              <a:avLst/>
              <a:gdLst/>
              <a:ahLst/>
              <a:cxnLst/>
              <a:rect l="l" t="t" r="r" b="b"/>
              <a:pathLst>
                <a:path w="1813" h="5230" extrusionOk="0">
                  <a:moveTo>
                    <a:pt x="0" y="0"/>
                  </a:moveTo>
                  <a:lnTo>
                    <a:pt x="0" y="5230"/>
                  </a:lnTo>
                  <a:lnTo>
                    <a:pt x="1813" y="5230"/>
                  </a:lnTo>
                  <a:lnTo>
                    <a:pt x="1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524;p50">
              <a:extLst>
                <a:ext uri="{FF2B5EF4-FFF2-40B4-BE49-F238E27FC236}">
                  <a16:creationId xmlns:a16="http://schemas.microsoft.com/office/drawing/2014/main" id="{57645C1F-B041-4697-8AA8-893737F6B8A1}"/>
                </a:ext>
              </a:extLst>
            </p:cNvPr>
            <p:cNvSpPr/>
            <p:nvPr/>
          </p:nvSpPr>
          <p:spPr>
            <a:xfrm>
              <a:off x="2092388" y="2827850"/>
              <a:ext cx="78475" cy="76300"/>
            </a:xfrm>
            <a:custGeom>
              <a:avLst/>
              <a:gdLst/>
              <a:ahLst/>
              <a:cxnLst/>
              <a:rect l="l" t="t" r="r" b="b"/>
              <a:pathLst>
                <a:path w="3139" h="3052" extrusionOk="0">
                  <a:moveTo>
                    <a:pt x="1604" y="1"/>
                  </a:moveTo>
                  <a:cubicBezTo>
                    <a:pt x="733" y="1"/>
                    <a:pt x="1" y="663"/>
                    <a:pt x="1" y="1535"/>
                  </a:cubicBezTo>
                  <a:cubicBezTo>
                    <a:pt x="1" y="2406"/>
                    <a:pt x="733" y="3051"/>
                    <a:pt x="1604" y="3051"/>
                  </a:cubicBezTo>
                  <a:cubicBezTo>
                    <a:pt x="2406" y="3051"/>
                    <a:pt x="3138" y="2406"/>
                    <a:pt x="3138" y="1535"/>
                  </a:cubicBezTo>
                  <a:cubicBezTo>
                    <a:pt x="3138" y="663"/>
                    <a:pt x="2406" y="1"/>
                    <a:pt x="1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525;p50">
              <a:extLst>
                <a:ext uri="{FF2B5EF4-FFF2-40B4-BE49-F238E27FC236}">
                  <a16:creationId xmlns:a16="http://schemas.microsoft.com/office/drawing/2014/main" id="{6F5385B8-8415-4F7B-9994-37F8F0D0FAA6}"/>
                </a:ext>
              </a:extLst>
            </p:cNvPr>
            <p:cNvSpPr/>
            <p:nvPr/>
          </p:nvSpPr>
          <p:spPr>
            <a:xfrm>
              <a:off x="2070613" y="2735475"/>
              <a:ext cx="100250" cy="61475"/>
            </a:xfrm>
            <a:custGeom>
              <a:avLst/>
              <a:gdLst/>
              <a:ahLst/>
              <a:cxnLst/>
              <a:rect l="l" t="t" r="r" b="b"/>
              <a:pathLst>
                <a:path w="4010" h="2459" extrusionOk="0">
                  <a:moveTo>
                    <a:pt x="0" y="0"/>
                  </a:moveTo>
                  <a:lnTo>
                    <a:pt x="0" y="2458"/>
                  </a:lnTo>
                  <a:lnTo>
                    <a:pt x="4009" y="2458"/>
                  </a:lnTo>
                  <a:lnTo>
                    <a:pt x="40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526;p50">
              <a:extLst>
                <a:ext uri="{FF2B5EF4-FFF2-40B4-BE49-F238E27FC236}">
                  <a16:creationId xmlns:a16="http://schemas.microsoft.com/office/drawing/2014/main" id="{41D689DD-48C5-4287-A74E-728B227DE328}"/>
                </a:ext>
              </a:extLst>
            </p:cNvPr>
            <p:cNvSpPr/>
            <p:nvPr/>
          </p:nvSpPr>
          <p:spPr>
            <a:xfrm>
              <a:off x="1745938" y="2664450"/>
              <a:ext cx="493775" cy="294175"/>
            </a:xfrm>
            <a:custGeom>
              <a:avLst/>
              <a:gdLst/>
              <a:ahLst/>
              <a:cxnLst/>
              <a:rect l="l" t="t" r="r" b="b"/>
              <a:pathLst>
                <a:path w="19751" h="11767" extrusionOk="0">
                  <a:moveTo>
                    <a:pt x="1" y="0"/>
                  </a:moveTo>
                  <a:lnTo>
                    <a:pt x="1" y="11766"/>
                  </a:lnTo>
                  <a:lnTo>
                    <a:pt x="13859" y="11766"/>
                  </a:lnTo>
                  <a:lnTo>
                    <a:pt x="13859" y="11121"/>
                  </a:lnTo>
                  <a:lnTo>
                    <a:pt x="646" y="11121"/>
                  </a:lnTo>
                  <a:lnTo>
                    <a:pt x="646" y="662"/>
                  </a:lnTo>
                  <a:lnTo>
                    <a:pt x="19175" y="662"/>
                  </a:lnTo>
                  <a:lnTo>
                    <a:pt x="19175" y="11121"/>
                  </a:lnTo>
                  <a:lnTo>
                    <a:pt x="16996" y="11121"/>
                  </a:lnTo>
                  <a:lnTo>
                    <a:pt x="16996" y="11766"/>
                  </a:lnTo>
                  <a:lnTo>
                    <a:pt x="19750" y="11766"/>
                  </a:lnTo>
                  <a:lnTo>
                    <a:pt x="197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527;p50">
              <a:extLst>
                <a:ext uri="{FF2B5EF4-FFF2-40B4-BE49-F238E27FC236}">
                  <a16:creationId xmlns:a16="http://schemas.microsoft.com/office/drawing/2014/main" id="{6B3B7054-D8A2-44C8-9979-A225F64B551F}"/>
                </a:ext>
              </a:extLst>
            </p:cNvPr>
            <p:cNvSpPr/>
            <p:nvPr/>
          </p:nvSpPr>
          <p:spPr>
            <a:xfrm>
              <a:off x="1807388" y="2726325"/>
              <a:ext cx="201800" cy="16150"/>
            </a:xfrm>
            <a:custGeom>
              <a:avLst/>
              <a:gdLst/>
              <a:ahLst/>
              <a:cxnLst/>
              <a:rect l="l" t="t" r="r" b="b"/>
              <a:pathLst>
                <a:path w="8072" h="646" extrusionOk="0">
                  <a:moveTo>
                    <a:pt x="1" y="0"/>
                  </a:moveTo>
                  <a:lnTo>
                    <a:pt x="1" y="645"/>
                  </a:lnTo>
                  <a:lnTo>
                    <a:pt x="8071" y="645"/>
                  </a:lnTo>
                  <a:lnTo>
                    <a:pt x="80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528;p50">
              <a:extLst>
                <a:ext uri="{FF2B5EF4-FFF2-40B4-BE49-F238E27FC236}">
                  <a16:creationId xmlns:a16="http://schemas.microsoft.com/office/drawing/2014/main" id="{30E36DD1-8729-455E-9FEA-DA02B913757D}"/>
                </a:ext>
              </a:extLst>
            </p:cNvPr>
            <p:cNvSpPr/>
            <p:nvPr/>
          </p:nvSpPr>
          <p:spPr>
            <a:xfrm>
              <a:off x="1807388" y="2757250"/>
              <a:ext cx="92850" cy="16150"/>
            </a:xfrm>
            <a:custGeom>
              <a:avLst/>
              <a:gdLst/>
              <a:ahLst/>
              <a:cxnLst/>
              <a:rect l="l" t="t" r="r" b="b"/>
              <a:pathLst>
                <a:path w="3714" h="646" extrusionOk="0">
                  <a:moveTo>
                    <a:pt x="1" y="1"/>
                  </a:moveTo>
                  <a:lnTo>
                    <a:pt x="1" y="646"/>
                  </a:lnTo>
                  <a:lnTo>
                    <a:pt x="3714" y="646"/>
                  </a:lnTo>
                  <a:lnTo>
                    <a:pt x="3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529;p50">
              <a:extLst>
                <a:ext uri="{FF2B5EF4-FFF2-40B4-BE49-F238E27FC236}">
                  <a16:creationId xmlns:a16="http://schemas.microsoft.com/office/drawing/2014/main" id="{F7A8A2C0-22F8-4658-8B8A-FEFF7D3DD83B}"/>
                </a:ext>
              </a:extLst>
            </p:cNvPr>
            <p:cNvSpPr/>
            <p:nvPr/>
          </p:nvSpPr>
          <p:spPr>
            <a:xfrm>
              <a:off x="1807388" y="2788200"/>
              <a:ext cx="216175" cy="16150"/>
            </a:xfrm>
            <a:custGeom>
              <a:avLst/>
              <a:gdLst/>
              <a:ahLst/>
              <a:cxnLst/>
              <a:rect l="l" t="t" r="r" b="b"/>
              <a:pathLst>
                <a:path w="8647" h="646" extrusionOk="0">
                  <a:moveTo>
                    <a:pt x="1" y="0"/>
                  </a:moveTo>
                  <a:lnTo>
                    <a:pt x="1" y="645"/>
                  </a:lnTo>
                  <a:lnTo>
                    <a:pt x="8647" y="645"/>
                  </a:lnTo>
                  <a:lnTo>
                    <a:pt x="86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530;p50">
              <a:extLst>
                <a:ext uri="{FF2B5EF4-FFF2-40B4-BE49-F238E27FC236}">
                  <a16:creationId xmlns:a16="http://schemas.microsoft.com/office/drawing/2014/main" id="{184CEF0A-06AE-4D5F-BB87-D48668F6F7E7}"/>
                </a:ext>
              </a:extLst>
            </p:cNvPr>
            <p:cNvSpPr/>
            <p:nvPr/>
          </p:nvSpPr>
          <p:spPr>
            <a:xfrm>
              <a:off x="2085413" y="2818700"/>
              <a:ext cx="92425" cy="92850"/>
            </a:xfrm>
            <a:custGeom>
              <a:avLst/>
              <a:gdLst/>
              <a:ahLst/>
              <a:cxnLst/>
              <a:rect l="l" t="t" r="r" b="b"/>
              <a:pathLst>
                <a:path w="3697" h="3714" extrusionOk="0">
                  <a:moveTo>
                    <a:pt x="1883" y="663"/>
                  </a:moveTo>
                  <a:cubicBezTo>
                    <a:pt x="2546" y="663"/>
                    <a:pt x="3121" y="1169"/>
                    <a:pt x="3121" y="1901"/>
                  </a:cubicBezTo>
                  <a:cubicBezTo>
                    <a:pt x="3121" y="2546"/>
                    <a:pt x="2546" y="3138"/>
                    <a:pt x="1883" y="3138"/>
                  </a:cubicBezTo>
                  <a:cubicBezTo>
                    <a:pt x="1151" y="3138"/>
                    <a:pt x="646" y="2546"/>
                    <a:pt x="646" y="1901"/>
                  </a:cubicBezTo>
                  <a:cubicBezTo>
                    <a:pt x="646" y="1169"/>
                    <a:pt x="1151" y="663"/>
                    <a:pt x="1883" y="663"/>
                  </a:cubicBezTo>
                  <a:close/>
                  <a:moveTo>
                    <a:pt x="1883" y="1"/>
                  </a:moveTo>
                  <a:cubicBezTo>
                    <a:pt x="872" y="1"/>
                    <a:pt x="1" y="872"/>
                    <a:pt x="1" y="1901"/>
                  </a:cubicBezTo>
                  <a:cubicBezTo>
                    <a:pt x="1" y="2912"/>
                    <a:pt x="872" y="3713"/>
                    <a:pt x="1883" y="3713"/>
                  </a:cubicBezTo>
                  <a:cubicBezTo>
                    <a:pt x="2894" y="3713"/>
                    <a:pt x="3696" y="2912"/>
                    <a:pt x="3696" y="1901"/>
                  </a:cubicBezTo>
                  <a:cubicBezTo>
                    <a:pt x="3696" y="872"/>
                    <a:pt x="2894" y="1"/>
                    <a:pt x="18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531;p50">
              <a:extLst>
                <a:ext uri="{FF2B5EF4-FFF2-40B4-BE49-F238E27FC236}">
                  <a16:creationId xmlns:a16="http://schemas.microsoft.com/office/drawing/2014/main" id="{95EA1A9D-63DA-4688-9D5A-9016EDC169BA}"/>
                </a:ext>
              </a:extLst>
            </p:cNvPr>
            <p:cNvSpPr/>
            <p:nvPr/>
          </p:nvSpPr>
          <p:spPr>
            <a:xfrm>
              <a:off x="2101538" y="2897150"/>
              <a:ext cx="60175" cy="148625"/>
            </a:xfrm>
            <a:custGeom>
              <a:avLst/>
              <a:gdLst/>
              <a:ahLst/>
              <a:cxnLst/>
              <a:rect l="l" t="t" r="r" b="b"/>
              <a:pathLst>
                <a:path w="2407" h="5945" extrusionOk="0">
                  <a:moveTo>
                    <a:pt x="1" y="0"/>
                  </a:moveTo>
                  <a:lnTo>
                    <a:pt x="1" y="5944"/>
                  </a:lnTo>
                  <a:lnTo>
                    <a:pt x="1238" y="5508"/>
                  </a:lnTo>
                  <a:lnTo>
                    <a:pt x="2406" y="5944"/>
                  </a:lnTo>
                  <a:lnTo>
                    <a:pt x="2406" y="0"/>
                  </a:lnTo>
                  <a:lnTo>
                    <a:pt x="1814" y="0"/>
                  </a:lnTo>
                  <a:lnTo>
                    <a:pt x="1814" y="5073"/>
                  </a:lnTo>
                  <a:lnTo>
                    <a:pt x="1238" y="4933"/>
                  </a:lnTo>
                  <a:lnTo>
                    <a:pt x="593" y="5073"/>
                  </a:lnTo>
                  <a:lnTo>
                    <a:pt x="5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532;p50">
              <a:extLst>
                <a:ext uri="{FF2B5EF4-FFF2-40B4-BE49-F238E27FC236}">
                  <a16:creationId xmlns:a16="http://schemas.microsoft.com/office/drawing/2014/main" id="{F21A43E0-1259-4DBD-B7B1-D3E09846D43E}"/>
                </a:ext>
              </a:extLst>
            </p:cNvPr>
            <p:cNvSpPr/>
            <p:nvPr/>
          </p:nvSpPr>
          <p:spPr>
            <a:xfrm>
              <a:off x="2123338" y="2849650"/>
              <a:ext cx="16575" cy="30950"/>
            </a:xfrm>
            <a:custGeom>
              <a:avLst/>
              <a:gdLst/>
              <a:ahLst/>
              <a:cxnLst/>
              <a:rect l="l" t="t" r="r" b="b"/>
              <a:pathLst>
                <a:path w="663" h="1238" extrusionOk="0">
                  <a:moveTo>
                    <a:pt x="0" y="0"/>
                  </a:moveTo>
                  <a:lnTo>
                    <a:pt x="0" y="1238"/>
                  </a:lnTo>
                  <a:lnTo>
                    <a:pt x="663" y="1238"/>
                  </a:lnTo>
                  <a:lnTo>
                    <a:pt x="6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533;p50">
              <a:extLst>
                <a:ext uri="{FF2B5EF4-FFF2-40B4-BE49-F238E27FC236}">
                  <a16:creationId xmlns:a16="http://schemas.microsoft.com/office/drawing/2014/main" id="{51570E62-E4D4-4DF4-A28A-A99843F52F45}"/>
                </a:ext>
              </a:extLst>
            </p:cNvPr>
            <p:cNvSpPr/>
            <p:nvPr/>
          </p:nvSpPr>
          <p:spPr>
            <a:xfrm>
              <a:off x="1961663" y="2880575"/>
              <a:ext cx="78450" cy="16600"/>
            </a:xfrm>
            <a:custGeom>
              <a:avLst/>
              <a:gdLst/>
              <a:ahLst/>
              <a:cxnLst/>
              <a:rect l="l" t="t" r="r" b="b"/>
              <a:pathLst>
                <a:path w="3138" h="664" extrusionOk="0">
                  <a:moveTo>
                    <a:pt x="0" y="1"/>
                  </a:moveTo>
                  <a:lnTo>
                    <a:pt x="0" y="663"/>
                  </a:lnTo>
                  <a:lnTo>
                    <a:pt x="3138" y="663"/>
                  </a:lnTo>
                  <a:lnTo>
                    <a:pt x="31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534;p50">
              <a:extLst>
                <a:ext uri="{FF2B5EF4-FFF2-40B4-BE49-F238E27FC236}">
                  <a16:creationId xmlns:a16="http://schemas.microsoft.com/office/drawing/2014/main" id="{FDD87110-16AC-4B80-9FAD-443B77EC550B}"/>
                </a:ext>
              </a:extLst>
            </p:cNvPr>
            <p:cNvSpPr/>
            <p:nvPr/>
          </p:nvSpPr>
          <p:spPr>
            <a:xfrm>
              <a:off x="1807388" y="2880575"/>
              <a:ext cx="78025" cy="16600"/>
            </a:xfrm>
            <a:custGeom>
              <a:avLst/>
              <a:gdLst/>
              <a:ahLst/>
              <a:cxnLst/>
              <a:rect l="l" t="t" r="r" b="b"/>
              <a:pathLst>
                <a:path w="3121" h="664" extrusionOk="0">
                  <a:moveTo>
                    <a:pt x="1" y="1"/>
                  </a:moveTo>
                  <a:lnTo>
                    <a:pt x="1" y="663"/>
                  </a:lnTo>
                  <a:lnTo>
                    <a:pt x="3121" y="663"/>
                  </a:lnTo>
                  <a:lnTo>
                    <a:pt x="31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535;p50">
              <a:extLst>
                <a:ext uri="{FF2B5EF4-FFF2-40B4-BE49-F238E27FC236}">
                  <a16:creationId xmlns:a16="http://schemas.microsoft.com/office/drawing/2014/main" id="{59A3FED1-242A-4E43-BCFF-3AAA8CD17EE6}"/>
                </a:ext>
              </a:extLst>
            </p:cNvPr>
            <p:cNvSpPr/>
            <p:nvPr/>
          </p:nvSpPr>
          <p:spPr>
            <a:xfrm>
              <a:off x="2061888" y="2726325"/>
              <a:ext cx="115950" cy="78025"/>
            </a:xfrm>
            <a:custGeom>
              <a:avLst/>
              <a:gdLst/>
              <a:ahLst/>
              <a:cxnLst/>
              <a:rect l="l" t="t" r="r" b="b"/>
              <a:pathLst>
                <a:path w="4638" h="3121" extrusionOk="0">
                  <a:moveTo>
                    <a:pt x="4062" y="645"/>
                  </a:moveTo>
                  <a:lnTo>
                    <a:pt x="4062" y="2475"/>
                  </a:lnTo>
                  <a:lnTo>
                    <a:pt x="645" y="2475"/>
                  </a:lnTo>
                  <a:lnTo>
                    <a:pt x="645" y="645"/>
                  </a:lnTo>
                  <a:close/>
                  <a:moveTo>
                    <a:pt x="1" y="0"/>
                  </a:moveTo>
                  <a:lnTo>
                    <a:pt x="1" y="3120"/>
                  </a:lnTo>
                  <a:lnTo>
                    <a:pt x="4637" y="3120"/>
                  </a:lnTo>
                  <a:lnTo>
                    <a:pt x="46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536;p50">
              <a:extLst>
                <a:ext uri="{FF2B5EF4-FFF2-40B4-BE49-F238E27FC236}">
                  <a16:creationId xmlns:a16="http://schemas.microsoft.com/office/drawing/2014/main" id="{07CAE4BA-9FBD-41E8-8BBF-4FD8A4BA2752}"/>
                </a:ext>
              </a:extLst>
            </p:cNvPr>
            <p:cNvSpPr/>
            <p:nvPr/>
          </p:nvSpPr>
          <p:spPr>
            <a:xfrm>
              <a:off x="2085413" y="2757250"/>
              <a:ext cx="68875" cy="16150"/>
            </a:xfrm>
            <a:custGeom>
              <a:avLst/>
              <a:gdLst/>
              <a:ahLst/>
              <a:cxnLst/>
              <a:rect l="l" t="t" r="r" b="b"/>
              <a:pathLst>
                <a:path w="2755" h="646" extrusionOk="0">
                  <a:moveTo>
                    <a:pt x="1" y="1"/>
                  </a:moveTo>
                  <a:lnTo>
                    <a:pt x="1" y="646"/>
                  </a:lnTo>
                  <a:lnTo>
                    <a:pt x="2755" y="646"/>
                  </a:lnTo>
                  <a:lnTo>
                    <a:pt x="2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537;p50">
              <a:extLst>
                <a:ext uri="{FF2B5EF4-FFF2-40B4-BE49-F238E27FC236}">
                  <a16:creationId xmlns:a16="http://schemas.microsoft.com/office/drawing/2014/main" id="{02D173FD-773D-4E1D-AE0C-B6E84839E483}"/>
                </a:ext>
              </a:extLst>
            </p:cNvPr>
            <p:cNvSpPr/>
            <p:nvPr/>
          </p:nvSpPr>
          <p:spPr>
            <a:xfrm>
              <a:off x="1776463" y="2695375"/>
              <a:ext cx="432300" cy="232300"/>
            </a:xfrm>
            <a:custGeom>
              <a:avLst/>
              <a:gdLst/>
              <a:ahLst/>
              <a:cxnLst/>
              <a:rect l="l" t="t" r="r" b="b"/>
              <a:pathLst>
                <a:path w="17292" h="9292" extrusionOk="0">
                  <a:moveTo>
                    <a:pt x="0" y="1"/>
                  </a:moveTo>
                  <a:lnTo>
                    <a:pt x="0" y="9291"/>
                  </a:lnTo>
                  <a:lnTo>
                    <a:pt x="12638" y="9291"/>
                  </a:lnTo>
                  <a:lnTo>
                    <a:pt x="12638" y="8646"/>
                  </a:lnTo>
                  <a:lnTo>
                    <a:pt x="662" y="8646"/>
                  </a:lnTo>
                  <a:lnTo>
                    <a:pt x="662" y="663"/>
                  </a:lnTo>
                  <a:lnTo>
                    <a:pt x="16717" y="663"/>
                  </a:lnTo>
                  <a:lnTo>
                    <a:pt x="16717" y="8646"/>
                  </a:lnTo>
                  <a:lnTo>
                    <a:pt x="15775" y="8646"/>
                  </a:lnTo>
                  <a:lnTo>
                    <a:pt x="15775" y="9291"/>
                  </a:lnTo>
                  <a:lnTo>
                    <a:pt x="17292" y="9291"/>
                  </a:lnTo>
                  <a:lnTo>
                    <a:pt x="172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38;p50">
              <a:extLst>
                <a:ext uri="{FF2B5EF4-FFF2-40B4-BE49-F238E27FC236}">
                  <a16:creationId xmlns:a16="http://schemas.microsoft.com/office/drawing/2014/main" id="{DD4D09CF-87A8-4DDE-966D-9383F74D2FD6}"/>
                </a:ext>
              </a:extLst>
            </p:cNvPr>
            <p:cNvSpPr/>
            <p:nvPr/>
          </p:nvSpPr>
          <p:spPr>
            <a:xfrm>
              <a:off x="1807388" y="2818700"/>
              <a:ext cx="216175" cy="16600"/>
            </a:xfrm>
            <a:custGeom>
              <a:avLst/>
              <a:gdLst/>
              <a:ahLst/>
              <a:cxnLst/>
              <a:rect l="l" t="t" r="r" b="b"/>
              <a:pathLst>
                <a:path w="8647" h="664" extrusionOk="0">
                  <a:moveTo>
                    <a:pt x="1" y="1"/>
                  </a:moveTo>
                  <a:lnTo>
                    <a:pt x="1" y="663"/>
                  </a:lnTo>
                  <a:lnTo>
                    <a:pt x="8647" y="663"/>
                  </a:lnTo>
                  <a:lnTo>
                    <a:pt x="86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43"/>
        <p:cNvGrpSpPr/>
        <p:nvPr/>
      </p:nvGrpSpPr>
      <p:grpSpPr>
        <a:xfrm>
          <a:off x="0" y="0"/>
          <a:ext cx="0" cy="0"/>
          <a:chOff x="0" y="0"/>
          <a:chExt cx="0" cy="0"/>
        </a:xfrm>
      </p:grpSpPr>
      <p:sp>
        <p:nvSpPr>
          <p:cNvPr id="544" name="Google Shape;544;p28"/>
          <p:cNvSpPr txBox="1">
            <a:spLocks noGrp="1"/>
          </p:cNvSpPr>
          <p:nvPr>
            <p:ph type="body" idx="1"/>
          </p:nvPr>
        </p:nvSpPr>
        <p:spPr>
          <a:xfrm>
            <a:off x="722375" y="1104850"/>
            <a:ext cx="7699200" cy="3498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5"/>
              </a:buClr>
              <a:buSzPts val="1200"/>
              <a:buFont typeface="Didact Gothic"/>
              <a:buChar char="●"/>
            </a:pPr>
            <a:endParaRPr lang="en-US" sz="2000" dirty="0">
              <a:solidFill>
                <a:schemeClr val="accent5"/>
              </a:solidFill>
            </a:endParaRPr>
          </a:p>
          <a:p>
            <a:pPr marL="457200" lvl="0" indent="-304800" algn="l" rtl="0">
              <a:spcBef>
                <a:spcPts val="0"/>
              </a:spcBef>
              <a:spcAft>
                <a:spcPts val="0"/>
              </a:spcAft>
              <a:buClr>
                <a:schemeClr val="accent5"/>
              </a:buClr>
              <a:buSzPts val="1200"/>
              <a:buFont typeface="Didact Gothic"/>
              <a:buChar char="●"/>
            </a:pPr>
            <a:r>
              <a:rPr lang="en-US" sz="2000" dirty="0">
                <a:solidFill>
                  <a:schemeClr val="accent5"/>
                </a:solidFill>
              </a:rPr>
              <a:t>Motivation.</a:t>
            </a:r>
            <a:endParaRPr sz="2000" dirty="0">
              <a:solidFill>
                <a:schemeClr val="accent5"/>
              </a:solidFill>
            </a:endParaRPr>
          </a:p>
          <a:p>
            <a:pPr marL="457200" lvl="0" indent="-304800" algn="l" rtl="0">
              <a:spcBef>
                <a:spcPts val="0"/>
              </a:spcBef>
              <a:spcAft>
                <a:spcPts val="0"/>
              </a:spcAft>
              <a:buClr>
                <a:schemeClr val="accent5"/>
              </a:buClr>
              <a:buSzPts val="1200"/>
              <a:buFont typeface="Didact Gothic"/>
              <a:buChar char="●"/>
            </a:pPr>
            <a:r>
              <a:rPr lang="en-US" sz="2000" dirty="0">
                <a:solidFill>
                  <a:schemeClr val="accent5"/>
                </a:solidFill>
              </a:rPr>
              <a:t>Problem Statement.</a:t>
            </a:r>
          </a:p>
          <a:p>
            <a:pPr marL="457200" lvl="0" indent="-304800" algn="l" rtl="0">
              <a:spcBef>
                <a:spcPts val="0"/>
              </a:spcBef>
              <a:spcAft>
                <a:spcPts val="0"/>
              </a:spcAft>
              <a:buClr>
                <a:schemeClr val="accent5"/>
              </a:buClr>
              <a:buSzPts val="1200"/>
              <a:buFont typeface="Didact Gothic"/>
              <a:buChar char="●"/>
            </a:pPr>
            <a:r>
              <a:rPr lang="en-US" sz="2000" dirty="0">
                <a:solidFill>
                  <a:schemeClr val="accent5"/>
                </a:solidFill>
              </a:rPr>
              <a:t>Objective</a:t>
            </a:r>
            <a:r>
              <a:rPr lang="en-US" sz="2000" dirty="0"/>
              <a:t> &amp;</a:t>
            </a:r>
            <a:r>
              <a:rPr lang="en-US" sz="2000" dirty="0">
                <a:solidFill>
                  <a:schemeClr val="accent5"/>
                </a:solidFill>
              </a:rPr>
              <a:t> Solution.</a:t>
            </a:r>
          </a:p>
          <a:p>
            <a:pPr marL="457200" lvl="0" indent="-304800" algn="l" rtl="0">
              <a:spcBef>
                <a:spcPts val="0"/>
              </a:spcBef>
              <a:spcAft>
                <a:spcPts val="0"/>
              </a:spcAft>
              <a:buClr>
                <a:schemeClr val="accent5"/>
              </a:buClr>
              <a:buSzPts val="1200"/>
              <a:buFont typeface="Didact Gothic"/>
              <a:buChar char="●"/>
            </a:pPr>
            <a:r>
              <a:rPr lang="en-US" sz="2000" dirty="0">
                <a:solidFill>
                  <a:schemeClr val="accent5"/>
                </a:solidFill>
                <a:latin typeface="Didact Gothic" panose="020B0604020202020204" charset="0"/>
                <a:ea typeface="Century Gothic"/>
                <a:cs typeface="Century Gothic"/>
                <a:sym typeface="Century Gothic"/>
              </a:rPr>
              <a:t>Impact on Society.</a:t>
            </a:r>
          </a:p>
          <a:p>
            <a:pPr marL="457200" lvl="0" indent="-304800" algn="l" rtl="0">
              <a:spcBef>
                <a:spcPts val="0"/>
              </a:spcBef>
              <a:spcAft>
                <a:spcPts val="0"/>
              </a:spcAft>
              <a:buClr>
                <a:schemeClr val="accent5"/>
              </a:buClr>
              <a:buSzPts val="1200"/>
              <a:buFont typeface="Didact Gothic"/>
              <a:buChar char="●"/>
            </a:pPr>
            <a:r>
              <a:rPr lang="en-US" sz="2000" dirty="0">
                <a:solidFill>
                  <a:schemeClr val="accent5"/>
                </a:solidFill>
                <a:latin typeface="Didact Gothic" panose="020B0604020202020204" charset="0"/>
                <a:ea typeface="Century Gothic"/>
                <a:cs typeface="Century Gothic"/>
                <a:sym typeface="Century Gothic"/>
              </a:rPr>
              <a:t>Critical Challenges &amp; Risk Analysis.</a:t>
            </a:r>
          </a:p>
          <a:p>
            <a:pPr marL="457200" lvl="0" indent="-304800" algn="l" rtl="0">
              <a:spcBef>
                <a:spcPts val="0"/>
              </a:spcBef>
              <a:spcAft>
                <a:spcPts val="0"/>
              </a:spcAft>
              <a:buClr>
                <a:schemeClr val="accent5"/>
              </a:buClr>
              <a:buSzPts val="1200"/>
              <a:buFont typeface="Didact Gothic"/>
              <a:buChar char="●"/>
            </a:pPr>
            <a:r>
              <a:rPr lang="en-US" sz="2000" dirty="0">
                <a:solidFill>
                  <a:schemeClr val="accent5"/>
                </a:solidFill>
              </a:rPr>
              <a:t>Project output (</a:t>
            </a:r>
            <a:r>
              <a:rPr lang="en-US" sz="2000" dirty="0">
                <a:latin typeface="Didact Gothic" panose="020B0604020202020204" charset="0"/>
                <a:ea typeface="Century Gothic"/>
                <a:cs typeface="Century Gothic"/>
                <a:sym typeface="Century Gothic"/>
              </a:rPr>
              <a:t>Result).</a:t>
            </a:r>
          </a:p>
          <a:p>
            <a:pPr marL="457200" lvl="0" indent="-304800" algn="l" rtl="0">
              <a:spcBef>
                <a:spcPts val="0"/>
              </a:spcBef>
              <a:spcAft>
                <a:spcPts val="0"/>
              </a:spcAft>
              <a:buClr>
                <a:schemeClr val="accent5"/>
              </a:buClr>
              <a:buSzPts val="1200"/>
              <a:buFont typeface="Didact Gothic"/>
              <a:buChar char="●"/>
            </a:pPr>
            <a:r>
              <a:rPr lang="en-US" sz="2000" dirty="0">
                <a:solidFill>
                  <a:schemeClr val="accent5"/>
                </a:solidFill>
                <a:latin typeface="Didact Gothic" panose="020B0604020202020204" charset="0"/>
                <a:ea typeface="Century Gothic"/>
                <a:cs typeface="Century Gothic"/>
                <a:sym typeface="Century Gothic"/>
              </a:rPr>
              <a:t>How P’s, K’s &amp; A’s are </a:t>
            </a:r>
            <a:r>
              <a:rPr lang="en-US" sz="2000" dirty="0">
                <a:latin typeface="Didact Gothic" panose="020B0604020202020204" charset="0"/>
                <a:ea typeface="Century Gothic"/>
                <a:cs typeface="Century Gothic"/>
                <a:sym typeface="Century Gothic"/>
              </a:rPr>
              <a:t>A</a:t>
            </a:r>
            <a:r>
              <a:rPr lang="en-US" sz="2000" dirty="0">
                <a:solidFill>
                  <a:schemeClr val="accent5"/>
                </a:solidFill>
                <a:latin typeface="Didact Gothic" panose="020B0604020202020204" charset="0"/>
                <a:ea typeface="Century Gothic"/>
                <a:cs typeface="Century Gothic"/>
                <a:sym typeface="Century Gothic"/>
              </a:rPr>
              <a:t>ddressed Through the Project.</a:t>
            </a:r>
            <a:endParaRPr sz="2000" dirty="0">
              <a:solidFill>
                <a:schemeClr val="accent5"/>
              </a:solidFill>
              <a:latin typeface="Didact Gothic" panose="020B0604020202020204" charset="0"/>
              <a:ea typeface="Century Gothic"/>
              <a:cs typeface="Century Gothic"/>
              <a:sym typeface="Century Gothic"/>
            </a:endParaRPr>
          </a:p>
        </p:txBody>
      </p:sp>
      <p:sp>
        <p:nvSpPr>
          <p:cNvPr id="545" name="Google Shape;545;p28"/>
          <p:cNvSpPr txBox="1">
            <a:spLocks noGrp="1"/>
          </p:cNvSpPr>
          <p:nvPr>
            <p:ph type="title"/>
          </p:nvPr>
        </p:nvSpPr>
        <p:spPr>
          <a:xfrm>
            <a:off x="722400"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1770128" y="506260"/>
            <a:ext cx="5603744" cy="426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b="0" i="0" dirty="0">
                <a:solidFill>
                  <a:srgbClr val="202124"/>
                </a:solidFill>
                <a:effectLst/>
                <a:latin typeface="Roboto" panose="02000000000000000000" pitchFamily="2" charset="0"/>
              </a:rPr>
              <a:t>Motivation</a:t>
            </a:r>
            <a:endParaRPr dirty="0"/>
          </a:p>
        </p:txBody>
      </p:sp>
      <p:sp>
        <p:nvSpPr>
          <p:cNvPr id="679" name="Google Shape;679;p31"/>
          <p:cNvSpPr txBox="1">
            <a:spLocks noGrp="1"/>
          </p:cNvSpPr>
          <p:nvPr>
            <p:ph type="subTitle" idx="1"/>
          </p:nvPr>
        </p:nvSpPr>
        <p:spPr>
          <a:xfrm>
            <a:off x="3771892" y="1573219"/>
            <a:ext cx="4220642" cy="1208991"/>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pPr>
            <a:r>
              <a:rPr lang="en-US" dirty="0">
                <a:solidFill>
                  <a:schemeClr val="tx2">
                    <a:lumMod val="25000"/>
                  </a:schemeClr>
                </a:solidFill>
                <a:effectLst/>
                <a:latin typeface="Didact Gothic" panose="00000500000000000000" pitchFamily="2" charset="0"/>
                <a:ea typeface="Times New Roman" panose="02020603050405020304" pitchFamily="18" charset="0"/>
              </a:rPr>
              <a:t>Our motivation of developing this software was to make an open-source voice recognition system which can be edited and developed more by any user according to their need without spending huge amount of money on traditional voice recognition systems.</a:t>
            </a:r>
            <a:endParaRPr lang="en-US" dirty="0">
              <a:solidFill>
                <a:schemeClr val="tx2">
                  <a:lumMod val="25000"/>
                </a:schemeClr>
              </a:solidFill>
              <a:latin typeface="Didact Gothic" panose="00000500000000000000" pitchFamily="2" charset="0"/>
            </a:endParaRPr>
          </a:p>
        </p:txBody>
      </p:sp>
      <p:pic>
        <p:nvPicPr>
          <p:cNvPr id="98" name="Google Shape;2570;p56">
            <a:extLst>
              <a:ext uri="{FF2B5EF4-FFF2-40B4-BE49-F238E27FC236}">
                <a16:creationId xmlns:a16="http://schemas.microsoft.com/office/drawing/2014/main" id="{99801DB2-4D64-4516-B6B3-F7FA3E2973DD}"/>
              </a:ext>
            </a:extLst>
          </p:cNvPr>
          <p:cNvPicPr preferRelativeResize="0"/>
          <p:nvPr/>
        </p:nvPicPr>
        <p:blipFill rotWithShape="1">
          <a:blip r:embed="rId3">
            <a:alphaModFix/>
          </a:blip>
          <a:srcRect t="16540" b="16547"/>
          <a:stretch/>
        </p:blipFill>
        <p:spPr>
          <a:xfrm>
            <a:off x="530117" y="1658047"/>
            <a:ext cx="2731096" cy="182740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1770128" y="621893"/>
            <a:ext cx="5603744" cy="426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solidFill>
                  <a:srgbClr val="202124"/>
                </a:solidFill>
                <a:latin typeface="Roboto" panose="02000000000000000000" pitchFamily="2" charset="0"/>
              </a:rPr>
              <a:t>Problem Statement</a:t>
            </a:r>
            <a:endParaRPr dirty="0"/>
          </a:p>
        </p:txBody>
      </p:sp>
      <p:sp>
        <p:nvSpPr>
          <p:cNvPr id="679" name="Google Shape;679;p31"/>
          <p:cNvSpPr txBox="1">
            <a:spLocks noGrp="1"/>
          </p:cNvSpPr>
          <p:nvPr>
            <p:ph type="subTitle" idx="1"/>
          </p:nvPr>
        </p:nvSpPr>
        <p:spPr>
          <a:xfrm>
            <a:off x="4606511" y="1675912"/>
            <a:ext cx="2977027" cy="119971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pPr>
            <a:r>
              <a:rPr lang="en-US" dirty="0">
                <a:solidFill>
                  <a:schemeClr val="tx2">
                    <a:lumMod val="25000"/>
                  </a:schemeClr>
                </a:solidFill>
                <a:effectLst/>
                <a:latin typeface="Didact Gothic" panose="00000500000000000000" pitchFamily="2" charset="0"/>
                <a:ea typeface="Arial" panose="020B0604020202020204" pitchFamily="34" charset="0"/>
              </a:rPr>
              <a:t>People want to use that voice assistant as per their individual needs. We solve that problem by implementing an open-source voice recognition system which is JARVIS.</a:t>
            </a:r>
            <a:endParaRPr dirty="0">
              <a:solidFill>
                <a:schemeClr val="tx2">
                  <a:lumMod val="25000"/>
                </a:schemeClr>
              </a:solidFill>
              <a:latin typeface="Didact Gothic" panose="00000500000000000000" pitchFamily="2" charset="0"/>
            </a:endParaRPr>
          </a:p>
        </p:txBody>
      </p:sp>
      <p:pic>
        <p:nvPicPr>
          <p:cNvPr id="119" name="Google Shape;2578;p56">
            <a:extLst>
              <a:ext uri="{FF2B5EF4-FFF2-40B4-BE49-F238E27FC236}">
                <a16:creationId xmlns:a16="http://schemas.microsoft.com/office/drawing/2014/main" id="{6B284857-5FCD-47F3-8AE1-F4F65C0BA7C9}"/>
              </a:ext>
            </a:extLst>
          </p:cNvPr>
          <p:cNvPicPr preferRelativeResize="0"/>
          <p:nvPr/>
        </p:nvPicPr>
        <p:blipFill rotWithShape="1">
          <a:blip r:embed="rId3">
            <a:alphaModFix/>
          </a:blip>
          <a:srcRect t="11708" b="17967"/>
          <a:stretch/>
        </p:blipFill>
        <p:spPr>
          <a:xfrm>
            <a:off x="836902" y="1541885"/>
            <a:ext cx="2929072" cy="2059730"/>
          </a:xfrm>
          <a:prstGeom prst="rect">
            <a:avLst/>
          </a:prstGeom>
          <a:noFill/>
          <a:ln>
            <a:noFill/>
          </a:ln>
        </p:spPr>
      </p:pic>
    </p:spTree>
    <p:extLst>
      <p:ext uri="{BB962C8B-B14F-4D97-AF65-F5344CB8AC3E}">
        <p14:creationId xmlns:p14="http://schemas.microsoft.com/office/powerpoint/2010/main" val="244039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1"/>
          <p:cNvSpPr txBox="1">
            <a:spLocks noGrp="1"/>
          </p:cNvSpPr>
          <p:nvPr>
            <p:ph type="ctrTitle"/>
          </p:nvPr>
        </p:nvSpPr>
        <p:spPr>
          <a:xfrm>
            <a:off x="1770128" y="621893"/>
            <a:ext cx="5603744" cy="426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b="0" i="0" dirty="0">
                <a:solidFill>
                  <a:srgbClr val="202124"/>
                </a:solidFill>
                <a:effectLst/>
                <a:latin typeface="Roboto" panose="02000000000000000000" pitchFamily="2" charset="0"/>
              </a:rPr>
              <a:t>Objective &amp; Solution</a:t>
            </a:r>
            <a:endParaRPr dirty="0"/>
          </a:p>
        </p:txBody>
      </p:sp>
      <p:sp>
        <p:nvSpPr>
          <p:cNvPr id="679" name="Google Shape;679;p31"/>
          <p:cNvSpPr txBox="1">
            <a:spLocks noGrp="1"/>
          </p:cNvSpPr>
          <p:nvPr>
            <p:ph type="subTitle" idx="1"/>
          </p:nvPr>
        </p:nvSpPr>
        <p:spPr>
          <a:xfrm>
            <a:off x="4606511" y="1675912"/>
            <a:ext cx="2977027" cy="1199715"/>
          </a:xfrm>
          <a:prstGeom prst="rect">
            <a:avLst/>
          </a:prstGeom>
        </p:spPr>
        <p:txBody>
          <a:bodyPr spcFirstLastPara="1" wrap="square" lIns="91425" tIns="91425" rIns="91425" bIns="91425" anchor="t" anchorCtr="0">
            <a:noAutofit/>
          </a:bodyPr>
          <a:lstStyle/>
          <a:p>
            <a:pPr marL="0" indent="0" algn="just">
              <a:spcAft>
                <a:spcPts val="1600"/>
              </a:spcAft>
            </a:pPr>
            <a:r>
              <a:rPr lang="en-US" spc="10" dirty="0">
                <a:solidFill>
                  <a:schemeClr val="tx2">
                    <a:lumMod val="25000"/>
                  </a:schemeClr>
                </a:solidFill>
                <a:effectLst/>
                <a:latin typeface="Didact Gothic" panose="00000500000000000000" pitchFamily="2" charset="0"/>
                <a:ea typeface="Times New Roman" panose="02020603050405020304" pitchFamily="18" charset="0"/>
              </a:rPr>
              <a:t>Our objective is to develop a Voice recognition assistant which can be implemented easily and modified by any user. For building it we have used pure python and exploited its different modules to implement it.</a:t>
            </a:r>
            <a:endParaRPr lang="en-US" dirty="0">
              <a:solidFill>
                <a:schemeClr val="tx2">
                  <a:lumMod val="25000"/>
                </a:schemeClr>
              </a:solidFill>
              <a:effectLst/>
              <a:latin typeface="Didact Gothic" panose="00000500000000000000" pitchFamily="2" charset="0"/>
              <a:ea typeface="Arial" panose="020B0604020202020204" pitchFamily="34" charset="0"/>
            </a:endParaRPr>
          </a:p>
          <a:p>
            <a:pPr marL="0" lvl="0" indent="0" algn="just" rtl="0">
              <a:spcBef>
                <a:spcPts val="0"/>
              </a:spcBef>
              <a:spcAft>
                <a:spcPts val="1600"/>
              </a:spcAft>
            </a:pPr>
            <a:endParaRPr dirty="0">
              <a:solidFill>
                <a:schemeClr val="tx2">
                  <a:lumMod val="25000"/>
                </a:schemeClr>
              </a:solidFill>
              <a:latin typeface="Didact Gothic" panose="00000500000000000000" pitchFamily="2" charset="0"/>
            </a:endParaRPr>
          </a:p>
        </p:txBody>
      </p:sp>
      <p:pic>
        <p:nvPicPr>
          <p:cNvPr id="119" name="Google Shape;2576;p56">
            <a:extLst>
              <a:ext uri="{FF2B5EF4-FFF2-40B4-BE49-F238E27FC236}">
                <a16:creationId xmlns:a16="http://schemas.microsoft.com/office/drawing/2014/main" id="{C69F9695-32EC-4FB1-9419-71940CDFA311}"/>
              </a:ext>
            </a:extLst>
          </p:cNvPr>
          <p:cNvPicPr preferRelativeResize="0"/>
          <p:nvPr/>
        </p:nvPicPr>
        <p:blipFill rotWithShape="1">
          <a:blip r:embed="rId3">
            <a:alphaModFix/>
          </a:blip>
          <a:srcRect l="4194" t="11228" r="4213" b="8854"/>
          <a:stretch/>
        </p:blipFill>
        <p:spPr>
          <a:xfrm>
            <a:off x="814329" y="1411206"/>
            <a:ext cx="2660392" cy="2321087"/>
          </a:xfrm>
          <a:prstGeom prst="rect">
            <a:avLst/>
          </a:prstGeom>
          <a:noFill/>
          <a:ln>
            <a:noFill/>
          </a:ln>
        </p:spPr>
      </p:pic>
    </p:spTree>
    <p:extLst>
      <p:ext uri="{BB962C8B-B14F-4D97-AF65-F5344CB8AC3E}">
        <p14:creationId xmlns:p14="http://schemas.microsoft.com/office/powerpoint/2010/main" val="187325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71"/>
        <p:cNvGrpSpPr/>
        <p:nvPr/>
      </p:nvGrpSpPr>
      <p:grpSpPr>
        <a:xfrm>
          <a:off x="0" y="0"/>
          <a:ext cx="0" cy="0"/>
          <a:chOff x="0" y="0"/>
          <a:chExt cx="0" cy="0"/>
        </a:xfrm>
      </p:grpSpPr>
      <p:sp>
        <p:nvSpPr>
          <p:cNvPr id="1172" name="Google Shape;1172;p4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Impact on Society</a:t>
            </a:r>
            <a:endParaRPr dirty="0"/>
          </a:p>
        </p:txBody>
      </p:sp>
      <p:grpSp>
        <p:nvGrpSpPr>
          <p:cNvPr id="14" name="Google Shape;2546;p55">
            <a:extLst>
              <a:ext uri="{FF2B5EF4-FFF2-40B4-BE49-F238E27FC236}">
                <a16:creationId xmlns:a16="http://schemas.microsoft.com/office/drawing/2014/main" id="{C5A20BC9-EE85-4C5F-9047-922024A5E8D9}"/>
              </a:ext>
            </a:extLst>
          </p:cNvPr>
          <p:cNvGrpSpPr/>
          <p:nvPr/>
        </p:nvGrpSpPr>
        <p:grpSpPr>
          <a:xfrm>
            <a:off x="2007375" y="1341796"/>
            <a:ext cx="5542726" cy="2714867"/>
            <a:chOff x="2443090" y="174528"/>
            <a:chExt cx="5542726" cy="2714867"/>
          </a:xfrm>
        </p:grpSpPr>
        <p:sp>
          <p:nvSpPr>
            <p:cNvPr id="15" name="Google Shape;2547;p55">
              <a:extLst>
                <a:ext uri="{FF2B5EF4-FFF2-40B4-BE49-F238E27FC236}">
                  <a16:creationId xmlns:a16="http://schemas.microsoft.com/office/drawing/2014/main" id="{47EB47A8-DA2F-40F4-AF47-7EB7AED49C25}"/>
                </a:ext>
              </a:extLst>
            </p:cNvPr>
            <p:cNvSpPr/>
            <p:nvPr/>
          </p:nvSpPr>
          <p:spPr>
            <a:xfrm>
              <a:off x="2443090" y="1695280"/>
              <a:ext cx="1185483" cy="1129759"/>
            </a:xfrm>
            <a:prstGeom prst="roundRect">
              <a:avLst>
                <a:gd name="adj" fmla="val 16667"/>
              </a:avLst>
            </a:prstGeom>
            <a:solidFill>
              <a:srgbClr val="4C64D8"/>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548;p55">
              <a:extLst>
                <a:ext uri="{FF2B5EF4-FFF2-40B4-BE49-F238E27FC236}">
                  <a16:creationId xmlns:a16="http://schemas.microsoft.com/office/drawing/2014/main" id="{FB16CEBA-D9A4-4C9F-85D2-3AAF2CC482C8}"/>
                </a:ext>
              </a:extLst>
            </p:cNvPr>
            <p:cNvSpPr/>
            <p:nvPr/>
          </p:nvSpPr>
          <p:spPr>
            <a:xfrm>
              <a:off x="6800334" y="174528"/>
              <a:ext cx="1185482" cy="1129758"/>
            </a:xfrm>
            <a:prstGeom prst="roundRect">
              <a:avLst>
                <a:gd name="adj" fmla="val 16667"/>
              </a:avLst>
            </a:prstGeom>
            <a:solidFill>
              <a:srgbClr val="FF952B"/>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0;p55">
              <a:extLst>
                <a:ext uri="{FF2B5EF4-FFF2-40B4-BE49-F238E27FC236}">
                  <a16:creationId xmlns:a16="http://schemas.microsoft.com/office/drawing/2014/main" id="{D24F2E48-A3BB-42A6-A6EA-957A8AD8C647}"/>
                </a:ext>
              </a:extLst>
            </p:cNvPr>
            <p:cNvSpPr/>
            <p:nvPr/>
          </p:nvSpPr>
          <p:spPr>
            <a:xfrm>
              <a:off x="2481262" y="248613"/>
              <a:ext cx="1185483" cy="1129759"/>
            </a:xfrm>
            <a:prstGeom prst="roundRect">
              <a:avLst>
                <a:gd name="adj" fmla="val 16667"/>
              </a:avLst>
            </a:prstGeom>
            <a:solidFill>
              <a:srgbClr val="FFE599"/>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551;p55">
              <a:extLst>
                <a:ext uri="{FF2B5EF4-FFF2-40B4-BE49-F238E27FC236}">
                  <a16:creationId xmlns:a16="http://schemas.microsoft.com/office/drawing/2014/main" id="{800C5794-D0B8-4FD7-98AC-947A8EB99703}"/>
                </a:ext>
              </a:extLst>
            </p:cNvPr>
            <p:cNvSpPr txBox="1"/>
            <p:nvPr/>
          </p:nvSpPr>
          <p:spPr>
            <a:xfrm>
              <a:off x="2547308" y="2104466"/>
              <a:ext cx="977046"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effectLst/>
                  <a:latin typeface="Didact Gothic" panose="00000500000000000000" pitchFamily="2" charset="0"/>
                  <a:ea typeface="Arial" panose="020B0604020202020204" pitchFamily="34" charset="0"/>
                </a:rPr>
                <a:t>More efficient</a:t>
              </a:r>
              <a:endParaRPr sz="1200" b="1" dirty="0">
                <a:solidFill>
                  <a:srgbClr val="FFFFFF"/>
                </a:solidFill>
                <a:latin typeface="Didact Gothic" panose="00000500000000000000" pitchFamily="2" charset="0"/>
              </a:endParaRPr>
            </a:p>
          </p:txBody>
        </p:sp>
        <p:sp>
          <p:nvSpPr>
            <p:cNvPr id="20" name="Google Shape;2552;p55">
              <a:extLst>
                <a:ext uri="{FF2B5EF4-FFF2-40B4-BE49-F238E27FC236}">
                  <a16:creationId xmlns:a16="http://schemas.microsoft.com/office/drawing/2014/main" id="{D94ADD6C-C612-4D32-B14A-3ABC64DAA54D}"/>
                </a:ext>
              </a:extLst>
            </p:cNvPr>
            <p:cNvSpPr txBox="1"/>
            <p:nvPr/>
          </p:nvSpPr>
          <p:spPr>
            <a:xfrm>
              <a:off x="6934899" y="568394"/>
              <a:ext cx="916352"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rgbClr val="FFFFFF"/>
                  </a:solidFill>
                  <a:latin typeface="Didact Gothic" panose="020B0604020202020204" charset="0"/>
                </a:rPr>
                <a:t>Almost like a human companion</a:t>
              </a:r>
              <a:endParaRPr sz="1200" b="1" dirty="0">
                <a:solidFill>
                  <a:srgbClr val="FFFFFF"/>
                </a:solidFill>
                <a:latin typeface="Didact Gothic" panose="020B0604020202020204" charset="0"/>
              </a:endParaRPr>
            </a:p>
          </p:txBody>
        </p:sp>
        <p:sp>
          <p:nvSpPr>
            <p:cNvPr id="22" name="Google Shape;2554;p55">
              <a:extLst>
                <a:ext uri="{FF2B5EF4-FFF2-40B4-BE49-F238E27FC236}">
                  <a16:creationId xmlns:a16="http://schemas.microsoft.com/office/drawing/2014/main" id="{B1709F44-1A9D-4902-99D3-277501AFE940}"/>
                </a:ext>
              </a:extLst>
            </p:cNvPr>
            <p:cNvSpPr txBox="1"/>
            <p:nvPr/>
          </p:nvSpPr>
          <p:spPr>
            <a:xfrm>
              <a:off x="2589889" y="624466"/>
              <a:ext cx="891886" cy="4401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latin typeface="Didact Gothic" panose="00000500000000000000" pitchFamily="2" charset="0"/>
                  <a:ea typeface="Arial" panose="020B0604020202020204" pitchFamily="34" charset="0"/>
                </a:rPr>
                <a:t>R</a:t>
              </a:r>
              <a:r>
                <a:rPr lang="en-US" sz="1200" b="1" dirty="0">
                  <a:effectLst/>
                  <a:latin typeface="Didact Gothic" panose="00000500000000000000" pitchFamily="2" charset="0"/>
                  <a:ea typeface="Arial" panose="020B0604020202020204" pitchFamily="34" charset="0"/>
                </a:rPr>
                <a:t>educes human effort </a:t>
              </a:r>
              <a:endParaRPr sz="1200" b="1" dirty="0">
                <a:solidFill>
                  <a:srgbClr val="000000"/>
                </a:solidFill>
                <a:latin typeface="Didact Gothic" panose="00000500000000000000" pitchFamily="2" charset="0"/>
              </a:endParaRPr>
            </a:p>
          </p:txBody>
        </p:sp>
        <p:sp>
          <p:nvSpPr>
            <p:cNvPr id="23" name="Google Shape;2555;p55">
              <a:extLst>
                <a:ext uri="{FF2B5EF4-FFF2-40B4-BE49-F238E27FC236}">
                  <a16:creationId xmlns:a16="http://schemas.microsoft.com/office/drawing/2014/main" id="{CA780785-710E-4A20-A577-2D0F70A3C0CD}"/>
                </a:ext>
              </a:extLst>
            </p:cNvPr>
            <p:cNvSpPr/>
            <p:nvPr/>
          </p:nvSpPr>
          <p:spPr>
            <a:xfrm>
              <a:off x="4580445" y="1695281"/>
              <a:ext cx="1185482" cy="1129758"/>
            </a:xfrm>
            <a:prstGeom prst="roundRect">
              <a:avLst>
                <a:gd name="adj" fmla="val 16667"/>
              </a:avLst>
            </a:prstGeom>
            <a:solidFill>
              <a:srgbClr val="A8CFFF"/>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6;p55">
              <a:extLst>
                <a:ext uri="{FF2B5EF4-FFF2-40B4-BE49-F238E27FC236}">
                  <a16:creationId xmlns:a16="http://schemas.microsoft.com/office/drawing/2014/main" id="{A739CA2B-0403-4419-ADAD-8418655E5920}"/>
                </a:ext>
              </a:extLst>
            </p:cNvPr>
            <p:cNvSpPr/>
            <p:nvPr/>
          </p:nvSpPr>
          <p:spPr>
            <a:xfrm>
              <a:off x="4617097" y="223566"/>
              <a:ext cx="1185481" cy="1129757"/>
            </a:xfrm>
            <a:prstGeom prst="roundRect">
              <a:avLst>
                <a:gd name="adj" fmla="val 16667"/>
              </a:avLst>
            </a:prstGeom>
            <a:solidFill>
              <a:srgbClr val="00004D"/>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7;p55">
              <a:extLst>
                <a:ext uri="{FF2B5EF4-FFF2-40B4-BE49-F238E27FC236}">
                  <a16:creationId xmlns:a16="http://schemas.microsoft.com/office/drawing/2014/main" id="{F0071928-A8C2-4D25-8B7A-CA7D8985790C}"/>
                </a:ext>
              </a:extLst>
            </p:cNvPr>
            <p:cNvSpPr txBox="1"/>
            <p:nvPr/>
          </p:nvSpPr>
          <p:spPr>
            <a:xfrm>
              <a:off x="4777486" y="204011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dirty="0">
                  <a:latin typeface="Didact Gothic" panose="020B0604020202020204" charset="0"/>
                </a:rPr>
                <a:t>Usage without Account</a:t>
              </a:r>
              <a:endParaRPr sz="1100" b="1" dirty="0">
                <a:solidFill>
                  <a:srgbClr val="000000"/>
                </a:solidFill>
                <a:latin typeface="Didact Gothic" panose="020B0604020202020204" charset="0"/>
              </a:endParaRPr>
            </a:p>
          </p:txBody>
        </p:sp>
        <p:sp>
          <p:nvSpPr>
            <p:cNvPr id="26" name="Google Shape;2558;p55">
              <a:extLst>
                <a:ext uri="{FF2B5EF4-FFF2-40B4-BE49-F238E27FC236}">
                  <a16:creationId xmlns:a16="http://schemas.microsoft.com/office/drawing/2014/main" id="{0C6286E2-0C7A-410E-9FB4-14EFD9DA48BE}"/>
                </a:ext>
              </a:extLst>
            </p:cNvPr>
            <p:cNvSpPr txBox="1"/>
            <p:nvPr/>
          </p:nvSpPr>
          <p:spPr>
            <a:xfrm>
              <a:off x="4580447" y="568396"/>
              <a:ext cx="118548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tx2"/>
                  </a:solidFill>
                  <a:effectLst/>
                  <a:latin typeface="Didact Gothic" panose="00000500000000000000" pitchFamily="2" charset="0"/>
                  <a:ea typeface="Arial" panose="020B0604020202020204" pitchFamily="34" charset="0"/>
                </a:rPr>
                <a:t>Less</a:t>
              </a:r>
            </a:p>
            <a:p>
              <a:pPr marL="0" lvl="0" indent="0" algn="ctr" rtl="0">
                <a:spcBef>
                  <a:spcPts val="0"/>
                </a:spcBef>
                <a:spcAft>
                  <a:spcPts val="0"/>
                </a:spcAft>
                <a:buNone/>
              </a:pPr>
              <a:r>
                <a:rPr lang="en-US" sz="1200" b="1" dirty="0">
                  <a:solidFill>
                    <a:schemeClr val="tx2"/>
                  </a:solidFill>
                  <a:effectLst/>
                  <a:latin typeface="Didact Gothic" panose="00000500000000000000" pitchFamily="2" charset="0"/>
                  <a:ea typeface="Arial" panose="020B0604020202020204" pitchFamily="34" charset="0"/>
                </a:rPr>
                <a:t> consumed time </a:t>
              </a:r>
              <a:endParaRPr lang="en-US" sz="1200" b="1" dirty="0">
                <a:solidFill>
                  <a:schemeClr val="tx2"/>
                </a:solidFill>
                <a:latin typeface="Didact Gothic" panose="00000500000000000000" pitchFamily="2" charset="0"/>
              </a:endParaRPr>
            </a:p>
          </p:txBody>
        </p:sp>
        <p:sp>
          <p:nvSpPr>
            <p:cNvPr id="27" name="Google Shape;2559;p55">
              <a:extLst>
                <a:ext uri="{FF2B5EF4-FFF2-40B4-BE49-F238E27FC236}">
                  <a16:creationId xmlns:a16="http://schemas.microsoft.com/office/drawing/2014/main" id="{B16F6B5F-6EE9-42A0-8EBD-A8DCDE1D7659}"/>
                </a:ext>
              </a:extLst>
            </p:cNvPr>
            <p:cNvSpPr/>
            <p:nvPr/>
          </p:nvSpPr>
          <p:spPr>
            <a:xfrm>
              <a:off x="6800334" y="1759637"/>
              <a:ext cx="1185482" cy="1129758"/>
            </a:xfrm>
            <a:prstGeom prst="roundRect">
              <a:avLst>
                <a:gd name="adj" fmla="val 16667"/>
              </a:avLst>
            </a:prstGeom>
            <a:solidFill>
              <a:srgbClr val="E9F3FF"/>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60;p55">
              <a:extLst>
                <a:ext uri="{FF2B5EF4-FFF2-40B4-BE49-F238E27FC236}">
                  <a16:creationId xmlns:a16="http://schemas.microsoft.com/office/drawing/2014/main" id="{1FB98FA6-F742-4B34-9DD0-51479CEE6513}"/>
                </a:ext>
              </a:extLst>
            </p:cNvPr>
            <p:cNvSpPr txBox="1"/>
            <p:nvPr/>
          </p:nvSpPr>
          <p:spPr>
            <a:xfrm>
              <a:off x="6901707" y="2040110"/>
              <a:ext cx="982736"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latin typeface="Didact Gothic" panose="00000500000000000000" pitchFamily="2" charset="0"/>
                  <a:ea typeface="Arial" panose="020B0604020202020204" pitchFamily="34" charset="0"/>
                </a:rPr>
                <a:t>M</a:t>
              </a:r>
              <a:r>
                <a:rPr lang="en-US" sz="1200" b="1" dirty="0">
                  <a:effectLst/>
                  <a:latin typeface="Didact Gothic" panose="00000500000000000000" pitchFamily="2" charset="0"/>
                  <a:ea typeface="Arial" panose="020B0604020202020204" pitchFamily="34" charset="0"/>
                </a:rPr>
                <a:t>ore effective </a:t>
              </a:r>
              <a:endParaRPr sz="1200" b="1" dirty="0">
                <a:solidFill>
                  <a:srgbClr val="000000"/>
                </a:solidFill>
                <a:latin typeface="Didact Gothic" panose="00000500000000000000" pitchFamily="2"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2" name="Google Shape;812;p35"/>
          <p:cNvSpPr txBox="1">
            <a:spLocks noGrp="1"/>
          </p:cNvSpPr>
          <p:nvPr>
            <p:ph type="title"/>
          </p:nvPr>
        </p:nvSpPr>
        <p:spPr>
          <a:xfrm>
            <a:off x="722536" y="211654"/>
            <a:ext cx="792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Risk Analysis(Critical Challenges)</a:t>
            </a:r>
            <a:endParaRPr dirty="0"/>
          </a:p>
        </p:txBody>
      </p:sp>
      <p:sp>
        <p:nvSpPr>
          <p:cNvPr id="2" name="TextBox 1">
            <a:extLst>
              <a:ext uri="{FF2B5EF4-FFF2-40B4-BE49-F238E27FC236}">
                <a16:creationId xmlns:a16="http://schemas.microsoft.com/office/drawing/2014/main" id="{2C3A39D8-188D-459A-AC94-C7E2E27E5652}"/>
              </a:ext>
            </a:extLst>
          </p:cNvPr>
          <p:cNvSpPr txBox="1"/>
          <p:nvPr/>
        </p:nvSpPr>
        <p:spPr>
          <a:xfrm>
            <a:off x="5110172" y="1417588"/>
            <a:ext cx="3139748" cy="2308324"/>
          </a:xfrm>
          <a:prstGeom prst="rect">
            <a:avLst/>
          </a:prstGeom>
          <a:noFill/>
        </p:spPr>
        <p:txBody>
          <a:bodyPr wrap="square" rtlCol="0">
            <a:spAutoFit/>
          </a:bodyPr>
          <a:lstStyle/>
          <a:p>
            <a:pPr algn="just"/>
            <a:r>
              <a:rPr lang="en-US" sz="1800" dirty="0">
                <a:solidFill>
                  <a:schemeClr val="tx2">
                    <a:lumMod val="25000"/>
                  </a:schemeClr>
                </a:solidFill>
                <a:effectLst/>
                <a:latin typeface="Didact Gothic" panose="00000500000000000000" pitchFamily="2" charset="0"/>
                <a:ea typeface="Arial" panose="020B0604020202020204" pitchFamily="34" charset="0"/>
              </a:rPr>
              <a:t>The same problem occurred while installing pyaudio and as solution we had to get it using a third-party website and installed it using windows PowerShell. As third-party website we used unofficial python binaries. </a:t>
            </a:r>
            <a:endParaRPr lang="en-US" sz="1800" dirty="0">
              <a:solidFill>
                <a:schemeClr val="tx2">
                  <a:lumMod val="25000"/>
                </a:schemeClr>
              </a:solidFill>
              <a:latin typeface="Didact Gothic" panose="00000500000000000000" pitchFamily="2" charset="0"/>
            </a:endParaRPr>
          </a:p>
        </p:txBody>
      </p:sp>
      <p:pic>
        <p:nvPicPr>
          <p:cNvPr id="9" name="Picture 8" descr="Graphical user interface, text, application&#10;&#10;Description automatically generated">
            <a:extLst>
              <a:ext uri="{FF2B5EF4-FFF2-40B4-BE49-F238E27FC236}">
                <a16:creationId xmlns:a16="http://schemas.microsoft.com/office/drawing/2014/main" id="{FED2E6A4-367D-42B5-92ED-4B32A6EDB10B}"/>
              </a:ext>
            </a:extLst>
          </p:cNvPr>
          <p:cNvPicPr>
            <a:picLocks noChangeAspect="1"/>
          </p:cNvPicPr>
          <p:nvPr/>
        </p:nvPicPr>
        <p:blipFill>
          <a:blip r:embed="rId3"/>
          <a:stretch>
            <a:fillRect/>
          </a:stretch>
        </p:blipFill>
        <p:spPr>
          <a:xfrm>
            <a:off x="894080" y="1039354"/>
            <a:ext cx="3956303" cy="3502765"/>
          </a:xfrm>
          <a:prstGeom prst="rect">
            <a:avLst/>
          </a:prstGeom>
        </p:spPr>
      </p:pic>
    </p:spTree>
    <p:extLst>
      <p:ext uri="{BB962C8B-B14F-4D97-AF65-F5344CB8AC3E}">
        <p14:creationId xmlns:p14="http://schemas.microsoft.com/office/powerpoint/2010/main" val="464582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2" name="Google Shape;812;p35"/>
          <p:cNvSpPr txBox="1">
            <a:spLocks noGrp="1"/>
          </p:cNvSpPr>
          <p:nvPr>
            <p:ph type="title"/>
          </p:nvPr>
        </p:nvSpPr>
        <p:spPr>
          <a:xfrm>
            <a:off x="722536" y="211654"/>
            <a:ext cx="792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Risk Analysis(Critical Challenges)</a:t>
            </a:r>
            <a:endParaRPr dirty="0"/>
          </a:p>
        </p:txBody>
      </p:sp>
      <p:sp>
        <p:nvSpPr>
          <p:cNvPr id="2" name="TextBox 1">
            <a:extLst>
              <a:ext uri="{FF2B5EF4-FFF2-40B4-BE49-F238E27FC236}">
                <a16:creationId xmlns:a16="http://schemas.microsoft.com/office/drawing/2014/main" id="{2C3A39D8-188D-459A-AC94-C7E2E27E5652}"/>
              </a:ext>
            </a:extLst>
          </p:cNvPr>
          <p:cNvSpPr txBox="1"/>
          <p:nvPr/>
        </p:nvSpPr>
        <p:spPr>
          <a:xfrm>
            <a:off x="4913745" y="1313918"/>
            <a:ext cx="3281989" cy="2935612"/>
          </a:xfrm>
          <a:prstGeom prst="rect">
            <a:avLst/>
          </a:prstGeom>
          <a:noFill/>
        </p:spPr>
        <p:txBody>
          <a:bodyPr wrap="square" rtlCol="0">
            <a:spAutoFit/>
          </a:bodyPr>
          <a:lstStyle/>
          <a:p>
            <a:pPr algn="just">
              <a:lnSpc>
                <a:spcPct val="115000"/>
              </a:lnSpc>
            </a:pPr>
            <a:r>
              <a:rPr lang="en-US" sz="1800" dirty="0">
                <a:solidFill>
                  <a:schemeClr val="tx2">
                    <a:lumMod val="25000"/>
                  </a:schemeClr>
                </a:solidFill>
                <a:effectLst/>
                <a:latin typeface="Didact Gothic" panose="00000500000000000000" pitchFamily="2" charset="0"/>
                <a:ea typeface="Arial" panose="020B0604020202020204" pitchFamily="34" charset="0"/>
              </a:rPr>
              <a:t>Another problem we have faced is that the voice assistant sometimes misinterprets the commands the users give it. It is a very complex problem to fix since it doesn’t understand too fast or too complicated commands.</a:t>
            </a:r>
          </a:p>
          <a:p>
            <a:pPr algn="just">
              <a:lnSpc>
                <a:spcPct val="115000"/>
              </a:lnSpc>
            </a:pPr>
            <a:endParaRPr lang="en-US" sz="1800" dirty="0">
              <a:solidFill>
                <a:schemeClr val="tx2">
                  <a:lumMod val="25000"/>
                </a:schemeClr>
              </a:solidFill>
              <a:effectLst/>
              <a:latin typeface="Didact Gothic" panose="00000500000000000000" pitchFamily="2" charset="0"/>
              <a:ea typeface="Arial" panose="020B0604020202020204" pitchFamily="34" charset="0"/>
            </a:endParaRPr>
          </a:p>
        </p:txBody>
      </p:sp>
      <p:pic>
        <p:nvPicPr>
          <p:cNvPr id="5" name="Picture 4" descr="Text&#10;&#10;Description automatically generated">
            <a:extLst>
              <a:ext uri="{FF2B5EF4-FFF2-40B4-BE49-F238E27FC236}">
                <a16:creationId xmlns:a16="http://schemas.microsoft.com/office/drawing/2014/main" id="{7702550D-1E4F-4E47-8BFC-3E4B85CB73CB}"/>
              </a:ext>
            </a:extLst>
          </p:cNvPr>
          <p:cNvPicPr>
            <a:picLocks noChangeAspect="1"/>
          </p:cNvPicPr>
          <p:nvPr/>
        </p:nvPicPr>
        <p:blipFill rotWithShape="1">
          <a:blip r:embed="rId3"/>
          <a:srcRect l="1205" t="-92" r="43997" b="92"/>
          <a:stretch/>
        </p:blipFill>
        <p:spPr>
          <a:xfrm>
            <a:off x="894080" y="991024"/>
            <a:ext cx="3388877" cy="3581400"/>
          </a:xfrm>
          <a:prstGeom prst="rect">
            <a:avLst/>
          </a:prstGeom>
        </p:spPr>
      </p:pic>
    </p:spTree>
    <p:extLst>
      <p:ext uri="{BB962C8B-B14F-4D97-AF65-F5344CB8AC3E}">
        <p14:creationId xmlns:p14="http://schemas.microsoft.com/office/powerpoint/2010/main" val="319370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2" name="Google Shape;812;p35"/>
          <p:cNvSpPr txBox="1">
            <a:spLocks noGrp="1"/>
          </p:cNvSpPr>
          <p:nvPr>
            <p:ph type="title"/>
          </p:nvPr>
        </p:nvSpPr>
        <p:spPr>
          <a:xfrm>
            <a:off x="722536" y="211654"/>
            <a:ext cx="792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Project Output(Result)</a:t>
            </a:r>
            <a:endParaRPr dirty="0"/>
          </a:p>
        </p:txBody>
      </p:sp>
      <p:pic>
        <p:nvPicPr>
          <p:cNvPr id="15" name="Picture 14" descr="Graphical user interface&#10;&#10;Description automatically generated">
            <a:extLst>
              <a:ext uri="{FF2B5EF4-FFF2-40B4-BE49-F238E27FC236}">
                <a16:creationId xmlns:a16="http://schemas.microsoft.com/office/drawing/2014/main" id="{2A02210C-088A-48CA-ACF9-6972FF0BE1B0}"/>
              </a:ext>
            </a:extLst>
          </p:cNvPr>
          <p:cNvPicPr>
            <a:picLocks noChangeAspect="1"/>
          </p:cNvPicPr>
          <p:nvPr/>
        </p:nvPicPr>
        <p:blipFill>
          <a:blip r:embed="rId3"/>
          <a:stretch>
            <a:fillRect/>
          </a:stretch>
        </p:blipFill>
        <p:spPr>
          <a:xfrm>
            <a:off x="572271" y="1418449"/>
            <a:ext cx="4231990" cy="3061759"/>
          </a:xfrm>
          <a:prstGeom prst="rect">
            <a:avLst/>
          </a:prstGeom>
        </p:spPr>
      </p:pic>
      <p:pic>
        <p:nvPicPr>
          <p:cNvPr id="16" name="Picture 15" descr="Shape, rectangle&#10;&#10;Description automatically generated">
            <a:extLst>
              <a:ext uri="{FF2B5EF4-FFF2-40B4-BE49-F238E27FC236}">
                <a16:creationId xmlns:a16="http://schemas.microsoft.com/office/drawing/2014/main" id="{E7BA48A8-A6EA-4A05-AA54-7FE11B26CC00}"/>
              </a:ext>
            </a:extLst>
          </p:cNvPr>
          <p:cNvPicPr>
            <a:picLocks noChangeAspect="1"/>
          </p:cNvPicPr>
          <p:nvPr/>
        </p:nvPicPr>
        <p:blipFill>
          <a:blip r:embed="rId4"/>
          <a:stretch>
            <a:fillRect/>
          </a:stretch>
        </p:blipFill>
        <p:spPr>
          <a:xfrm>
            <a:off x="5051251" y="1226256"/>
            <a:ext cx="3660045" cy="933027"/>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EA6777F5-67F9-4019-BB69-16CA8F4D631D}"/>
              </a:ext>
            </a:extLst>
          </p:cNvPr>
          <p:cNvPicPr>
            <a:picLocks noChangeAspect="1"/>
          </p:cNvPicPr>
          <p:nvPr/>
        </p:nvPicPr>
        <p:blipFill>
          <a:blip r:embed="rId5"/>
          <a:stretch>
            <a:fillRect/>
          </a:stretch>
        </p:blipFill>
        <p:spPr>
          <a:xfrm>
            <a:off x="5051251" y="2683158"/>
            <a:ext cx="3520478" cy="1979930"/>
          </a:xfrm>
          <a:prstGeom prst="rect">
            <a:avLst/>
          </a:prstGeom>
        </p:spPr>
      </p:pic>
      <p:sp>
        <p:nvSpPr>
          <p:cNvPr id="2" name="TextBox 1">
            <a:extLst>
              <a:ext uri="{FF2B5EF4-FFF2-40B4-BE49-F238E27FC236}">
                <a16:creationId xmlns:a16="http://schemas.microsoft.com/office/drawing/2014/main" id="{2C3A39D8-188D-459A-AC94-C7E2E27E5652}"/>
              </a:ext>
            </a:extLst>
          </p:cNvPr>
          <p:cNvSpPr txBox="1"/>
          <p:nvPr/>
        </p:nvSpPr>
        <p:spPr>
          <a:xfrm>
            <a:off x="572271" y="837412"/>
            <a:ext cx="4175836" cy="584775"/>
          </a:xfrm>
          <a:prstGeom prst="rect">
            <a:avLst/>
          </a:prstGeom>
          <a:noFill/>
        </p:spPr>
        <p:txBody>
          <a:bodyPr wrap="square" rtlCol="0">
            <a:spAutoFit/>
          </a:bodyPr>
          <a:lstStyle/>
          <a:p>
            <a:r>
              <a:rPr lang="en-US" sz="1600" dirty="0">
                <a:solidFill>
                  <a:schemeClr val="tx2">
                    <a:lumMod val="25000"/>
                  </a:schemeClr>
                </a:solidFill>
                <a:latin typeface="Didact Gothic" panose="00000500000000000000" pitchFamily="2" charset="0"/>
              </a:rPr>
              <a:t>This is how the Project looks  like when it is booted up.</a:t>
            </a:r>
          </a:p>
        </p:txBody>
      </p:sp>
      <p:sp>
        <p:nvSpPr>
          <p:cNvPr id="3" name="TextBox 2">
            <a:extLst>
              <a:ext uri="{FF2B5EF4-FFF2-40B4-BE49-F238E27FC236}">
                <a16:creationId xmlns:a16="http://schemas.microsoft.com/office/drawing/2014/main" id="{5788D195-BA43-4BFE-9F40-3D4D85A259F5}"/>
              </a:ext>
            </a:extLst>
          </p:cNvPr>
          <p:cNvSpPr txBox="1"/>
          <p:nvPr/>
        </p:nvSpPr>
        <p:spPr>
          <a:xfrm>
            <a:off x="6448213" y="918479"/>
            <a:ext cx="643125" cy="338554"/>
          </a:xfrm>
          <a:prstGeom prst="rect">
            <a:avLst/>
          </a:prstGeom>
          <a:noFill/>
        </p:spPr>
        <p:txBody>
          <a:bodyPr wrap="none" rtlCol="0">
            <a:spAutoFit/>
          </a:bodyPr>
          <a:lstStyle/>
          <a:p>
            <a:r>
              <a:rPr lang="en-US" sz="1600" dirty="0">
                <a:solidFill>
                  <a:schemeClr val="tx2">
                    <a:lumMod val="25000"/>
                  </a:schemeClr>
                </a:solidFill>
                <a:latin typeface="Didact Gothic" panose="00000500000000000000" pitchFamily="2" charset="0"/>
              </a:rPr>
              <a:t>Input</a:t>
            </a:r>
          </a:p>
        </p:txBody>
      </p:sp>
      <p:sp>
        <p:nvSpPr>
          <p:cNvPr id="20" name="TextBox 19">
            <a:extLst>
              <a:ext uri="{FF2B5EF4-FFF2-40B4-BE49-F238E27FC236}">
                <a16:creationId xmlns:a16="http://schemas.microsoft.com/office/drawing/2014/main" id="{29A1FE83-4659-4369-8555-80EC48D1EEAD}"/>
              </a:ext>
            </a:extLst>
          </p:cNvPr>
          <p:cNvSpPr txBox="1"/>
          <p:nvPr/>
        </p:nvSpPr>
        <p:spPr>
          <a:xfrm>
            <a:off x="6448212" y="2313171"/>
            <a:ext cx="776175" cy="338554"/>
          </a:xfrm>
          <a:prstGeom prst="rect">
            <a:avLst/>
          </a:prstGeom>
          <a:noFill/>
        </p:spPr>
        <p:txBody>
          <a:bodyPr wrap="none" rtlCol="0">
            <a:spAutoFit/>
          </a:bodyPr>
          <a:lstStyle/>
          <a:p>
            <a:r>
              <a:rPr lang="en-US" sz="1600" dirty="0">
                <a:solidFill>
                  <a:schemeClr val="tx2">
                    <a:lumMod val="25000"/>
                  </a:schemeClr>
                </a:solidFill>
                <a:latin typeface="Didact Gothic" panose="00000500000000000000" pitchFamily="2" charset="0"/>
              </a:rPr>
              <a:t>Output</a:t>
            </a:r>
          </a:p>
        </p:txBody>
      </p:sp>
    </p:spTree>
    <p:extLst>
      <p:ext uri="{BB962C8B-B14F-4D97-AF65-F5344CB8AC3E}">
        <p14:creationId xmlns:p14="http://schemas.microsoft.com/office/powerpoint/2010/main" val="95270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762</Words>
  <Application>Microsoft Office PowerPoint</Application>
  <PresentationFormat>On-screen Show (16:9)</PresentationFormat>
  <Paragraphs>129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Aldrich</vt:lpstr>
      <vt:lpstr>Arial</vt:lpstr>
      <vt:lpstr>Didact Gothic</vt:lpstr>
      <vt:lpstr>Century Gothic</vt:lpstr>
      <vt:lpstr>Virtual Slides for Education Day by Slidesgo</vt:lpstr>
      <vt:lpstr>JARVIS Voice Assistant </vt:lpstr>
      <vt:lpstr>CONTENTS </vt:lpstr>
      <vt:lpstr>Motivation</vt:lpstr>
      <vt:lpstr>Problem Statement</vt:lpstr>
      <vt:lpstr>Objective &amp; Solution</vt:lpstr>
      <vt:lpstr>Impact on Society</vt:lpstr>
      <vt:lpstr>Risk Analysis(Critical Challenges)</vt:lpstr>
      <vt:lpstr>Risk Analysis(Critical Challenges)</vt:lpstr>
      <vt:lpstr>Project Output(Result)</vt:lpstr>
      <vt:lpstr>How the K’s are Addressed </vt:lpstr>
      <vt:lpstr>How the P’s are Addressed </vt:lpstr>
      <vt:lpstr>How the A’s are Addressed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JARVIS Voice Assistant</dc:title>
  <dc:creator>Kaniz Fatima</dc:creator>
  <cp:lastModifiedBy>Kaniz</cp:lastModifiedBy>
  <cp:revision>22</cp:revision>
  <dcterms:modified xsi:type="dcterms:W3CDTF">2022-04-26T10:59:54Z</dcterms:modified>
</cp:coreProperties>
</file>