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0F99-9CD1-4AB6-99F2-E8171B29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39DA-3A2D-480B-9F21-9B89F9F5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17C3-5D49-41DC-BC92-E68C6302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529E-B831-4AC3-9013-D3FEE7EA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EDE8-0AC8-4B88-9C1D-79C19B9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1C72-0840-4C15-B264-2B7E7C08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2D066-6CA8-467F-BD81-0DE64C70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C8DA-98E2-4860-BD38-657C92C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81B1-A11E-4511-9587-90478008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155B-7D7C-4438-B5BF-A01B5A6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96CD8-96A1-4AC4-98FF-2D413144F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7AB2-165C-4E7D-B2F7-8D07A49A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AB7F-A83D-4C63-9BB9-3C36A447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4735-B62A-40B5-851E-5E9DD558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D387-B51F-45A8-9C18-7B7B5C00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291D-86DC-4460-A017-EC2FB98F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C197-CF3D-4C57-AF55-946638C9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39F0-0BFE-4C85-B7C8-B9D58663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F817-0B46-43A9-80CE-3DCF46F2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6542-4641-49BF-9BE3-6735B1F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B583-C0D9-4090-BD0C-2C474F4E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BE32-BDAE-469B-B057-1491156B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133E-6E9E-4D7A-AB56-CEB3989E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0F5F-BDDD-4ADF-BE00-57BEB64D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981F-FEF3-4CAF-9682-71DFE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E99-3908-436E-AD85-B7BC88CC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0E7-E8A1-4575-BCBF-525066687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D5CF-C01B-409B-9719-F502C113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F9B7-6953-4E61-A722-42FDCCD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E4C9E-45CA-4439-A9E9-92856F71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13BF-D746-46C5-9BC6-1BB8D385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7C0-7307-4603-91DE-2B63C65C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7C85-0F05-44FD-A7F7-62FB3440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9699-1D86-4BAD-8DBA-EFC00F994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7FD84-45CC-402C-B81B-8AA1386B8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5A440-D90E-4395-A7BE-357A0E71F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2EC00-4DA6-49D6-B86D-87450C5F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C085B-34FE-421E-A225-A314B363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29C9-2794-47DD-BA21-E253FA7C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145-0AE7-483C-9CEF-4DF1F1F7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0C93-116B-4A93-B7A0-A85A56B7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48FF-8158-4D28-A2D5-9E234A2A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B6EA3-2FD9-45C1-8E8D-60DAE5A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23194-5463-493C-BD82-EE5E0081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155DC-5083-4FAC-8A45-146F6989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AC01-C483-4743-BEA3-84151B0B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E69F-A202-4EEA-9BB9-EE141469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EFE-B155-4ACC-96A7-B38F0F4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00D11-4896-4038-A2E5-0BD1EC82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879E4-D7FA-4A0C-A639-47525350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09B7-3795-408A-9435-BBC23E4A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1FC8-70FF-4B35-821B-BDC4E5CC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0145-697E-4ED7-BFD5-36E68648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805BF-80BE-47F8-B32F-67BB2AE47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AFC2E-70C4-4DBB-A18B-4CA0C129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E7427-0F4C-450A-A6A0-40322205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CB4B-793D-40D0-B4EC-6FBA0E4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F5C2-822B-4CCA-9011-1FDA7C9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B0598-5742-4B22-B859-DA54CE45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7DF4-3993-48C2-9993-F6673673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22DB-D553-45EF-8468-A523B9BC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CB07-E21C-445C-9D42-D82C28B9DF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DB2D-99AD-4E97-BC20-4EF81C62C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2FEF-5CE7-4438-97C5-8E9C7BF0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A94D-CD1D-4E28-B7FE-691B15D2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A7F5-D658-43F4-A649-4510E18C7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br>
              <a:rPr lang="en-US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Applied Data Science </a:t>
            </a:r>
            <a:br>
              <a:rPr lang="en-US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23D6F-8522-4EED-AD07-F43C7FBA8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Seattle Accident Analysis and Classification </a:t>
            </a:r>
          </a:p>
          <a:p>
            <a:r>
              <a:rPr lang="en-US" dirty="0"/>
              <a:t>Hossein Faghih</a:t>
            </a:r>
          </a:p>
          <a:p>
            <a:r>
              <a:rPr lang="en-US" dirty="0"/>
              <a:t>Sep 20</a:t>
            </a:r>
          </a:p>
        </p:txBody>
      </p:sp>
    </p:spTree>
    <p:extLst>
      <p:ext uri="{BB962C8B-B14F-4D97-AF65-F5344CB8AC3E}">
        <p14:creationId xmlns:p14="http://schemas.microsoft.com/office/powerpoint/2010/main" val="147203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D2F-4AC8-4FA9-96F6-257EC6F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54F1-DBF7-4404-8777-B9C02CEF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825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8AAA-4B69-4CE7-BEA1-5AC19CE8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978392-D7A1-419E-9DC0-CA78B496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08" t="42101" r="50000" b="20796"/>
          <a:stretch/>
        </p:blipFill>
        <p:spPr>
          <a:xfrm>
            <a:off x="2164984" y="1825625"/>
            <a:ext cx="7862032" cy="4351338"/>
          </a:xfrm>
        </p:spPr>
      </p:pic>
    </p:spTree>
    <p:extLst>
      <p:ext uri="{BB962C8B-B14F-4D97-AF65-F5344CB8AC3E}">
        <p14:creationId xmlns:p14="http://schemas.microsoft.com/office/powerpoint/2010/main" val="59988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6FE6-8388-4094-BEC6-C257DA4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8ED4-7153-4626-ACC1-8DCF0531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than 10000 accidents in Seattle each year</a:t>
            </a:r>
          </a:p>
          <a:p>
            <a:r>
              <a:rPr lang="en-US" dirty="0"/>
              <a:t>We need to understand why these accident happen to employ policies</a:t>
            </a:r>
          </a:p>
        </p:txBody>
      </p:sp>
    </p:spTree>
    <p:extLst>
      <p:ext uri="{BB962C8B-B14F-4D97-AF65-F5344CB8AC3E}">
        <p14:creationId xmlns:p14="http://schemas.microsoft.com/office/powerpoint/2010/main" val="16976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D2B4-E1F4-446C-B449-5D859868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D1D7-8FF1-4D38-85CE-A2F706E0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model than can predicts an accident</a:t>
            </a:r>
          </a:p>
        </p:txBody>
      </p:sp>
    </p:spTree>
    <p:extLst>
      <p:ext uri="{BB962C8B-B14F-4D97-AF65-F5344CB8AC3E}">
        <p14:creationId xmlns:p14="http://schemas.microsoft.com/office/powerpoint/2010/main" val="4505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A8BE-AFBF-418C-BBFA-4E77E11F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D5B1-4806-490A-B76A-A7AB334E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200 thousand reports of accidents during 2005-2020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AD5F1-8D98-4025-8F49-62CC03F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Road Conditions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81FE0-C7EE-4E3A-A2AC-8E92D3B060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20930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91343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50D05-0679-4155-89E9-2347DE07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Light Condition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2DBCF-023A-4E47-9890-8143ED73F2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b="20744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4187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A4431-8602-4405-A4D8-44BB2911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Weather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C4F86-EEED-404A-9394-E15F5DC60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2" b="18583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7806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B0E-9A2A-44F3-89B9-2076E318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D6E04-6FDB-449E-BE7B-9E45416F27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07" y="2000588"/>
            <a:ext cx="4763585" cy="4001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09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7634-8E81-4080-82E6-DD2D26B0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547-D259-49DD-B80C-2B69BD6C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driver under influence?</a:t>
            </a:r>
          </a:p>
          <a:p>
            <a:r>
              <a:rPr lang="en-US" dirty="0"/>
              <a:t>Is the driver speeding?</a:t>
            </a:r>
          </a:p>
          <a:p>
            <a:r>
              <a:rPr lang="en-US" dirty="0"/>
              <a:t>Is the driver in-attending?</a:t>
            </a:r>
          </a:p>
        </p:txBody>
      </p:sp>
    </p:spTree>
    <p:extLst>
      <p:ext uri="{BB962C8B-B14F-4D97-AF65-F5344CB8AC3E}">
        <p14:creationId xmlns:p14="http://schemas.microsoft.com/office/powerpoint/2010/main" val="13305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Coursera IBM Applied Data Science  Capstone Project</vt:lpstr>
      <vt:lpstr>Introduction</vt:lpstr>
      <vt:lpstr>Problem</vt:lpstr>
      <vt:lpstr>Data</vt:lpstr>
      <vt:lpstr>Road Conditions</vt:lpstr>
      <vt:lpstr>Light Condition</vt:lpstr>
      <vt:lpstr>Weather</vt:lpstr>
      <vt:lpstr>Address Type</vt:lpstr>
      <vt:lpstr>Personal</vt:lpstr>
      <vt:lpstr>Models</vt:lpstr>
      <vt:lpstr>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IBM Applied Data Science  Capstone Project</dc:title>
  <dc:creator>Hossein Faghih</dc:creator>
  <cp:lastModifiedBy>Hossein Faghih</cp:lastModifiedBy>
  <cp:revision>2</cp:revision>
  <dcterms:created xsi:type="dcterms:W3CDTF">2020-09-25T21:43:22Z</dcterms:created>
  <dcterms:modified xsi:type="dcterms:W3CDTF">2020-09-25T21:50:33Z</dcterms:modified>
</cp:coreProperties>
</file>