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127" d="100"/>
          <a:sy n="127" d="100"/>
        </p:scale>
        <p:origin x="-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1984-7734-3D44-A7F7-50BFE2723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405B2-4C55-6E46-89C7-7DE8E2EFE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A7F25-C0B6-A449-8C74-0FD962A6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072-A40E-8344-AD02-CEAC1DE1AA31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FEA73-ECCA-6743-AA28-3F6A5346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CD2F-2303-7D46-A2BD-4A14CEF8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165B-FF9C-AC47-B49E-698CCE2A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CB76-69BD-464D-A999-A9B0697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18613-E1BE-0440-A32E-C80534998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E207-5502-D949-B3D0-F91C4E87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072-A40E-8344-AD02-CEAC1DE1AA31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371F0-A1B8-434C-93E0-39856447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89986-C43F-0044-A8B3-93A0CBED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165B-FF9C-AC47-B49E-698CCE2A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5B919-DA1E-0042-BDF1-F4A2AAAB9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AC41F-DB12-EA4B-AE5A-03C60A545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E23AD-7DCE-F347-994D-89383E1C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072-A40E-8344-AD02-CEAC1DE1AA31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C140-9C15-E846-9A24-76D4881A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F084C-5FBC-E94F-990D-863C733E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165B-FF9C-AC47-B49E-698CCE2A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118B-DC09-D643-9B99-6FE547ED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774FC-518D-4C4F-87C4-FF0D2908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6571-F47A-A54A-AE98-7AE6142A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072-A40E-8344-AD02-CEAC1DE1AA31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16764-128F-0E49-9EF9-18A7F342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E851D-529B-9943-B9DE-19D5B868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165B-FF9C-AC47-B49E-698CCE2A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CDD4-8463-454F-8F12-3C00878D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4C599-3472-5F4B-8F31-07E8038D1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82124-0FDC-F342-8A89-BEE9C93C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072-A40E-8344-AD02-CEAC1DE1AA31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37D37-EBD7-B14B-8E53-05E7ACB3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A3608-51CD-F64B-8D84-D9AFA6FC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165B-FF9C-AC47-B49E-698CCE2A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3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E6AF-A9BF-8D48-9480-2CDD080B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7DB2-14DC-B641-94A6-A2093CA97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8C500-BE92-474B-86FF-73578F64B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AA2FC-83C4-194B-A332-C8FA7169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072-A40E-8344-AD02-CEAC1DE1AA31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17760-1678-E34A-AD57-B6678D39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4E246-094D-F545-AD8E-54286E0A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165B-FF9C-AC47-B49E-698CCE2A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FFF9-2FB9-964C-BF2D-D329A448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B14B0-DAC9-CB44-B3FC-7E7EBD80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813B4-F92F-8E4E-8AFE-1F9884E54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444C7-BCCA-604E-A3FE-B4C6E2640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A6637-A75A-DB41-877D-D242EEF5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0966D-FBD5-1842-9204-0CB273CF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072-A40E-8344-AD02-CEAC1DE1AA31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88CD7-F09B-D14C-97E1-0DA184B4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89CDF-69AA-AA4D-A6C4-CEC647C6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165B-FF9C-AC47-B49E-698CCE2A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7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4973-6AE4-EA42-A1A2-45A1A926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CE449-F2F5-404D-A8B1-BF3EEBBE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072-A40E-8344-AD02-CEAC1DE1AA31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18401-3FF3-6F4C-8749-BFE41F84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1F5B0-3E4A-C145-9F97-1ECDEE38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165B-FF9C-AC47-B49E-698CCE2A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9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31B79-3C8C-8448-815D-42346D01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072-A40E-8344-AD02-CEAC1DE1AA31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BA7DA-97EE-5240-8D57-B1007313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C7013-5B7B-6845-845F-2215E833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165B-FF9C-AC47-B49E-698CCE2A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9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790E-F8D8-AE4E-8C20-D4180034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CAC82-1589-1B44-957E-C994DCEF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02A0D-75D1-5E49-AD92-8F1F20205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C5F60-FC69-2440-A6FD-75DFA0D4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072-A40E-8344-AD02-CEAC1DE1AA31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0F9D0-D3B8-454F-99D4-2FCDE863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373ED-2A4C-B542-8236-F800396B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165B-FF9C-AC47-B49E-698CCE2A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7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61AD-AA2F-C849-AA14-F5CE9171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F7B79-81EA-E445-87F8-A71F73B2B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F7A00-4881-944A-BD98-0C4550B07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AAA1A-1D57-584C-B2FB-D1AEF9ED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072-A40E-8344-AD02-CEAC1DE1AA31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D94A3-3477-0E4B-86CA-0F2ADC91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C53D2-D356-1F4E-8C13-A57B1EB3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165B-FF9C-AC47-B49E-698CCE2A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8C387-FEC1-4847-A318-2D251FCA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C8B80-F8C9-2C4A-BAB7-75AA0ECA4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BF7C-060C-B84B-9DCC-AD1A64B49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1072-A40E-8344-AD02-CEAC1DE1AA31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B5253-7173-D547-9D8E-F9BB400DA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E847F-579A-5547-AF1D-9E39CBF8C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0165B-FF9C-AC47-B49E-698CCE2A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0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HCIfAB7f1S3lT6zNqIdoslDHC9ekk9P5AlW4kvM6jvICEEpu5BeJ0K6EoZmoZY7LMnWBDiLnv2NygVougzIKzZU2bv0Yz68QPxzZYoIPT29o-_ne50Tic6cDGSArpPc1Qo7eevYgARg">
            <a:extLst>
              <a:ext uri="{FF2B5EF4-FFF2-40B4-BE49-F238E27FC236}">
                <a16:creationId xmlns:a16="http://schemas.microsoft.com/office/drawing/2014/main" id="{38EEC1CB-8AA0-9946-BBA4-25BB3C98B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5"/>
          <a:stretch/>
        </p:blipFill>
        <p:spPr bwMode="auto">
          <a:xfrm>
            <a:off x="5597974" y="3027234"/>
            <a:ext cx="1579319" cy="159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3.googleusercontent.com/AvxkJev7dRSTRgtFaRB1S8t0_T4HbmW-Or0FWrrit5b6S9nid3zf6WcULiC3Ncbo6XQziEUiKYN0BZNguM5AnyF8rVeZaMiKUBhkXfJB7kg5AAmFUyP4uW8sZXKT19-QNjgsWzepe1I">
            <a:extLst>
              <a:ext uri="{FF2B5EF4-FFF2-40B4-BE49-F238E27FC236}">
                <a16:creationId xmlns:a16="http://schemas.microsoft.com/office/drawing/2014/main" id="{CA6A9C9F-BB27-1744-8CB2-A83743F9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 t="14555" r="40421"/>
          <a:stretch/>
        </p:blipFill>
        <p:spPr bwMode="auto">
          <a:xfrm flipH="1">
            <a:off x="3875650" y="1954787"/>
            <a:ext cx="1578718" cy="266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1hmOjV6Q4Qymp6WIVUxloUugbzk8qWfgMLmi5X4UrY8A9M1SvWL_4laH8du7AcH03RXTrAzXRXNDU6NEZ_eqkiaudpNZ2Mw7CfC_53L3emYiYp3irnjQB-gAJrwdX46NB32h0vzotSk">
            <a:extLst>
              <a:ext uri="{FF2B5EF4-FFF2-40B4-BE49-F238E27FC236}">
                <a16:creationId xmlns:a16="http://schemas.microsoft.com/office/drawing/2014/main" id="{6F50E8A8-7603-0F43-BE44-50167E364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323" y="3032645"/>
            <a:ext cx="1591500" cy="159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41E6603-BF17-8A49-9A6E-66087941FAEA}"/>
              </a:ext>
            </a:extLst>
          </p:cNvPr>
          <p:cNvSpPr/>
          <p:nvPr/>
        </p:nvSpPr>
        <p:spPr>
          <a:xfrm>
            <a:off x="2138467" y="1892629"/>
            <a:ext cx="1578718" cy="9866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Grammy award-winning producer Bill Hare!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D60BBD-94B2-E645-A602-F625B8908A5F}"/>
              </a:ext>
            </a:extLst>
          </p:cNvPr>
          <p:cNvCxnSpPr>
            <a:cxnSpLocks/>
          </p:cNvCxnSpPr>
          <p:nvPr/>
        </p:nvCxnSpPr>
        <p:spPr>
          <a:xfrm>
            <a:off x="3471831" y="2345761"/>
            <a:ext cx="538838" cy="151709"/>
          </a:xfrm>
          <a:prstGeom prst="straightConnector1">
            <a:avLst/>
          </a:prstGeom>
          <a:ln w="412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6A5253-4AF2-2241-BB14-7AB1DDB59BA5}"/>
              </a:ext>
            </a:extLst>
          </p:cNvPr>
          <p:cNvCxnSpPr>
            <a:cxnSpLocks/>
          </p:cNvCxnSpPr>
          <p:nvPr/>
        </p:nvCxnSpPr>
        <p:spPr>
          <a:xfrm flipH="1">
            <a:off x="5279158" y="2355809"/>
            <a:ext cx="538838" cy="209224"/>
          </a:xfrm>
          <a:prstGeom prst="straightConnector1">
            <a:avLst/>
          </a:prstGeom>
          <a:ln w="412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BE23A6C-AB3C-7245-B8D5-50D88D9837D1}"/>
              </a:ext>
            </a:extLst>
          </p:cNvPr>
          <p:cNvSpPr/>
          <p:nvPr/>
        </p:nvSpPr>
        <p:spPr>
          <a:xfrm>
            <a:off x="5579511" y="1864240"/>
            <a:ext cx="1675400" cy="105523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Future Data Scientist Maxwell Fisch! (Zero Grammys)</a:t>
            </a:r>
          </a:p>
        </p:txBody>
      </p:sp>
    </p:spTree>
    <p:extLst>
      <p:ext uri="{BB962C8B-B14F-4D97-AF65-F5344CB8AC3E}">
        <p14:creationId xmlns:p14="http://schemas.microsoft.com/office/powerpoint/2010/main" val="166700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Fisch</dc:creator>
  <cp:lastModifiedBy>Maxwell Fisch</cp:lastModifiedBy>
  <cp:revision>2</cp:revision>
  <dcterms:created xsi:type="dcterms:W3CDTF">2019-04-10T05:42:48Z</dcterms:created>
  <dcterms:modified xsi:type="dcterms:W3CDTF">2019-04-10T05:57:55Z</dcterms:modified>
</cp:coreProperties>
</file>