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60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9"/>
  </p:normalViewPr>
  <p:slideViewPr>
    <p:cSldViewPr snapToGrid="0" snapToObjects="1">
      <p:cViewPr varScale="1">
        <p:scale>
          <a:sx n="88" d="100"/>
          <a:sy n="88" d="100"/>
        </p:scale>
        <p:origin x="18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0E7A-034E-494E-AB89-A5ECA0301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67DBB-0DA3-CC44-8E53-9DF01C367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0D564-14F7-E746-B093-EB73D66E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D083-2C94-0A43-991C-6FF766AEAFB7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C0A69-5070-604B-ACFF-0BF179BF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FB816-3317-A441-A0E7-2017F23E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B0A8-C108-8343-906B-10D7DFD8A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2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07E4-CE21-2949-A21D-2705F3F7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12D95-6499-F94C-8D95-62BC5DD8A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29109-40DD-754E-A5EC-2FF2D6C9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D083-2C94-0A43-991C-6FF766AEAFB7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8CBE5-557A-9D43-9EEE-16FA3CE2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23A04-5A94-4440-B2C1-973F810A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B0A8-C108-8343-906B-10D7DFD8A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1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9DC8F-7AE2-1343-AE6A-B3420F11F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CA3C7-FE0C-294E-977D-CF3AEA221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BFB15-384F-C24E-8ADA-62D68376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D083-2C94-0A43-991C-6FF766AEAFB7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3C393-3FD7-EF4A-8F7F-79E771C3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F9FC3-C1F5-364D-8357-E0C43DA1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B0A8-C108-8343-906B-10D7DFD8A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6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A3A0-6C40-2744-9FF3-AA19AB32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B0B3-AEB0-BE4B-84A8-EBBFBF000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096D9-C0D1-4D40-BDA2-F8B8A82A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D083-2C94-0A43-991C-6FF766AEAFB7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AA39F-A688-5C48-BE08-729E07D5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3D7DB-FBF7-FE48-A95F-A98C3CA1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B0A8-C108-8343-906B-10D7DFD8A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2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5477-CB05-634E-BCCA-09C8C2B2B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AFBBE-ACE8-7141-8C36-2443157A3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63C1E-ECD4-6445-83B9-8754B0DB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D083-2C94-0A43-991C-6FF766AEAFB7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AE56-7EF8-914A-9775-C41338C4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FA190-F287-F848-B9F9-05081446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B0A8-C108-8343-906B-10D7DFD8A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6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301D-2D34-C04D-A29D-D0A0846A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6BC8B-35C7-2F4B-80EE-705BA0109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762E2-243F-5549-92A3-B335DB777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B82DB-79A3-CC4A-A845-5682C2CE6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D083-2C94-0A43-991C-6FF766AEAFB7}" type="datetimeFigureOut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BB778-349C-2A4D-93C4-42D7DBB3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2E416-2BAE-8C45-8587-632A18F8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B0A8-C108-8343-906B-10D7DFD8A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1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E7BC-16F6-6C42-89F8-940884F3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0A377-5170-9340-A389-A5D4D7354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9EADD-EF54-0F4C-B02E-A464A4312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AB532-84AA-2945-B628-CEE7EA44F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0BFE8-8B33-2941-996C-71341C455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31775-6133-5747-AB1E-46DE5226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D083-2C94-0A43-991C-6FF766AEAFB7}" type="datetimeFigureOut">
              <a:rPr lang="en-US" smtClean="0"/>
              <a:t>2/9/19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E111B-22AF-C340-B177-A84EA14F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637B4-2128-0147-9760-F68BB362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B0A8-C108-8343-906B-10D7DFD8A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BEF8-3DE7-F14C-9D8F-AD5EADF2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4B8A3-3859-9645-9193-60AE8269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D083-2C94-0A43-991C-6FF766AEAFB7}" type="datetimeFigureOut">
              <a:rPr lang="en-US" smtClean="0"/>
              <a:t>2/9/19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41422-6004-8F4C-A1E2-C12434EB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68687-E5E2-8C4F-9E04-2E77B5F2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B0A8-C108-8343-906B-10D7DFD8A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6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F7EBC-83B8-8A4D-AAE4-77C9EAB5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D083-2C94-0A43-991C-6FF766AEAFB7}" type="datetimeFigureOut">
              <a:rPr lang="en-US" smtClean="0"/>
              <a:t>2/9/19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5AE94-7268-0140-B39A-A8CA2900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7E0CE-8A12-C042-92F4-5BBA660F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B0A8-C108-8343-906B-10D7DFD8A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1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CC75-4703-E747-9D85-5C350E5C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16CC9-D8F0-2E4A-BC6E-B739276B7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C666D-D24F-FA4D-BFBD-3D1AB00C9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07651-1FDF-0347-8741-067BE68C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D083-2C94-0A43-991C-6FF766AEAFB7}" type="datetimeFigureOut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9DAA2-7AA6-1445-A947-0F15D487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3458C-61E5-3A43-A9E8-E504E884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B0A8-C108-8343-906B-10D7DFD8A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8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2563-E972-5245-98C5-7BAF2A59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C4F632-3FF0-1445-B8F8-D5AB5E153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1A457-CE80-5548-BF5A-4B46DB544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9E8BB-1E8A-104C-AF46-6B9B3B12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D083-2C94-0A43-991C-6FF766AEAFB7}" type="datetimeFigureOut">
              <a:rPr lang="en-US" smtClean="0"/>
              <a:t>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BDA99-1E82-5342-AF67-F4D38C69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CA41B-3A9F-164A-B1F3-657CA040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B0A8-C108-8343-906B-10D7DFD8A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47346-BC2A-524B-A356-59084F72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CACA4-DFC4-904E-87F4-F5F880C68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AB7E8-1310-7D42-A003-42BDB94AD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9D083-2C94-0A43-991C-6FF766AEAFB7}" type="datetimeFigureOut">
              <a:rPr lang="en-US" smtClean="0"/>
              <a:t>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4B062-D579-FA45-9967-E85CE04DA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82F34-E1E3-0B4E-B6FD-3E6369BCC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B0A8-C108-8343-906B-10D7DFD8A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5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dc/mortality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DD74-A8DA-894C-8195-5CBAE9FD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50050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r>
              <a:rPr lang="en-US" sz="3200" dirty="0"/>
              <a:t>ETL Project – Overview, Extract and Transform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0CEF35-5D46-6C40-93C3-491CCCDAB4C8}"/>
              </a:ext>
            </a:extLst>
          </p:cNvPr>
          <p:cNvSpPr txBox="1"/>
          <p:nvPr/>
        </p:nvSpPr>
        <p:spPr>
          <a:xfrm>
            <a:off x="838200" y="986390"/>
            <a:ext cx="10610088" cy="5711953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Kaggle Dataset </a:t>
            </a:r>
            <a:r>
              <a:rPr lang="en-US" dirty="0"/>
              <a:t>: </a:t>
            </a:r>
            <a:r>
              <a:rPr lang="en-US" b="1" dirty="0"/>
              <a:t>Death in the United States </a:t>
            </a:r>
            <a:r>
              <a:rPr lang="en-US" dirty="0"/>
              <a:t>data from Centers for Disease Control and Prevention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https://www.kaggle.com/cdc/mortality</a:t>
            </a:r>
            <a:r>
              <a:rPr lang="en-US" dirty="0"/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Death statistics for years 2005 through 2015, associated disease/death codes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Data file for each year contains approximately 2.5 M rows as CSV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Each year has JSON file with code keys and values that map to subset of columns in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ETL exercise is to extract the data, design an accommodating database schema, push to the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Extract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was downloaded as a .zip file and extracted into a data 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JSON module to read each into a corresponding dictionary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Pandas to read each data .csv file into a data 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Transform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Confirm data in JSON files are can be combined into a single set of codes applicable to all the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Analyzed the differences between JSON files and determined all differences are mostly changes in whitespace (spaces) in the descriptions and typo corrections.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Small number of additions of new codes, no deletions.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Wrote functions to confirm all known differences between JSON files in order to detect potential future changes to the data sets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Conclusion is JSON data for year 2015 is super set of codes applicable to all data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files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As files are quite large designed process to control number of rows read 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Established a dictionary object to control what columns to keep and establish fill values for Nan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Wrote function to check columns for all data sets are equivalent and code keys correspond to a column in each data 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2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DD74-A8DA-894C-8195-5CBAE9FD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50050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r>
              <a:rPr lang="en-US" sz="3200" dirty="0"/>
              <a:t>ETL Project – Load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0CEF35-5D46-6C40-93C3-491CCCDAB4C8}"/>
              </a:ext>
            </a:extLst>
          </p:cNvPr>
          <p:cNvSpPr txBox="1"/>
          <p:nvPr/>
        </p:nvSpPr>
        <p:spPr>
          <a:xfrm>
            <a:off x="838200" y="986390"/>
            <a:ext cx="10610088" cy="571195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Load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Schema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Schema will have a table for each set of codes from JSON files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As there are 33 sets of codes, we selected 4 code sets for this project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Foreign keys are created to map code values in data tables to rows in respective code table that contains the code description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See Schema diagram below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Database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Database engine used is MySQL, local host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Python interface is </a:t>
            </a:r>
            <a:r>
              <a:rPr lang="en-US" dirty="0" err="1"/>
              <a:t>SQLAlchemy</a:t>
            </a:r>
            <a:r>
              <a:rPr lang="en-US" dirty="0"/>
              <a:t> for engine, </a:t>
            </a:r>
            <a:r>
              <a:rPr lang="en-US" dirty="0" err="1"/>
              <a:t>pymysql</a:t>
            </a:r>
            <a:r>
              <a:rPr lang="en-US" dirty="0"/>
              <a:t> module for queries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Load</a:t>
            </a:r>
            <a:r>
              <a:rPr lang="en-US" dirty="0"/>
              <a:t> Codes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 facilitate load of JSON dictionaries, codes are converted to Pandas data frame, then Pandas “</a:t>
            </a:r>
            <a:r>
              <a:rPr lang="en-US" dirty="0" err="1"/>
              <a:t>to_sql</a:t>
            </a:r>
            <a:r>
              <a:rPr lang="en-US" dirty="0"/>
              <a:t>” is used to load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Load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As data is already in a data frame, use Pandas ”</a:t>
            </a:r>
            <a:r>
              <a:rPr lang="en-US" dirty="0" err="1"/>
              <a:t>to_sql</a:t>
            </a:r>
            <a:r>
              <a:rPr lang="en-US" dirty="0"/>
              <a:t>” to load the data.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As the number of rows is large, define a row count for block size and chunk size.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Loop for each block of rows until end, use chunk size as parameter to “</a:t>
            </a:r>
            <a:r>
              <a:rPr lang="en-US" dirty="0" err="1"/>
              <a:t>to_sql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563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DD74-A8DA-894C-8195-5CBAE9FD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50050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r>
              <a:rPr lang="en-US" sz="3200" dirty="0"/>
              <a:t>ETL Project –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0CEF35-5D46-6C40-93C3-491CCCDAB4C8}"/>
              </a:ext>
            </a:extLst>
          </p:cNvPr>
          <p:cNvSpPr txBox="1"/>
          <p:nvPr/>
        </p:nvSpPr>
        <p:spPr>
          <a:xfrm>
            <a:off x="838200" y="986390"/>
            <a:ext cx="10610088" cy="571195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File 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Prep file: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of JSON file and coherency checks on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Main file: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the files above to perform the full ETL operation: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Loading files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Comparison of JSON mapping files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Cleanup and  and verification of data file validity ( no invalid codes 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Creation of  the database tables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Loading of database tables.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473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DD74-A8DA-894C-8195-5CBAE9FD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50050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r>
              <a:rPr lang="en-US" sz="3200" dirty="0"/>
              <a:t>ETL Project – Schema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94B86-11E8-D742-B6F8-74DA8E006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76" y="1032344"/>
            <a:ext cx="8088086" cy="56896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1A1D53-2826-794F-9868-B043D68D3819}"/>
              </a:ext>
            </a:extLst>
          </p:cNvPr>
          <p:cNvSpPr txBox="1"/>
          <p:nvPr/>
        </p:nvSpPr>
        <p:spPr>
          <a:xfrm>
            <a:off x="8754035" y="1304365"/>
            <a:ext cx="24204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Age recode tables represent the selected columns from the </a:t>
            </a:r>
            <a:r>
              <a:rPr lang="en-US" dirty="0" err="1"/>
              <a:t>json</a:t>
            </a:r>
            <a:r>
              <a:rPr lang="en-US" dirty="0"/>
              <a:t> file. </a:t>
            </a:r>
          </a:p>
          <a:p>
            <a:endParaRPr lang="en-US" dirty="0"/>
          </a:p>
          <a:p>
            <a:r>
              <a:rPr lang="en-US" dirty="0"/>
              <a:t>The ‘person’ table represents the data (originally as csv file), it contains the codes that map to a value.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3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DD74-A8DA-894C-8195-5CBAE9FD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50050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r>
              <a:rPr lang="en-US" sz="3200" dirty="0"/>
              <a:t>ETL Project – Schema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11BC30-D064-B84C-ADCF-27212AAD6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56" y="928913"/>
            <a:ext cx="9064897" cy="566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7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575</Words>
  <Application>Microsoft Macintosh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ETL Project – Overview, Extract and Transform Process</vt:lpstr>
      <vt:lpstr>ETL Project – Load Process</vt:lpstr>
      <vt:lpstr>ETL Project – Files</vt:lpstr>
      <vt:lpstr>ETL Project – Schema Diagram</vt:lpstr>
      <vt:lpstr>ETL Project – Schema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</dc:title>
  <dc:creator>Mark Flynn</dc:creator>
  <cp:lastModifiedBy>Mark Flynn</cp:lastModifiedBy>
  <cp:revision>12</cp:revision>
  <dcterms:created xsi:type="dcterms:W3CDTF">2019-02-09T20:46:43Z</dcterms:created>
  <dcterms:modified xsi:type="dcterms:W3CDTF">2019-02-10T03:11:09Z</dcterms:modified>
</cp:coreProperties>
</file>