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27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436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5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80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690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44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72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98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29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83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57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8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aseline_(configuration_management)" TargetMode="External"/><Relationship Id="rId3" Type="http://schemas.openxmlformats.org/officeDocument/2006/relationships/hyperlink" Target="https://en.wikipedia.org/wiki/Software_configuration_management" TargetMode="External"/><Relationship Id="rId7" Type="http://schemas.openxmlformats.org/officeDocument/2006/relationships/hyperlink" Target="https://en.wikipedia.org/wiki/Revision_control" TargetMode="External"/><Relationship Id="rId2" Type="http://schemas.openxmlformats.org/officeDocument/2006/relationships/hyperlink" Target="https://en.wikipedia.org/wiki/Computer_progra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oftware_configuration_management#cite_note-1" TargetMode="External"/><Relationship Id="rId5" Type="http://schemas.openxmlformats.org/officeDocument/2006/relationships/hyperlink" Target="https://en.wikipedia.org/wiki/Configuration_management" TargetMode="External"/><Relationship Id="rId4" Type="http://schemas.openxmlformats.org/officeDocument/2006/relationships/hyperlink" Target="https://en.wikipedia.org/wiki/Software_enginee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87424" y="207963"/>
            <a:ext cx="9144000" cy="1218501"/>
          </a:xfrm>
        </p:spPr>
        <p:txBody>
          <a:bodyPr/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 </a:t>
            </a:r>
            <a:r>
              <a:rPr lang="tr-TR" dirty="0" err="1" smtClean="0"/>
              <a:t>Protocols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31648" y="1426464"/>
            <a:ext cx="11960352" cy="4913376"/>
          </a:xfrm>
        </p:spPr>
        <p:txBody>
          <a:bodyPr>
            <a:normAutofit fontScale="925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software </a:t>
            </a:r>
            <a:r>
              <a:rPr lang="tr-TR" dirty="0" err="1" smtClean="0"/>
              <a:t>engineering</a:t>
            </a:r>
            <a:r>
              <a:rPr lang="tr-TR" dirty="0" smtClean="0"/>
              <a:t>, </a:t>
            </a:r>
            <a:r>
              <a:rPr lang="tr-TR" b="1" dirty="0" err="1" smtClean="0"/>
              <a:t>version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/>
              <a:t> </a:t>
            </a:r>
          </a:p>
          <a:p>
            <a:pPr algn="l"/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as</a:t>
            </a:r>
            <a:endParaRPr lang="tr-T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 smtClean="0"/>
              <a:t>revision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 smtClean="0"/>
              <a:t>control</a:t>
            </a:r>
            <a:endParaRPr lang="tr-TR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 smtClean="0"/>
              <a:t>management</a:t>
            </a:r>
            <a:endParaRPr lang="tr-TR" b="1" dirty="0" smtClean="0"/>
          </a:p>
          <a:p>
            <a:pPr algn="l"/>
            <a:r>
              <a:rPr lang="en-US" dirty="0"/>
              <a:t> is a class of systems responsible for managing changes to </a:t>
            </a:r>
            <a:r>
              <a:rPr lang="en-US" dirty="0">
                <a:hlinkClick r:id="rId2" tooltip="Computer program"/>
              </a:rPr>
              <a:t>computer programs</a:t>
            </a:r>
            <a:r>
              <a:rPr lang="en-US" dirty="0"/>
              <a:t>, documents, large web sites, or other collections of </a:t>
            </a:r>
            <a:r>
              <a:rPr lang="en-US" dirty="0" smtClean="0"/>
              <a:t>information</a:t>
            </a:r>
            <a:endParaRPr lang="tr-TR" dirty="0" smtClean="0"/>
          </a:p>
          <a:p>
            <a:pPr algn="l"/>
            <a:r>
              <a:rPr lang="en-US" dirty="0"/>
              <a:t>Version control is a component of </a:t>
            </a:r>
            <a:r>
              <a:rPr lang="en-US" dirty="0">
                <a:hlinkClick r:id="rId3" tooltip="Software configuration management"/>
              </a:rPr>
              <a:t>software configuration management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r>
              <a:rPr lang="en-US" dirty="0"/>
              <a:t>In </a:t>
            </a:r>
            <a:r>
              <a:rPr lang="en-US" dirty="0">
                <a:hlinkClick r:id="rId4" tooltip="Software engineering"/>
              </a:rPr>
              <a:t>software engineering</a:t>
            </a:r>
            <a:r>
              <a:rPr lang="en-US" dirty="0"/>
              <a:t>, </a:t>
            </a:r>
            <a:r>
              <a:rPr lang="en-US" b="1" dirty="0"/>
              <a:t>software configuration management</a:t>
            </a:r>
            <a:r>
              <a:rPr lang="en-US" dirty="0"/>
              <a:t> (</a:t>
            </a:r>
            <a:r>
              <a:rPr lang="en-US" b="1" dirty="0"/>
              <a:t>SCM</a:t>
            </a:r>
            <a:r>
              <a:rPr lang="en-US" dirty="0"/>
              <a:t> or </a:t>
            </a:r>
            <a:r>
              <a:rPr lang="en-US" b="1" dirty="0"/>
              <a:t>S/W CM</a:t>
            </a:r>
            <a:r>
              <a:rPr lang="en-US" dirty="0"/>
              <a:t>) is the task of tracking and controlling changes in the software, part of the larger cross-disciplinary field of </a:t>
            </a:r>
            <a:r>
              <a:rPr lang="en-US" dirty="0">
                <a:hlinkClick r:id="rId5" tooltip="Configuration management"/>
              </a:rPr>
              <a:t>configuration management</a:t>
            </a:r>
            <a:r>
              <a:rPr lang="en-US" dirty="0"/>
              <a:t>.</a:t>
            </a:r>
            <a:r>
              <a:rPr lang="en-US" baseline="30000" dirty="0">
                <a:hlinkClick r:id="rId6"/>
              </a:rPr>
              <a:t>[1]</a:t>
            </a:r>
            <a:r>
              <a:rPr lang="en-US" dirty="0"/>
              <a:t> SCM practices include </a:t>
            </a:r>
            <a:r>
              <a:rPr lang="en-US" dirty="0">
                <a:hlinkClick r:id="rId7" tooltip="Revision control"/>
              </a:rPr>
              <a:t>revision control</a:t>
            </a:r>
            <a:r>
              <a:rPr lang="en-US" dirty="0"/>
              <a:t> and the establishment of </a:t>
            </a:r>
            <a:r>
              <a:rPr lang="en-US" dirty="0">
                <a:hlinkClick r:id="rId8" tooltip="Baseline (configuration management)"/>
              </a:rPr>
              <a:t>baselines</a:t>
            </a:r>
            <a:r>
              <a:rPr lang="en-US" dirty="0"/>
              <a:t>. If something goes wrong, SCM can determine the "what, when, why and who" of the change. If a configuration is working well, SCM can determine how to replicate it across many hosts.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013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71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Geniş ekran</PresentationFormat>
  <Paragraphs>9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Version Control Protocols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Protocols</dc:title>
  <dc:creator>Windows Kullanıcısı</dc:creator>
  <cp:lastModifiedBy>Windows Kullanıcısı</cp:lastModifiedBy>
  <cp:revision>2</cp:revision>
  <dcterms:created xsi:type="dcterms:W3CDTF">2022-10-08T09:33:38Z</dcterms:created>
  <dcterms:modified xsi:type="dcterms:W3CDTF">2022-10-08T09:45:44Z</dcterms:modified>
</cp:coreProperties>
</file>