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b18f8ba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eb18f8bad_3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b18f8b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b18f8b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b18f8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b18f8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b18f8ba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b18f8ba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b18f8ba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b18f8ba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b18f8bad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b18f8bad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b18f8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b18f8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b18f8bad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b18f8bad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b18f8b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eb18f8bad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b18f8ba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eb18f8bad_3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4900 Project Week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6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3714350"/>
            <a:ext cx="8520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Slaybaugh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Semira Pinder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Animation</a:t>
            </a:r>
            <a:endParaRPr sz="11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Skeleton/model transformations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Tracking transformations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Keyframes</a:t>
            </a:r>
            <a:endParaRPr sz="1100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7304"/>
          <a:stretch/>
        </p:blipFill>
        <p:spPr>
          <a:xfrm>
            <a:off x="7000875" y="2514600"/>
            <a:ext cx="21431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26522" l="0" r="31038" t="8582"/>
          <a:stretch/>
        </p:blipFill>
        <p:spPr>
          <a:xfrm>
            <a:off x="3394710" y="2514600"/>
            <a:ext cx="360616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341" l="217" r="30819" t="73136"/>
          <a:stretch/>
        </p:blipFill>
        <p:spPr>
          <a:xfrm>
            <a:off x="5749291" y="1497330"/>
            <a:ext cx="3394709" cy="107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week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Refactoring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level 1 basic Design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Configure trigger events (game win)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Fix the catGun model and loading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few animations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Attaching movement to Camera movement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341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vertex with moveX, moveY, moveZ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the camera’s Quaternion to the vector3.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1210625"/>
            <a:ext cx="5110800" cy="318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AmmoDebugDrawer.js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3749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to Ammo.js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Draws wireframe around the invisible </a:t>
            </a:r>
            <a:r>
              <a:rPr lang="en"/>
              <a:t>Ammo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debugging collision triggers.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 wireframe of the Ammo Object.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225" y="681513"/>
            <a:ext cx="469172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AABB(Axis Aligned Bounding Box)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331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checks the coordinates of the outer edge of the bounding box to see if it is inside another bounding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all 3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if(True)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Collision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25" y="1864750"/>
            <a:ext cx="2539900" cy="22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499" y="1171600"/>
            <a:ext cx="2589325" cy="19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Menu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Mistakes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560" y="287350"/>
            <a:ext cx="5509440" cy="4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Creation	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74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Text Creation</a:t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Bevel, Offset</a:t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55" y="2221100"/>
            <a:ext cx="4703949" cy="2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-1708" r="0" t="-3562"/>
          <a:stretch/>
        </p:blipFill>
        <p:spPr>
          <a:xfrm>
            <a:off x="311700" y="1089550"/>
            <a:ext cx="4199100" cy="4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Raycasting Event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the Raycaster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Events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00" y="827775"/>
            <a:ext cx="5274000" cy="4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91025"/>
            <a:ext cx="37921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001" y="174025"/>
            <a:ext cx="3870000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785900"/>
            <a:ext cx="37921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Better UV Mapping</a:t>
            </a:r>
            <a:endParaRPr sz="11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628650" y="1369225"/>
            <a:ext cx="535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Face context menu→  UV Unwrap faces → Smart UV Proje</a:t>
            </a:r>
            <a:r>
              <a:rPr lang="en" sz="1100"/>
              <a:t>ct: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" sz="1100"/>
              <a:t>Better for mapping irregular shapes compared to </a:t>
            </a:r>
            <a:r>
              <a:rPr lang="en"/>
              <a:t>cube or sphere unwrap:</a:t>
            </a:r>
            <a:endParaRPr sz="110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2889" l="24533" r="7862" t="16000"/>
          <a:stretch/>
        </p:blipFill>
        <p:spPr>
          <a:xfrm>
            <a:off x="5986424" y="1683143"/>
            <a:ext cx="3157576" cy="3460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7555" l="7153" r="5514" t="19111"/>
          <a:stretch/>
        </p:blipFill>
        <p:spPr>
          <a:xfrm>
            <a:off x="2986650" y="2162141"/>
            <a:ext cx="2999776" cy="298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5971" l="10134" r="1588" t="18436"/>
          <a:stretch/>
        </p:blipFill>
        <p:spPr>
          <a:xfrm>
            <a:off x="0" y="2465500"/>
            <a:ext cx="2999774" cy="26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51910" y="273844"/>
            <a:ext cx="466344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Skeleton creation</a:t>
            </a:r>
            <a:endParaRPr sz="11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51910" y="1369219"/>
            <a:ext cx="466344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1100"/>
              <a:t>Make a new armature</a:t>
            </a:r>
            <a:endParaRPr sz="1100"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1100"/>
              <a:t>Edit viewport display</a:t>
            </a:r>
            <a:endParaRPr sz="1100"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1100"/>
              <a:t>Add and connect new bones</a:t>
            </a:r>
            <a:endParaRPr sz="1100"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1100"/>
              <a:t>In the Parent menu, pair the mesh and the armature skeleton</a:t>
            </a:r>
            <a:endParaRPr sz="1100"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1100"/>
              <a:t>Weight paint, then test</a:t>
            </a:r>
            <a:endParaRPr sz="11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11598" r="0" t="8148"/>
          <a:stretch/>
        </p:blipFill>
        <p:spPr>
          <a:xfrm>
            <a:off x="0" y="0"/>
            <a:ext cx="35378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