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f00eb9fb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f00eb9fb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f00eb9fb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f00eb9fb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0eb9fb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0eb9fb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00eb9fb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f00eb9fb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00eb9fb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00eb9fb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f00eb9fb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f00eb9fb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00eb9fb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00eb9fb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f00eb9fb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f00eb9fb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4900 Project Week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6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Slaybaugh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Semira Pinder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82875" y="2124475"/>
            <a:ext cx="332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Global variables and renderer are </a:t>
            </a:r>
            <a:r>
              <a:rPr lang="en"/>
              <a:t>kept </a:t>
            </a:r>
            <a:r>
              <a:rPr lang="en"/>
              <a:t>in main.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controls(Player movement/events) remain in main.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level is moved to their own javascript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Decreases chances of merging conflicts.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4" y="118437"/>
            <a:ext cx="2369450" cy="4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825" y="779563"/>
            <a:ext cx="3187401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Triggers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76075" y="1990050"/>
            <a:ext cx="308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a global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Ammo start() create new ConcreteContactResultCallback object.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the addSingleResult </a:t>
            </a:r>
            <a:r>
              <a:rPr lang="en"/>
              <a:t>variable</a:t>
            </a:r>
            <a:r>
              <a:rPr lang="en"/>
              <a:t> of callback  to be a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function will be the event trigger when callback is called with contactPairTest.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675" y="1633525"/>
            <a:ext cx="1466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75" y="2014525"/>
            <a:ext cx="4248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9675" y="3150625"/>
            <a:ext cx="2981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675" y="4248625"/>
            <a:ext cx="5718274" cy="2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Mask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2799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adding the physics body to the physics world you can add a group and mask.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group is what collision group it is in and the mask is what that group can collide with.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00" y="1750275"/>
            <a:ext cx="4333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200" y="2295650"/>
            <a:ext cx="4210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200" y="1446325"/>
            <a:ext cx="4736400" cy="24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Highlighting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48" y="1886125"/>
            <a:ext cx="4997950" cy="325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8805"/>
            <a:ext cx="4146050" cy="387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606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Design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Tricky and time consuming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Requires forward planning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Management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52" y="1187150"/>
            <a:ext cx="5693849" cy="3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Walking, shooting and jumping animations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GLTF Loader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5520000" y="2571750"/>
            <a:ext cx="28143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 bug fixed with the new file</a:t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545225"/>
            <a:ext cx="5390308" cy="34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000" y="1545218"/>
            <a:ext cx="2944000" cy="47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more animations, then import animations to the 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level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 timer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Level complete trigger event</a:t>
            </a:r>
            <a:endParaRPr sz="1500"/>
          </a:p>
        </p:txBody>
      </p:sp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