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3fef873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3fef873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3fef87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3fef87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3fef873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3fef873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3fef873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3fef873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3fef87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3fef87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3fef873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3fef873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3fef873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3fef873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3fef87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3fef87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3fef873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3fef87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4900 Project Week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6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Slaybaugh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Semira Pinder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next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 game movement (disable movement/jump in air)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tune animations, import better and make more assets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transition from level to menu after completion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Character Movement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2713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Movement was being set to a deactivated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activation state to disable deactivation.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132" y="1229875"/>
            <a:ext cx="3634125" cy="21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125" y="3353531"/>
            <a:ext cx="5369750" cy="5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stopwatch overlay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263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HTML Div for timer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css for clock to be at a fixed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pointerLockControls added  start clock to handler.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000" y="1170200"/>
            <a:ext cx="2726150" cy="5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000" y="1857475"/>
            <a:ext cx="2095550" cy="19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7800" y="2315550"/>
            <a:ext cx="3011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6375" y="1705075"/>
            <a:ext cx="3257625" cy="2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Trigger Event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2597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callback for flag collision.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player touches the flag clock timer stops.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MOD and division to change clock time(in seconds) into minutes/seconds.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100" y="1123851"/>
            <a:ext cx="4345631" cy="203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500" y="3251087"/>
            <a:ext cx="31337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Graphing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graph 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object placement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out for in-game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189" y="0"/>
            <a:ext cx="407582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Creation Helper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Helper for primitive object creation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inter</a:t>
            </a:r>
            <a:r>
              <a:rPr lang="en"/>
              <a:t>actables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19425"/>
            <a:ext cx="39950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014" y="1804496"/>
            <a:ext cx="5148987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Boundary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loop to randomly generate boundary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Math.random to generate variable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random texture.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450" y="99050"/>
            <a:ext cx="3866549" cy="50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42400"/>
            <a:ext cx="4987851" cy="2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Animation and Blender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Unhiding keyframes in the dope 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Editing the animation made easy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Animations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29875"/>
            <a:ext cx="347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caused by computer, and by AnimationAction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4924" r="0" t="0"/>
          <a:stretch/>
        </p:blipFill>
        <p:spPr>
          <a:xfrm>
            <a:off x="3031314" y="1610875"/>
            <a:ext cx="6112686" cy="37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315" y="1989353"/>
            <a:ext cx="2197665" cy="33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5">
            <a:alphaModFix/>
          </a:blip>
          <a:srcRect b="-18035" l="0" r="56199" t="0"/>
          <a:stretch/>
        </p:blipFill>
        <p:spPr>
          <a:xfrm>
            <a:off x="3031315" y="2323365"/>
            <a:ext cx="2960963" cy="37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6">
            <a:alphaModFix/>
          </a:blip>
          <a:srcRect b="0" l="0" r="45992" t="0"/>
          <a:stretch/>
        </p:blipFill>
        <p:spPr>
          <a:xfrm>
            <a:off x="3031315" y="3158169"/>
            <a:ext cx="3094274" cy="78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1300" y="4100348"/>
            <a:ext cx="4165441" cy="78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