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1b5ae8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1b5ae8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1b5ae8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1b5ae8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b5ae8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b5ae8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1b5ae8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1b5ae8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1b5ae8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1b5ae8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1b5ae8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1b5ae8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1b5ae89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1b5ae89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1b5ae89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1b5ae89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CS 4900 Project Week 5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Group: 6</a:t>
            </a:r>
            <a:endParaRPr sz="5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5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Slaybaugh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Semira Pinder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Movement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63" y="3715137"/>
            <a:ext cx="9144000" cy="12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650" y="1485131"/>
            <a:ext cx="2190821" cy="5176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10350" y="1315950"/>
            <a:ext cx="26601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Created canMove and canJump Booleans.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Added if statements to check the boolean values.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If jump canJump = false;</a:t>
            </a:r>
            <a:b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canMove = false;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Player movement is saved to be used later.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-49125" y="1262375"/>
            <a:ext cx="37917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 collides with platform, it resets canMove and canJump.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is reapplied for </a:t>
            </a:r>
            <a:r>
              <a:rPr lang="en"/>
              <a:t>seamless</a:t>
            </a:r>
            <a:r>
              <a:rPr lang="en"/>
              <a:t> movement when holding W.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67419"/>
            <a:ext cx="9143998" cy="108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798" y="1389223"/>
            <a:ext cx="5956524" cy="17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 and Manifolds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75"/>
            <a:ext cx="3579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Dispatcher does calculations for overlapping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manifold keeps track of the information of a single collision.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50" y="1361488"/>
            <a:ext cx="40386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Game Menu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case to load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Raycaster click Eventhandler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675" y="399300"/>
            <a:ext cx="2946325" cy="47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00" y="2876400"/>
            <a:ext cx="4088870" cy="2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of old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Render calls?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work ahead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50" y="565300"/>
            <a:ext cx="47434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changes and additions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078" y="1848175"/>
            <a:ext cx="3344920" cy="329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073" y="1848175"/>
            <a:ext cx="2465925" cy="32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08700"/>
            <a:ext cx="359806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animations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playing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Pausing, enabling and looping the animations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Animation mixer doesn’t update the animations correctly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Week.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started on grappling hook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animations correctly, make level designs and fine tune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rendering issue when switching levels/menus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Sprites for in game menu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