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B6BD0-2750-4B38-83B5-C33CA59B2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D281A3-69A3-4BB4-94D4-9FD3E7ED8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EB811-6190-4E38-921D-82644D1F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7B8A-D936-4177-8C1B-53C21D6966DE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0FF8E-1739-4C66-BE01-5BA7E109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8FA59-6E62-400C-93F6-B90EE444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090E-9BB5-4237-879D-93C0CD5F1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4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5F160-6946-4ED3-836B-020AC75E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9D0F75-BDBD-4BDE-86A2-BCF49CBA5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295B3-B1D1-4604-B0DE-7D8FCACF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7B8A-D936-4177-8C1B-53C21D6966DE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B64F5-0F56-466F-BB8B-B1EA268F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2D6EA-394E-4B67-9721-B8D2412D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090E-9BB5-4237-879D-93C0CD5F1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73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39F756-5813-4BB9-911C-EAF231AAC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ADFA3D-5F36-4E2C-88C4-F4DC63021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2D6D2-26EC-476D-8CC4-14CC7FE1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7B8A-D936-4177-8C1B-53C21D6966DE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107A2-A338-472D-B8DB-42D549CD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F533C-F087-4F60-A3A2-77CF302C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090E-9BB5-4237-879D-93C0CD5F1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35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20A9D-9834-48FA-8F2E-ABDD2392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8CA73-3FEF-4EEF-B33C-533B6D265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24865-899B-4CCC-A96A-17F1510E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7B8A-D936-4177-8C1B-53C21D6966DE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ECD80-6D90-4F43-8BE6-D0F05ABC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07687-01F1-4046-9358-2A9BFCA6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090E-9BB5-4237-879D-93C0CD5F1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8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FBD08-B264-45A8-843A-28E8D94EF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E87FCD-64B9-42CB-A8AE-CFC35FFC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B1B60-E484-42B0-A746-914C81AE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7B8A-D936-4177-8C1B-53C21D6966DE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D6917-EA45-4DCC-890E-CC9401AE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C4C79-A923-4218-B5E0-D81C38F9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090E-9BB5-4237-879D-93C0CD5F1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3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AEAB5-A735-4807-A755-F2727534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8EE2C-E8E9-482D-AAA3-7A647A649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9A39D-617F-438F-B569-EF8C48062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BB4955-440E-4C0B-AF31-5C6E3BF8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7B8A-D936-4177-8C1B-53C21D6966DE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C1BEA8-EE95-455C-A9A8-BE6B247B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9D1EA9-8DC1-43C9-8960-725D80B0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090E-9BB5-4237-879D-93C0CD5F1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9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CA623-4947-4CEA-8A90-5871F503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14217-8DB5-42FB-9330-543A0947B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5BDD93-3805-44D6-9C4E-31E2712A9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075E5B-D5AB-4E6A-ACFB-DF2C8FA14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37EDED-1DA2-47C8-B7CF-2FBB504CD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63F53E-ACAE-4C1E-8A22-9E6D9422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7B8A-D936-4177-8C1B-53C21D6966DE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8BCB12-B62A-4179-90B6-7D8B5BE8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DC445E-E3D2-46D2-BA55-61099584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090E-9BB5-4237-879D-93C0CD5F1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81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5B07C-8BFD-44CD-83CE-5E4AEDFA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F5986C-CA55-4E3A-BED9-E608D55F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7B8A-D936-4177-8C1B-53C21D6966DE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1E3CFD-88FD-48D2-8A6D-DE0D865B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4DA09-DCFF-4255-9C8E-350780A1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090E-9BB5-4237-879D-93C0CD5F1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19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FAB697-CC2A-44CC-B550-8DEE7200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7B8A-D936-4177-8C1B-53C21D6966DE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75D38F-A4ED-4365-8F9B-42CB57CA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6AD2B4-D0C0-46BB-B2A8-9A7928C9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090E-9BB5-4237-879D-93C0CD5F1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5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D6180-918E-4E92-B21E-9C143B1A6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FB7AF-78C5-4CD2-9521-4748537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548548-E962-427F-A108-0CD114480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099C4-325A-440F-A49F-C03FBD56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7B8A-D936-4177-8C1B-53C21D6966DE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295B88-FA5D-4349-ADC1-ECB781A8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34242E-5A51-44BD-8D5D-4B5E927C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090E-9BB5-4237-879D-93C0CD5F1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19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3E198-1D2D-4E52-B64A-E92F074B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F328C6-5F67-418F-B521-AA23B29CF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F10B15-4BE0-4643-B4EC-9652DB929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EF3F72-FD6D-43B5-9D77-97941179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7B8A-D936-4177-8C1B-53C21D6966DE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A4708-7306-4D2E-9AE3-25B06D82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9288A-303A-4090-B719-2839C6E0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090E-9BB5-4237-879D-93C0CD5F1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8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BCD763-0030-436C-8519-BD4AD046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4BA31-696B-447F-8249-D8260B669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45FA0-7946-4291-BFA7-ADC4172AF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57B8A-D936-4177-8C1B-53C21D6966DE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A7738-3825-4A38-9C8E-280D7FDDB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4CFCC-E3D7-4ABE-B7FC-191EC41E0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1090E-9BB5-4237-879D-93C0CD5F1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93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8EF235-EF2E-4B99-85A6-870C09D4786B}"/>
              </a:ext>
            </a:extLst>
          </p:cNvPr>
          <p:cNvSpPr txBox="1"/>
          <p:nvPr/>
        </p:nvSpPr>
        <p:spPr>
          <a:xfrm>
            <a:off x="457200" y="469900"/>
            <a:ext cx="1137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/>
              <a:t>스프링 환경설정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https://zgundam.tistory.com/26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스프링 공부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https://kunner.com/entry/toby%EC%9D%98%EC%8A%A4%ED%94%84%EB%A7%81-13%EC%9E%A5-%EC%8A%A4%ED%94%84%EB%A7%81-MVC-2</a:t>
            </a:r>
          </a:p>
          <a:p>
            <a:r>
              <a:rPr lang="en-US" altLang="ko-KR" dirty="0"/>
              <a:t> - http://wiki.sys4u.co.kr/pages/viewpage.action?pageId=7767258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REST API</a:t>
            </a:r>
          </a:p>
          <a:p>
            <a:r>
              <a:rPr lang="en-US" altLang="ko-KR" dirty="0"/>
              <a:t> - https://www.slideshare.net/Byungwook/rest-api-60505484</a:t>
            </a:r>
          </a:p>
          <a:p>
            <a:r>
              <a:rPr lang="en-US" altLang="ko-KR" dirty="0"/>
              <a:t> - https://gmlwjd9405.github.io/2018/09/21/rest-and-restful.html</a:t>
            </a:r>
          </a:p>
          <a:p>
            <a:r>
              <a:rPr lang="en-US" altLang="ko-KR" dirty="0"/>
              <a:t>- https://docs.microsoft.com/ko-kr/azure/architecture/best-practices/api-design#organize-the-api-around-resources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html </a:t>
            </a:r>
            <a:r>
              <a:rPr lang="ko-KR" altLang="en-US" dirty="0"/>
              <a:t>공부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https://velopert.com/3236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VUE </a:t>
            </a:r>
            <a:r>
              <a:rPr lang="ko-KR" altLang="en-US" dirty="0"/>
              <a:t>이해도 업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https://brunch.co.kr/@clay1987/138</a:t>
            </a:r>
          </a:p>
          <a:p>
            <a:r>
              <a:rPr lang="en-US" altLang="ko-KR" dirty="0"/>
              <a:t> - https://beomy.tistory.com/?page=3</a:t>
            </a:r>
          </a:p>
          <a:p>
            <a:r>
              <a:rPr lang="en-US" altLang="ko-KR" dirty="0"/>
              <a:t> - https://kr.vuejs.org/v2/guide/index.html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java script </a:t>
            </a:r>
            <a:r>
              <a:rPr lang="ko-KR" altLang="en-US" dirty="0"/>
              <a:t>공부    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http://www.itworld.co.kr/news/84870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디자인패턴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https://yubylab.tistory.com/entry/%EB%94%94%EC%9E%90%EC%9D%B8-%ED%8C%A8%ED%84%B4-for-javascript-Module-Pattern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85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ebhan</dc:creator>
  <cp:lastModifiedBy>ebhan</cp:lastModifiedBy>
  <cp:revision>1</cp:revision>
  <dcterms:created xsi:type="dcterms:W3CDTF">2019-08-12T02:14:39Z</dcterms:created>
  <dcterms:modified xsi:type="dcterms:W3CDTF">2019-08-12T02:15:14Z</dcterms:modified>
</cp:coreProperties>
</file>