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E86EF-C287-4039-B60C-031536FBE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72B1D-BF8C-4052-A5BD-5F3FDC071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864D2-F78B-4457-B881-7EC491C8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293B-3BB7-4971-BE60-EFD0AB5DDF2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809468-587A-431D-A8E1-42253365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8079-FCCB-4E12-9586-7AC5F605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216B-215C-4C66-8851-3C8635B9A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9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8A133-5642-4091-953F-9C7CE837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2A298C-6DF0-4588-AEA4-36241215B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5F0FF-1EBD-4FC4-BB9E-AD9B6FEF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293B-3BB7-4971-BE60-EFD0AB5DDF2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6E0A7-FA5F-44B9-AA2A-1E21F23F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D7A84-7F16-41BC-B209-609B195B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216B-215C-4C66-8851-3C8635B9A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0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2A95C9-5697-442D-8ADB-92AEB1EC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DCB896-587E-456B-B608-7C63B037D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3D08-F649-4109-B597-04C915DD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293B-3BB7-4971-BE60-EFD0AB5DDF2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9ED99-578A-453E-8958-3058FE9B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21943-1449-4036-8AB0-D194BC0A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216B-215C-4C66-8851-3C8635B9A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1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6BB55-79C4-42D7-B0DD-87176D53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A2164-FD62-470B-BC96-6700F5427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EC9A4-8729-4B66-8AEE-206C2955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293B-3BB7-4971-BE60-EFD0AB5DDF2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1CB5B-B306-4E6E-B2E0-8ED32DDD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D41F2-DEBF-488A-A9AB-4A05D04F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216B-215C-4C66-8851-3C8635B9A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81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911F5-2130-4507-9A83-588684F2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1B2700-93BD-4AC5-B7FC-E27531020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FBD20-9047-44B8-A5E4-631F125A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293B-3BB7-4971-BE60-EFD0AB5DDF2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BCCEB-423E-46B7-9C18-F8FEC4C5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8CFFE-24AD-4FB3-B9BF-6C0FD09B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216B-215C-4C66-8851-3C8635B9A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2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F7E97-60DA-4AD6-B2FC-93810F7E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C080-7CE6-4A0D-8303-CD37BABF2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C6EDBA-73AB-483B-BCF0-5BA328200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3B2DF0-850F-471C-82C9-BB65FEA6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293B-3BB7-4971-BE60-EFD0AB5DDF2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36F21-D971-4BBE-B880-C26EEAF0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798A36-13B4-40FF-8DF7-2D75C091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216B-215C-4C66-8851-3C8635B9A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1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EA7A8-73BC-4848-B59A-7785FF7B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063995-01A9-4FA5-83B4-3206F6EB2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62EDB6-949C-47A9-A46D-FC861961C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53FF44-C8C9-4933-AB52-F98C813C8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FFD84A-6F3D-4BEF-86A0-27AC5521D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82AFED-534D-46B9-A94A-EF27A4F3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293B-3BB7-4971-BE60-EFD0AB5DDF2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1E8D8F-14DA-4AD6-B00D-971CCBEC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5A731D-2E34-4C20-B488-D1EA3B9A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216B-215C-4C66-8851-3C8635B9A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0C11B-C168-49F5-8376-3478EF9F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FC4117-A871-4A83-9398-8AFD3A75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293B-3BB7-4971-BE60-EFD0AB5DDF2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FD07A0-9876-40B3-829F-0AB4F5C2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A51B84-1ABD-4760-B6A5-DB2918C6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216B-215C-4C66-8851-3C8635B9A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8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967088-2404-46B3-97A5-8FBA5453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293B-3BB7-4971-BE60-EFD0AB5DDF2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1B3DF6-164A-4044-9B79-648ECE0D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928E17-4D5C-4B5D-A514-F8F0B9D2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216B-215C-4C66-8851-3C8635B9A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59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8210E-5AB7-4428-8ABC-0A8DDF1D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A14A5-5695-46DB-8839-2C3EE791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C286AC-9E8E-405D-92B8-FDCF97F81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63C5C-2731-43E5-AA9E-865D2BBE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293B-3BB7-4971-BE60-EFD0AB5DDF2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A5DBA2-0197-48FC-B3B3-E67CDD60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9B2673-2F8B-4177-A59D-5DBA85A1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216B-215C-4C66-8851-3C8635B9A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5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4397B-BEED-4E2E-B97A-F0A4430D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5A81C2-1DE4-4BBE-9D57-F3307782D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D2BC40-2179-449B-996E-4A91196C9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393E5-23A0-4060-8D92-0BB61B4E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293B-3BB7-4971-BE60-EFD0AB5DDF2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06C9E3-6A45-4B01-87CC-95D5EC30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512F76-D2C1-4438-AA75-5B585CC6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216B-215C-4C66-8851-3C8635B9A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77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27537A-F08E-4815-9AE9-29FEABBC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ACD3FC-8808-4D02-86CA-9B5CE833A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82A1D-FBCF-4DDF-AA62-9F858889C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7293B-3BB7-4971-BE60-EFD0AB5DDF2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F0FD3-FB54-421E-BB00-A4B540827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326F1-799E-4078-BBF1-51346D1A8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216B-215C-4C66-8851-3C8635B9A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70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027249-26E2-48B6-88EF-135149AC63F4}"/>
              </a:ext>
            </a:extLst>
          </p:cNvPr>
          <p:cNvSpPr txBox="1"/>
          <p:nvPr/>
        </p:nvSpPr>
        <p:spPr>
          <a:xfrm>
            <a:off x="1233182" y="796954"/>
            <a:ext cx="6073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&lt;Vue- webpack </a:t>
            </a:r>
            <a:r>
              <a:rPr lang="ko-KR" altLang="en-US" sz="2400" b="1" dirty="0"/>
              <a:t>폴더 구조</a:t>
            </a:r>
            <a:r>
              <a:rPr lang="en-US" altLang="ko-KR" sz="2400" b="1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DD8B6-5624-4050-BB8E-2FDB5A207B98}"/>
              </a:ext>
            </a:extLst>
          </p:cNvPr>
          <p:cNvSpPr txBox="1"/>
          <p:nvPr/>
        </p:nvSpPr>
        <p:spPr>
          <a:xfrm>
            <a:off x="1166070" y="1526796"/>
            <a:ext cx="97815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build → </a:t>
            </a:r>
            <a:r>
              <a:rPr lang="ko-KR" altLang="en-US" dirty="0" err="1"/>
              <a:t>배포시</a:t>
            </a:r>
            <a:r>
              <a:rPr lang="ko-KR" altLang="en-US" dirty="0"/>
              <a:t> 관련 설정들이 들어있는 폴더입니다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config → webpack</a:t>
            </a:r>
            <a:r>
              <a:rPr lang="ko-KR" altLang="en-US" dirty="0"/>
              <a:t>관련 설정들이 포함되어 있는 폴더입니다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package.json</a:t>
            </a:r>
            <a:r>
              <a:rPr lang="en-US" altLang="ko-KR" dirty="0"/>
              <a:t> →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/>
              <a:t>의존성 모듈 목록들과 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배포할 수 있는 명령어들이 포함되어 있습니다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src</a:t>
            </a:r>
            <a:r>
              <a:rPr lang="en-US" altLang="ko-KR" dirty="0"/>
              <a:t> → </a:t>
            </a:r>
            <a:r>
              <a:rPr lang="ko-KR" altLang="en-US" dirty="0"/>
              <a:t>여기에서 </a:t>
            </a:r>
            <a:r>
              <a:rPr lang="en-US" altLang="ko-KR" dirty="0" err="1"/>
              <a:t>Vuejs</a:t>
            </a:r>
            <a:r>
              <a:rPr lang="ko-KR" altLang="en-US" dirty="0"/>
              <a:t>로 개발을 진행할 수 있으며 </a:t>
            </a:r>
            <a:r>
              <a:rPr lang="en-US" altLang="ko-KR" dirty="0" err="1"/>
              <a:t>vue</a:t>
            </a:r>
            <a:r>
              <a:rPr lang="en-US" altLang="ko-KR" dirty="0"/>
              <a:t>-router</a:t>
            </a:r>
            <a:r>
              <a:rPr lang="ko-KR" altLang="en-US" dirty="0"/>
              <a:t>까지 이미 설정되어 있는 것을 확인하실 수 있습니다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static → </a:t>
            </a:r>
            <a:r>
              <a:rPr lang="en-US" altLang="ko-KR" dirty="0" err="1"/>
              <a:t>Vuejs</a:t>
            </a:r>
            <a:r>
              <a:rPr lang="ko-KR" altLang="en-US" dirty="0"/>
              <a:t>와 관련없이 정말 공통으로 사용해야할 정적파일들을 이 곳에 보관할 수 있습니다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test → </a:t>
            </a:r>
            <a:r>
              <a:rPr lang="ko-KR" altLang="en-US" dirty="0"/>
              <a:t>개발하면서 </a:t>
            </a:r>
            <a:r>
              <a:rPr lang="ko-KR" altLang="en-US" dirty="0" err="1"/>
              <a:t>유닛테스트를</a:t>
            </a:r>
            <a:r>
              <a:rPr lang="ko-KR" altLang="en-US" dirty="0"/>
              <a:t> 진행할 수 있도록 준비되어 있는 </a:t>
            </a:r>
            <a:r>
              <a:rPr lang="en-US" altLang="ko-KR" dirty="0"/>
              <a:t>test </a:t>
            </a:r>
            <a:r>
              <a:rPr lang="ko-KR" altLang="en-US" dirty="0"/>
              <a:t>폴더입니다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dist → </a:t>
            </a:r>
            <a:r>
              <a:rPr lang="ko-KR" altLang="en-US" dirty="0"/>
              <a:t>빌드를 완료하게 되면 </a:t>
            </a:r>
            <a:r>
              <a:rPr lang="en-US" altLang="ko-KR" dirty="0"/>
              <a:t>dist</a:t>
            </a:r>
            <a:r>
              <a:rPr lang="ko-KR" altLang="en-US" dirty="0"/>
              <a:t>폴더에 모든 파일과 </a:t>
            </a:r>
            <a:r>
              <a:rPr lang="en-US" altLang="ko-KR" dirty="0"/>
              <a:t>index.html</a:t>
            </a:r>
            <a:r>
              <a:rPr lang="ko-KR" altLang="en-US" dirty="0"/>
              <a:t>까지 포함되어 있습니다</a:t>
            </a:r>
            <a:r>
              <a:rPr lang="en-US" altLang="ko-KR" dirty="0"/>
              <a:t>. </a:t>
            </a:r>
            <a:r>
              <a:rPr lang="ko-KR" altLang="en-US" dirty="0"/>
              <a:t>이 폴더 안에 있는 </a:t>
            </a:r>
            <a:r>
              <a:rPr lang="ko-KR" altLang="en-US" dirty="0" err="1"/>
              <a:t>모든파일을</a:t>
            </a:r>
            <a:r>
              <a:rPr lang="ko-KR" altLang="en-US" dirty="0"/>
              <a:t> 배포공간에 넣어두면 서비스를 운영할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21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027249-26E2-48B6-88EF-135149AC63F4}"/>
              </a:ext>
            </a:extLst>
          </p:cNvPr>
          <p:cNvSpPr txBox="1"/>
          <p:nvPr/>
        </p:nvSpPr>
        <p:spPr>
          <a:xfrm>
            <a:off x="1233182" y="796954"/>
            <a:ext cx="6073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&lt;Vue </a:t>
            </a:r>
            <a:r>
              <a:rPr lang="ko-KR" altLang="en-US" sz="2400" b="1" dirty="0"/>
              <a:t>함수</a:t>
            </a:r>
            <a:r>
              <a:rPr lang="en-US" altLang="ko-KR" sz="2400" b="1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DD8B6-5624-4050-BB8E-2FDB5A207B98}"/>
              </a:ext>
            </a:extLst>
          </p:cNvPr>
          <p:cNvSpPr txBox="1"/>
          <p:nvPr/>
        </p:nvSpPr>
        <p:spPr>
          <a:xfrm>
            <a:off x="1166070" y="1526796"/>
            <a:ext cx="97815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v-text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v-html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v-show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v-if       ( &lt;template v-if="ok"&gt;)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v-else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v-else-if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v-pre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v-cloak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v-once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v-for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v-bind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v-model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v-on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- computed : </a:t>
            </a:r>
            <a:r>
              <a:rPr lang="ko-KR" altLang="en-US" dirty="0"/>
              <a:t>데이터 계산</a:t>
            </a:r>
            <a:r>
              <a:rPr lang="en-US" altLang="ko-KR" dirty="0"/>
              <a:t>,</a:t>
            </a:r>
            <a:r>
              <a:rPr lang="ko-KR" altLang="en-US" dirty="0"/>
              <a:t>변형 미리 선언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- methods : </a:t>
            </a:r>
            <a:r>
              <a:rPr lang="ko-KR" altLang="en-US" dirty="0"/>
              <a:t>실행할 함수 정의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- watch : </a:t>
            </a:r>
            <a:r>
              <a:rPr lang="ko-KR" altLang="en-US" dirty="0" err="1"/>
              <a:t>특정값이</a:t>
            </a:r>
            <a:r>
              <a:rPr lang="ko-KR" altLang="en-US" dirty="0"/>
              <a:t> 바뀌면 실행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_.debounce </a:t>
            </a:r>
          </a:p>
        </p:txBody>
      </p:sp>
    </p:spTree>
    <p:extLst>
      <p:ext uri="{BB962C8B-B14F-4D97-AF65-F5344CB8AC3E}">
        <p14:creationId xmlns:p14="http://schemas.microsoft.com/office/powerpoint/2010/main" val="410738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027249-26E2-48B6-88EF-135149AC63F4}"/>
              </a:ext>
            </a:extLst>
          </p:cNvPr>
          <p:cNvSpPr txBox="1"/>
          <p:nvPr/>
        </p:nvSpPr>
        <p:spPr>
          <a:xfrm>
            <a:off x="1233182" y="796954"/>
            <a:ext cx="6073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</a:t>
            </a:r>
            <a:r>
              <a:rPr lang="ko-KR" altLang="en-US" sz="2400" b="1" dirty="0"/>
              <a:t>아톰 플러그인 사용법</a:t>
            </a:r>
            <a:r>
              <a:rPr lang="en-US" altLang="ko-KR" sz="2400" b="1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DD8B6-5624-4050-BB8E-2FDB5A207B98}"/>
              </a:ext>
            </a:extLst>
          </p:cNvPr>
          <p:cNvSpPr txBox="1"/>
          <p:nvPr/>
        </p:nvSpPr>
        <p:spPr>
          <a:xfrm>
            <a:off x="1166070" y="1526796"/>
            <a:ext cx="9781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atom-beautify : </a:t>
            </a:r>
            <a:r>
              <a:rPr lang="ko-KR" altLang="en-US" dirty="0"/>
              <a:t>정렬할 소스영역을 지정 후 마우스 오른쪽 클릭 </a:t>
            </a:r>
            <a:endParaRPr lang="en-US" altLang="ko-KR" dirty="0"/>
          </a:p>
          <a:p>
            <a:r>
              <a:rPr lang="en-US" altLang="ko-KR" dirty="0"/>
              <a:t>    -&gt; Beautify editor contents </a:t>
            </a:r>
            <a:r>
              <a:rPr lang="ko-KR" altLang="en-US" dirty="0"/>
              <a:t>선택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color-picker : </a:t>
            </a:r>
            <a:r>
              <a:rPr lang="ko-KR" altLang="en-US" dirty="0"/>
              <a:t>마우스 오른쪽 클릭 후 </a:t>
            </a:r>
            <a:r>
              <a:rPr lang="en-US" altLang="ko-KR" dirty="0"/>
              <a:t>color picker</a:t>
            </a:r>
            <a:r>
              <a:rPr lang="ko-KR" altLang="en-US" dirty="0"/>
              <a:t>를 선택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javascript</a:t>
            </a:r>
            <a:r>
              <a:rPr lang="en-US" altLang="ko-KR" dirty="0"/>
              <a:t>-snippets : </a:t>
            </a:r>
            <a:r>
              <a:rPr lang="ko-KR" altLang="en-US" dirty="0"/>
              <a:t>자동완성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language-</a:t>
            </a:r>
            <a:r>
              <a:rPr lang="en-US" altLang="ko-KR" dirty="0" err="1"/>
              <a:t>vue</a:t>
            </a:r>
            <a:r>
              <a:rPr lang="en-US" altLang="ko-KR" dirty="0"/>
              <a:t> : </a:t>
            </a:r>
            <a:r>
              <a:rPr lang="en-US" altLang="ko-KR" dirty="0" err="1"/>
              <a:t>tem</a:t>
            </a:r>
            <a:r>
              <a:rPr lang="ko-KR" altLang="en-US" dirty="0"/>
              <a:t>을 입력 </a:t>
            </a:r>
            <a:r>
              <a:rPr lang="en-US" altLang="ko-KR" dirty="0"/>
              <a:t>, </a:t>
            </a:r>
            <a:r>
              <a:rPr lang="ko-KR" altLang="en-US" dirty="0"/>
              <a:t>탭 누르면 기본 구조 자동완성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platformio</a:t>
            </a:r>
            <a:r>
              <a:rPr lang="en-US" altLang="ko-KR" dirty="0"/>
              <a:t>-ide-terminal : </a:t>
            </a:r>
            <a:r>
              <a:rPr lang="ko-KR" altLang="en-US" dirty="0"/>
              <a:t>좌측 하단에 </a:t>
            </a:r>
            <a:r>
              <a:rPr lang="en-US" altLang="ko-KR" dirty="0"/>
              <a:t>+ </a:t>
            </a:r>
            <a:r>
              <a:rPr lang="ko-KR" altLang="en-US" dirty="0"/>
              <a:t>터미널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9372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214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ebhan</dc:creator>
  <cp:lastModifiedBy>ebhan</cp:lastModifiedBy>
  <cp:revision>1</cp:revision>
  <dcterms:created xsi:type="dcterms:W3CDTF">2019-07-30T00:37:47Z</dcterms:created>
  <dcterms:modified xsi:type="dcterms:W3CDTF">2019-07-30T00:40:10Z</dcterms:modified>
</cp:coreProperties>
</file>