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37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A9B3E-A627-4F7D-B3F4-8EE11C64E6F1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163E-F62E-4430-9516-C4DEEFEC5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7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A16C-A2F1-E6CE-C5A5-8B86FD566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4035B-46EE-28CA-2263-EDC482F13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C29F-DC8F-E93C-954B-85CCD12A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7F3F-7C93-A284-50D9-37503324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B0F6-697D-1083-4C8F-12F3CEBA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BCB4-7A6E-0666-C5A8-44DF79B8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29A56-E700-05E8-E905-60F31950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26EE-49EE-0D0A-DED2-8620D652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AAB6-E697-0071-2B72-B4FCF787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EE36-D5A1-5C4C-4CE7-84081BAE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9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AF487-C428-2797-1805-39940DE30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FC7C9-2AFC-AA91-6D78-B808AD157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38E4-8ED7-1982-AE76-C4FAA557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08C1A-28A3-A1EE-3820-A1A1DD98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B21B-1BE2-EB66-5394-D914831C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85BD-F581-CE0C-581E-8BEACCC6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58F8-6ABF-D399-6650-17B1D94C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04D7-D38C-3B79-91F1-F175A3AB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FE26-3182-6B6A-8360-5838EE64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BF4-8A81-F3AF-18D3-AA73F509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4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549B-8CC6-48C9-4F18-5963EAA3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165C2-5442-8F93-CE84-973D02F3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D772-9048-348B-79B9-3FCB59E5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A1443-1F26-46FB-4559-4D69AD06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F5585-ED31-BF43-A4AA-2537A55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9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65E4-019C-CC7B-0601-2A1907CE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AAC8-A14B-8452-004E-AC13E18DE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7E8BC-D6E8-BD97-BF29-207500B6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CEEF-6020-34E4-ED39-22287689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6757-6325-58F7-696F-1607D10F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14CD5-9671-F44F-2B97-40E1F83A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7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3B85-0198-C715-FFC5-6FA9FA6E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1A65B-023D-F9C5-D762-7B0AD02CD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01D87-2EC3-671A-D4A3-38109199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7D0CF-62F7-EB28-B326-064008030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613C0-D28C-DEF1-EDA4-4AF7BBFF3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FFAA0-CE21-5F0D-8B6F-ADA9DA44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F0C9C-B90B-2ACD-54AD-A31E6F89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F0F96-CE4C-334D-9D8C-AF875514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DB15-0954-16D2-B738-C02C4130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6A0E1-2884-66D8-1778-D7247E49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5B457-3512-2B74-4376-1EAFB38F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05726-41DA-EAF8-062E-977F010B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9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6872E-C03A-DA7B-EAA2-67977C06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2B8A7-FDA4-20C8-3761-A2F47620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1E0DB-CA7A-A65D-A6B2-20946482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9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603E-ADFD-C695-36E0-6CF185A9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BFC4-6D30-B0DD-7281-C62A9357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7EDE7-8C4B-C43A-EAB1-AF49DD1A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11F1E-48A7-99C0-4195-71953CCE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12BA-EB6F-3700-CEE0-661EB8F8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C1A65-EA97-9603-C441-FB468F32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6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F968-469B-852F-2667-9A8BD2BA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FB681-0577-0A0A-0222-26B82E227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A6C6A-5821-6F84-C7D0-DB9333737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54209-1C19-74E4-3A22-08A443DC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57A8C-180A-30C0-9D6C-5696A2C2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09861-0C3B-A231-6990-EBA48CA9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6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8FE03-CA79-9A75-C9BF-F0C16704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D8A0-AB07-BB0F-59C6-4285C97BF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0A8F-D8C6-873E-6E7B-B778C5D96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00DD-2D17-4149-9E24-E0790DDCE672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FADB3-286F-EA14-EE5A-7AA7FBB2C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820D3-8C1C-F4F3-D33A-C3BD2BDD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FA00-6E7E-43D5-8718-84B918059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3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DE840C-65E7-7D3A-99FB-885270742E9B}"/>
              </a:ext>
            </a:extLst>
          </p:cNvPr>
          <p:cNvSpPr/>
          <p:nvPr/>
        </p:nvSpPr>
        <p:spPr>
          <a:xfrm>
            <a:off x="521732" y="298717"/>
            <a:ext cx="11593902" cy="62023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79EDF7-66E0-BA67-7894-BB85B6181C74}"/>
              </a:ext>
            </a:extLst>
          </p:cNvPr>
          <p:cNvSpPr/>
          <p:nvPr/>
        </p:nvSpPr>
        <p:spPr>
          <a:xfrm>
            <a:off x="531163" y="318849"/>
            <a:ext cx="11575040" cy="615683"/>
          </a:xfrm>
          <a:prstGeom prst="rect">
            <a:avLst/>
          </a:prstGeom>
          <a:solidFill>
            <a:srgbClr val="17171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26732-05D6-D2DA-B1C1-124D7EE36BFC}"/>
              </a:ext>
            </a:extLst>
          </p:cNvPr>
          <p:cNvSpPr txBox="1"/>
          <p:nvPr/>
        </p:nvSpPr>
        <p:spPr>
          <a:xfrm>
            <a:off x="5270740" y="-60385"/>
            <a:ext cx="119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nade"/>
              </a:rPr>
              <a:t>hero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98526-3365-0121-4A10-25E9C0699ACE}"/>
              </a:ext>
            </a:extLst>
          </p:cNvPr>
          <p:cNvCxnSpPr>
            <a:cxnSpLocks/>
          </p:cNvCxnSpPr>
          <p:nvPr/>
        </p:nvCxnSpPr>
        <p:spPr>
          <a:xfrm>
            <a:off x="336430" y="298717"/>
            <a:ext cx="0" cy="2682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58076-A1AE-2F4F-C547-B8E72F2CE4C9}"/>
              </a:ext>
            </a:extLst>
          </p:cNvPr>
          <p:cNvCxnSpPr>
            <a:cxnSpLocks/>
          </p:cNvCxnSpPr>
          <p:nvPr/>
        </p:nvCxnSpPr>
        <p:spPr>
          <a:xfrm>
            <a:off x="336430" y="3755034"/>
            <a:ext cx="0" cy="2682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12A064-A223-A6BE-59C5-B55B44C28ABF}"/>
              </a:ext>
            </a:extLst>
          </p:cNvPr>
          <p:cNvCxnSpPr>
            <a:cxnSpLocks/>
          </p:cNvCxnSpPr>
          <p:nvPr/>
        </p:nvCxnSpPr>
        <p:spPr>
          <a:xfrm flipH="1">
            <a:off x="488830" y="6590249"/>
            <a:ext cx="50493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086FE3-8EE5-1FBD-5ACD-11D1988240BD}"/>
              </a:ext>
            </a:extLst>
          </p:cNvPr>
          <p:cNvCxnSpPr>
            <a:cxnSpLocks/>
          </p:cNvCxnSpPr>
          <p:nvPr/>
        </p:nvCxnSpPr>
        <p:spPr>
          <a:xfrm flipH="1">
            <a:off x="6774611" y="6569789"/>
            <a:ext cx="52649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DE98A7-98F7-0C54-D8BB-9F3F5639FE07}"/>
              </a:ext>
            </a:extLst>
          </p:cNvPr>
          <p:cNvSpPr txBox="1"/>
          <p:nvPr/>
        </p:nvSpPr>
        <p:spPr>
          <a:xfrm rot="16200000">
            <a:off x="-161261" y="3183617"/>
            <a:ext cx="8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100vh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3D246-A151-73E3-F548-C9B1FF33C053}"/>
              </a:ext>
            </a:extLst>
          </p:cNvPr>
          <p:cNvSpPr txBox="1"/>
          <p:nvPr/>
        </p:nvSpPr>
        <p:spPr>
          <a:xfrm>
            <a:off x="5809258" y="6437849"/>
            <a:ext cx="84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100%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FCAD69-4E6A-A9F7-4768-69FF3B5E9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9" y="356891"/>
            <a:ext cx="1511561" cy="5343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994127-D4FD-9DCD-4D27-7F3C70B264CA}"/>
              </a:ext>
            </a:extLst>
          </p:cNvPr>
          <p:cNvSpPr txBox="1"/>
          <p:nvPr/>
        </p:nvSpPr>
        <p:spPr>
          <a:xfrm>
            <a:off x="2639153" y="472050"/>
            <a:ext cx="4393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General Sans" pitchFamily="50" charset="0"/>
              </a:rPr>
              <a:t>Home   	Popular 	Featured	      Contact Us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5FE8CD-2CF0-898A-26DC-17A41E60DBF9}"/>
              </a:ext>
            </a:extLst>
          </p:cNvPr>
          <p:cNvSpPr/>
          <p:nvPr/>
        </p:nvSpPr>
        <p:spPr>
          <a:xfrm>
            <a:off x="6732940" y="472050"/>
            <a:ext cx="3120071" cy="3235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bg1">
                    <a:lumMod val="65000"/>
                  </a:schemeClr>
                </a:solidFill>
              </a:rPr>
              <a:t>Search</a:t>
            </a:r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1FC7BF8C-BE81-CB68-F376-0E3834CF167A}"/>
              </a:ext>
            </a:extLst>
          </p:cNvPr>
          <p:cNvSpPr/>
          <p:nvPr/>
        </p:nvSpPr>
        <p:spPr>
          <a:xfrm>
            <a:off x="11333364" y="525598"/>
            <a:ext cx="187713" cy="196922"/>
          </a:xfrm>
          <a:prstGeom prst="hea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48EF84-4CCF-BFC3-4D56-398F04F37C50}"/>
              </a:ext>
            </a:extLst>
          </p:cNvPr>
          <p:cNvSpPr txBox="1"/>
          <p:nvPr/>
        </p:nvSpPr>
        <p:spPr>
          <a:xfrm>
            <a:off x="11108995" y="713384"/>
            <a:ext cx="850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Wishlist</a:t>
            </a:r>
          </a:p>
        </p:txBody>
      </p:sp>
      <p:pic>
        <p:nvPicPr>
          <p:cNvPr id="28" name="Graphic 27" descr="Male profile with solid fill">
            <a:extLst>
              <a:ext uri="{FF2B5EF4-FFF2-40B4-BE49-F238E27FC236}">
                <a16:creationId xmlns:a16="http://schemas.microsoft.com/office/drawing/2014/main" id="{7DD2D1F1-EA88-6BC4-C890-07A417144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0136" y="488912"/>
            <a:ext cx="270294" cy="270294"/>
          </a:xfrm>
          <a:prstGeom prst="rect">
            <a:avLst/>
          </a:prstGeom>
        </p:spPr>
      </p:pic>
      <p:pic>
        <p:nvPicPr>
          <p:cNvPr id="30" name="Graphic 29" descr="Briefcase with solid fill">
            <a:extLst>
              <a:ext uri="{FF2B5EF4-FFF2-40B4-BE49-F238E27FC236}">
                <a16:creationId xmlns:a16="http://schemas.microsoft.com/office/drawing/2014/main" id="{3B414F7A-7D88-7E14-5CDF-71E497A6A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5428" y="474454"/>
            <a:ext cx="270294" cy="2702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17D7BD9-E806-53E7-CC4A-0240CD024772}"/>
              </a:ext>
            </a:extLst>
          </p:cNvPr>
          <p:cNvSpPr txBox="1"/>
          <p:nvPr/>
        </p:nvSpPr>
        <p:spPr>
          <a:xfrm>
            <a:off x="10728809" y="695480"/>
            <a:ext cx="850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Bag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2CE00-2196-2EA2-7DFA-D9C6E4FD842C}"/>
              </a:ext>
            </a:extLst>
          </p:cNvPr>
          <p:cNvSpPr txBox="1"/>
          <p:nvPr/>
        </p:nvSpPr>
        <p:spPr>
          <a:xfrm>
            <a:off x="10060615" y="697081"/>
            <a:ext cx="850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Profile</a:t>
            </a:r>
          </a:p>
        </p:txBody>
      </p:sp>
      <p:pic>
        <p:nvPicPr>
          <p:cNvPr id="35" name="Graphic 34" descr="Magnifying glass with solid fill">
            <a:extLst>
              <a:ext uri="{FF2B5EF4-FFF2-40B4-BE49-F238E27FC236}">
                <a16:creationId xmlns:a16="http://schemas.microsoft.com/office/drawing/2014/main" id="{7984FCBE-BECE-6695-5BF5-5BBA721B9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0558" y="532128"/>
            <a:ext cx="228929" cy="22892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0E60E9C-B4C4-14F5-4CE8-6F756E4BA503}"/>
              </a:ext>
            </a:extLst>
          </p:cNvPr>
          <p:cNvSpPr/>
          <p:nvPr/>
        </p:nvSpPr>
        <p:spPr>
          <a:xfrm>
            <a:off x="521732" y="929088"/>
            <a:ext cx="11560999" cy="2766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SLIDING BANNER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A3B9EE-A061-1CDF-F66C-511489A41096}"/>
              </a:ext>
            </a:extLst>
          </p:cNvPr>
          <p:cNvSpPr txBox="1"/>
          <p:nvPr/>
        </p:nvSpPr>
        <p:spPr>
          <a:xfrm>
            <a:off x="668381" y="3672344"/>
            <a:ext cx="234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ugfast" panose="02000500000000000000" pitchFamily="2" charset="0"/>
                <a:ea typeface="Verdana" panose="020B0604030504040204" pitchFamily="34" charset="0"/>
              </a:rPr>
              <a:t>#</a:t>
            </a:r>
            <a:r>
              <a:rPr lang="en-IN" sz="2400" b="1" dirty="0">
                <a:latin typeface="Demosdcyberglitch" pitchFamily="2" charset="0"/>
                <a:ea typeface="Verdana" panose="020B0604030504040204" pitchFamily="34" charset="0"/>
              </a:rPr>
              <a:t>Tranding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AEE0D1-EEEB-04F2-A27E-B11FF999D70A}"/>
              </a:ext>
            </a:extLst>
          </p:cNvPr>
          <p:cNvGrpSpPr/>
          <p:nvPr/>
        </p:nvGrpSpPr>
        <p:grpSpPr>
          <a:xfrm>
            <a:off x="1200811" y="4113753"/>
            <a:ext cx="10235743" cy="2345202"/>
            <a:chOff x="1200811" y="4113753"/>
            <a:chExt cx="10235743" cy="2345202"/>
          </a:xfrm>
          <a:solidFill>
            <a:srgbClr val="171717"/>
          </a:solidFill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71FE209-D9BD-D8BD-BAA0-6486E3F963AC}"/>
                </a:ext>
              </a:extLst>
            </p:cNvPr>
            <p:cNvSpPr/>
            <p:nvPr/>
          </p:nvSpPr>
          <p:spPr>
            <a:xfrm>
              <a:off x="1200811" y="4113753"/>
              <a:ext cx="2202145" cy="232169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IMG 01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A2C42D6-49A7-95C8-A5C8-31A257D58CF1}"/>
                </a:ext>
              </a:extLst>
            </p:cNvPr>
            <p:cNvSpPr/>
            <p:nvPr/>
          </p:nvSpPr>
          <p:spPr>
            <a:xfrm>
              <a:off x="3878677" y="4113753"/>
              <a:ext cx="2202145" cy="232169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IMG 02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4868810-8EF7-2E0B-6C04-F64CD426FBA0}"/>
                </a:ext>
              </a:extLst>
            </p:cNvPr>
            <p:cNvSpPr/>
            <p:nvPr/>
          </p:nvSpPr>
          <p:spPr>
            <a:xfrm>
              <a:off x="6509168" y="4137263"/>
              <a:ext cx="2202145" cy="232169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IMG 03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47A4673-EFF0-2B1E-D463-2B60AA2B0C64}"/>
                </a:ext>
              </a:extLst>
            </p:cNvPr>
            <p:cNvSpPr/>
            <p:nvPr/>
          </p:nvSpPr>
          <p:spPr>
            <a:xfrm>
              <a:off x="9234409" y="4116588"/>
              <a:ext cx="2202145" cy="232169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IMG 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84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97EF515-DCF8-C49C-CC83-1E33F602C110}"/>
              </a:ext>
            </a:extLst>
          </p:cNvPr>
          <p:cNvGrpSpPr/>
          <p:nvPr/>
        </p:nvGrpSpPr>
        <p:grpSpPr>
          <a:xfrm>
            <a:off x="1482014" y="932746"/>
            <a:ext cx="8706558" cy="2910352"/>
            <a:chOff x="1431562" y="564360"/>
            <a:chExt cx="8870118" cy="308913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B7464E-7E2C-BFE9-3CCC-6FE487C305F4}"/>
                </a:ext>
              </a:extLst>
            </p:cNvPr>
            <p:cNvGrpSpPr/>
            <p:nvPr/>
          </p:nvGrpSpPr>
          <p:grpSpPr>
            <a:xfrm>
              <a:off x="1431562" y="564360"/>
              <a:ext cx="8870118" cy="3089133"/>
              <a:chOff x="1431562" y="564360"/>
              <a:chExt cx="8870118" cy="308913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23484E2-5F7E-6355-0816-F0A32C7599DD}"/>
                  </a:ext>
                </a:extLst>
              </p:cNvPr>
              <p:cNvGrpSpPr/>
              <p:nvPr/>
            </p:nvGrpSpPr>
            <p:grpSpPr>
              <a:xfrm>
                <a:off x="1431562" y="564360"/>
                <a:ext cx="8870118" cy="3072138"/>
                <a:chOff x="966158" y="117615"/>
                <a:chExt cx="10018145" cy="3464106"/>
              </a:xfrm>
              <a:solidFill>
                <a:srgbClr val="171717"/>
              </a:solidFill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23D837-28EB-654F-B962-7493F6668B10}"/>
                    </a:ext>
                  </a:extLst>
                </p:cNvPr>
                <p:cNvSpPr/>
                <p:nvPr/>
              </p:nvSpPr>
              <p:spPr>
                <a:xfrm>
                  <a:off x="966158" y="431321"/>
                  <a:ext cx="2829465" cy="29976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5257573B-C40F-284F-F3A9-E9CAB3610BB6}"/>
                    </a:ext>
                  </a:extLst>
                </p:cNvPr>
                <p:cNvSpPr/>
                <p:nvPr/>
              </p:nvSpPr>
              <p:spPr>
                <a:xfrm>
                  <a:off x="4153398" y="117615"/>
                  <a:ext cx="3635001" cy="346410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F151892-CDF7-AD9E-1A29-0DC345827E85}"/>
                    </a:ext>
                  </a:extLst>
                </p:cNvPr>
                <p:cNvSpPr/>
                <p:nvPr/>
              </p:nvSpPr>
              <p:spPr>
                <a:xfrm>
                  <a:off x="8154838" y="431321"/>
                  <a:ext cx="2829465" cy="2997679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C665E4F-734A-A799-7CF4-01E9A73BB55B}"/>
                  </a:ext>
                </a:extLst>
              </p:cNvPr>
              <p:cNvSpPr/>
              <p:nvPr/>
            </p:nvSpPr>
            <p:spPr>
              <a:xfrm>
                <a:off x="4253561" y="2661920"/>
                <a:ext cx="3218448" cy="991573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On hover – Scale </a:t>
                </a:r>
                <a:r>
                  <a:rPr lang="en-IN" dirty="0" err="1"/>
                  <a:t>Increses</a:t>
                </a:r>
                <a:endParaRPr lang="en-IN" dirty="0"/>
              </a:p>
            </p:txBody>
          </p: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80DAFAE-C2F7-40B0-6F3F-5135AEA0B5DA}"/>
                </a:ext>
              </a:extLst>
            </p:cNvPr>
            <p:cNvSpPr/>
            <p:nvPr/>
          </p:nvSpPr>
          <p:spPr>
            <a:xfrm>
              <a:off x="1431563" y="2736015"/>
              <a:ext cx="2505222" cy="76895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On hover – Item Description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85752C0-BAED-4516-BDED-2B148578BA6F}"/>
              </a:ext>
            </a:extLst>
          </p:cNvPr>
          <p:cNvSpPr/>
          <p:nvPr/>
        </p:nvSpPr>
        <p:spPr>
          <a:xfrm>
            <a:off x="182595" y="370939"/>
            <a:ext cx="11688398" cy="638422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2A340-31E0-539E-6F7D-79FCCEB51ACA}"/>
              </a:ext>
            </a:extLst>
          </p:cNvPr>
          <p:cNvSpPr txBox="1"/>
          <p:nvPr/>
        </p:nvSpPr>
        <p:spPr>
          <a:xfrm>
            <a:off x="1233066" y="411540"/>
            <a:ext cx="432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rainLetters-Demo"/>
              </a:rPr>
              <a:t>#</a:t>
            </a:r>
            <a:r>
              <a:rPr lang="en-IN" sz="3600" dirty="0">
                <a:latin typeface="Kola" pitchFamily="50" charset="0"/>
              </a:rPr>
              <a:t> </a:t>
            </a:r>
            <a:r>
              <a:rPr lang="en-IN" sz="3600" dirty="0">
                <a:latin typeface="Demosdcyberglitch" pitchFamily="2" charset="0"/>
              </a:rPr>
              <a:t>POPULAR</a:t>
            </a:r>
            <a:endParaRPr lang="en-IN" dirty="0">
              <a:latin typeface="Demosdcyberglitch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8644E-974F-6B0D-2ABB-AAA5B74BFA60}"/>
              </a:ext>
            </a:extLst>
          </p:cNvPr>
          <p:cNvSpPr txBox="1"/>
          <p:nvPr/>
        </p:nvSpPr>
        <p:spPr>
          <a:xfrm>
            <a:off x="2227130" y="1728069"/>
            <a:ext cx="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38241-3E89-3B70-BA5E-898B9E44C9BF}"/>
              </a:ext>
            </a:extLst>
          </p:cNvPr>
          <p:cNvSpPr txBox="1"/>
          <p:nvPr/>
        </p:nvSpPr>
        <p:spPr>
          <a:xfrm>
            <a:off x="5562512" y="1723540"/>
            <a:ext cx="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CB08C-9FED-70C9-3123-319CFC7099FC}"/>
              </a:ext>
            </a:extLst>
          </p:cNvPr>
          <p:cNvSpPr txBox="1"/>
          <p:nvPr/>
        </p:nvSpPr>
        <p:spPr>
          <a:xfrm>
            <a:off x="8697826" y="2222813"/>
            <a:ext cx="90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60BAF-F9E3-978C-D8EA-B26903A9A55E}"/>
              </a:ext>
            </a:extLst>
          </p:cNvPr>
          <p:cNvSpPr txBox="1"/>
          <p:nvPr/>
        </p:nvSpPr>
        <p:spPr>
          <a:xfrm>
            <a:off x="5142781" y="-36937"/>
            <a:ext cx="190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nade"/>
              </a:rPr>
              <a:t>Mid Section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165978-1230-9F0B-1C75-92D38997AA99}"/>
              </a:ext>
            </a:extLst>
          </p:cNvPr>
          <p:cNvGrpSpPr/>
          <p:nvPr/>
        </p:nvGrpSpPr>
        <p:grpSpPr>
          <a:xfrm>
            <a:off x="9516747" y="6391182"/>
            <a:ext cx="1632962" cy="402522"/>
            <a:chOff x="9071240" y="3424080"/>
            <a:chExt cx="1632962" cy="4025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BC35EE-EE98-3592-0D0C-4D79D7633318}"/>
                </a:ext>
              </a:extLst>
            </p:cNvPr>
            <p:cNvSpPr txBox="1"/>
            <p:nvPr/>
          </p:nvSpPr>
          <p:spPr>
            <a:xfrm>
              <a:off x="9071240" y="3466153"/>
              <a:ext cx="140134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b="1" dirty="0">
                  <a:latin typeface="Gilroy Light" panose="00000400000000000000" pitchFamily="50" charset="0"/>
                </a:rPr>
                <a:t>Explore More</a:t>
              </a:r>
            </a:p>
          </p:txBody>
        </p:sp>
        <p:pic>
          <p:nvPicPr>
            <p:cNvPr id="29" name="Graphic 28" descr="Chevron arrows with solid fill">
              <a:extLst>
                <a:ext uri="{FF2B5EF4-FFF2-40B4-BE49-F238E27FC236}">
                  <a16:creationId xmlns:a16="http://schemas.microsoft.com/office/drawing/2014/main" id="{291167E9-1FA6-2D92-8F90-D6BD20C61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1680" y="3424080"/>
              <a:ext cx="402522" cy="40252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37BC9A-1C08-972A-E9B3-16B1A5D37510}"/>
              </a:ext>
            </a:extLst>
          </p:cNvPr>
          <p:cNvGrpSpPr/>
          <p:nvPr/>
        </p:nvGrpSpPr>
        <p:grpSpPr>
          <a:xfrm>
            <a:off x="1370991" y="3881642"/>
            <a:ext cx="9057434" cy="2605419"/>
            <a:chOff x="966158" y="431321"/>
            <a:chExt cx="10018145" cy="3027152"/>
          </a:xfrm>
          <a:solidFill>
            <a:srgbClr val="171717"/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12F0AA2-49E0-85A5-CB44-0DF63723125C}"/>
                </a:ext>
              </a:extLst>
            </p:cNvPr>
            <p:cNvSpPr/>
            <p:nvPr/>
          </p:nvSpPr>
          <p:spPr>
            <a:xfrm>
              <a:off x="966158" y="431321"/>
              <a:ext cx="2829465" cy="29976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IMG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D5658AA-821E-713B-C73A-E29240F8FB29}"/>
                </a:ext>
              </a:extLst>
            </p:cNvPr>
            <p:cNvSpPr/>
            <p:nvPr/>
          </p:nvSpPr>
          <p:spPr>
            <a:xfrm>
              <a:off x="4560498" y="460794"/>
              <a:ext cx="2829465" cy="29976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IMG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106526-7145-D515-C0C2-A78E360FD5BF}"/>
                </a:ext>
              </a:extLst>
            </p:cNvPr>
            <p:cNvSpPr/>
            <p:nvPr/>
          </p:nvSpPr>
          <p:spPr>
            <a:xfrm>
              <a:off x="8154838" y="431321"/>
              <a:ext cx="2829465" cy="29976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IMG</a:t>
              </a:r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7F6B611-EB8D-6345-A022-E5D8F49AA70E}"/>
              </a:ext>
            </a:extLst>
          </p:cNvPr>
          <p:cNvSpPr/>
          <p:nvPr/>
        </p:nvSpPr>
        <p:spPr>
          <a:xfrm>
            <a:off x="7729544" y="2825454"/>
            <a:ext cx="2459028" cy="9125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hover – </a:t>
            </a:r>
            <a:r>
              <a:rPr lang="en-IN" dirty="0" err="1"/>
              <a:t>btn</a:t>
            </a:r>
            <a:endParaRPr lang="en-IN" dirty="0"/>
          </a:p>
          <a:p>
            <a:pPr algn="ctr"/>
            <a:r>
              <a:rPr lang="en-IN" dirty="0"/>
              <a:t>Buy Now + icon add </a:t>
            </a:r>
            <a:r>
              <a:rPr lang="en-IN" dirty="0" err="1"/>
              <a:t>wishlish</a:t>
            </a:r>
            <a:endParaRPr lang="en-IN" dirty="0"/>
          </a:p>
        </p:txBody>
      </p:sp>
      <p:sp>
        <p:nvSpPr>
          <p:cNvPr id="54" name="Heart 53">
            <a:extLst>
              <a:ext uri="{FF2B5EF4-FFF2-40B4-BE49-F238E27FC236}">
                <a16:creationId xmlns:a16="http://schemas.microsoft.com/office/drawing/2014/main" id="{41DF807C-D5C0-65C6-61B8-89168F00D274}"/>
              </a:ext>
            </a:extLst>
          </p:cNvPr>
          <p:cNvSpPr/>
          <p:nvPr/>
        </p:nvSpPr>
        <p:spPr>
          <a:xfrm>
            <a:off x="9379587" y="3429000"/>
            <a:ext cx="274320" cy="285092"/>
          </a:xfrm>
          <a:prstGeom prst="hea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035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A352841-9259-127B-4957-1949A77EDECE}"/>
              </a:ext>
            </a:extLst>
          </p:cNvPr>
          <p:cNvGrpSpPr/>
          <p:nvPr/>
        </p:nvGrpSpPr>
        <p:grpSpPr>
          <a:xfrm>
            <a:off x="1190472" y="1043024"/>
            <a:ext cx="9437299" cy="2711021"/>
            <a:chOff x="966158" y="431321"/>
            <a:chExt cx="10018145" cy="3027152"/>
          </a:xfrm>
          <a:solidFill>
            <a:srgbClr val="171717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A9B94D-69CF-6669-9140-D2B9DF259191}"/>
                </a:ext>
              </a:extLst>
            </p:cNvPr>
            <p:cNvSpPr/>
            <p:nvPr/>
          </p:nvSpPr>
          <p:spPr>
            <a:xfrm>
              <a:off x="966158" y="431321"/>
              <a:ext cx="2829465" cy="29976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25A30DA-8831-D74D-C9DC-0A1EF96935EC}"/>
                </a:ext>
              </a:extLst>
            </p:cNvPr>
            <p:cNvSpPr/>
            <p:nvPr/>
          </p:nvSpPr>
          <p:spPr>
            <a:xfrm>
              <a:off x="4560498" y="460794"/>
              <a:ext cx="2829465" cy="29976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1A69E37-8877-7747-70AA-C31D8297C378}"/>
                </a:ext>
              </a:extLst>
            </p:cNvPr>
            <p:cNvSpPr/>
            <p:nvPr/>
          </p:nvSpPr>
          <p:spPr>
            <a:xfrm>
              <a:off x="8154838" y="431321"/>
              <a:ext cx="2829465" cy="29976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1BADAB-D509-FE0C-FACF-B96C036AFAC2}"/>
              </a:ext>
            </a:extLst>
          </p:cNvPr>
          <p:cNvGrpSpPr/>
          <p:nvPr/>
        </p:nvGrpSpPr>
        <p:grpSpPr>
          <a:xfrm>
            <a:off x="1190472" y="450056"/>
            <a:ext cx="8716481" cy="2179098"/>
            <a:chOff x="1219131" y="3242929"/>
            <a:chExt cx="8716481" cy="21790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90C21F-6273-9854-B6EE-83C01107A099}"/>
                </a:ext>
              </a:extLst>
            </p:cNvPr>
            <p:cNvSpPr txBox="1"/>
            <p:nvPr/>
          </p:nvSpPr>
          <p:spPr>
            <a:xfrm>
              <a:off x="1219131" y="3242929"/>
              <a:ext cx="4512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TrainLetters-Demo"/>
                </a:rPr>
                <a:t># </a:t>
              </a:r>
              <a:r>
                <a:rPr lang="en-IN" sz="3200" dirty="0">
                  <a:latin typeface="Demosdcyberglitch" pitchFamily="2" charset="0"/>
                </a:rPr>
                <a:t>featured</a:t>
              </a:r>
              <a:endParaRPr lang="en-IN" dirty="0">
                <a:latin typeface="Demosdcyberglitch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81C0C7-F546-329C-8D7C-ED73357D1661}"/>
                </a:ext>
              </a:extLst>
            </p:cNvPr>
            <p:cNvSpPr txBox="1"/>
            <p:nvPr/>
          </p:nvSpPr>
          <p:spPr>
            <a:xfrm>
              <a:off x="2227130" y="5039982"/>
              <a:ext cx="903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IMG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840B50-CC08-32EA-1AA9-D474C9EC7E22}"/>
                </a:ext>
              </a:extLst>
            </p:cNvPr>
            <p:cNvSpPr txBox="1"/>
            <p:nvPr/>
          </p:nvSpPr>
          <p:spPr>
            <a:xfrm>
              <a:off x="5562512" y="5006742"/>
              <a:ext cx="903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IMG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02B57A-DFFA-6B74-8285-BC68B290114F}"/>
                </a:ext>
              </a:extLst>
            </p:cNvPr>
            <p:cNvSpPr txBox="1"/>
            <p:nvPr/>
          </p:nvSpPr>
          <p:spPr>
            <a:xfrm>
              <a:off x="9032542" y="5052695"/>
              <a:ext cx="903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IMG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4D3042-BB59-7D57-5A32-D8CEE23F8B7D}"/>
              </a:ext>
            </a:extLst>
          </p:cNvPr>
          <p:cNvGrpSpPr/>
          <p:nvPr/>
        </p:nvGrpSpPr>
        <p:grpSpPr>
          <a:xfrm>
            <a:off x="1266739" y="3979264"/>
            <a:ext cx="9437300" cy="2711021"/>
            <a:chOff x="966158" y="431321"/>
            <a:chExt cx="10018145" cy="3027152"/>
          </a:xfrm>
          <a:solidFill>
            <a:srgbClr val="171717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A90353F-AA44-0DEC-80DF-290E9ECEB044}"/>
                </a:ext>
              </a:extLst>
            </p:cNvPr>
            <p:cNvSpPr/>
            <p:nvPr/>
          </p:nvSpPr>
          <p:spPr>
            <a:xfrm>
              <a:off x="966158" y="431321"/>
              <a:ext cx="2829465" cy="29976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IMG </a:t>
              </a:r>
            </a:p>
            <a:p>
              <a:pPr algn="ctr"/>
              <a:endParaRPr lang="en-IN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1059D5-BC1E-7C6F-D99F-47F217DBA92C}"/>
                </a:ext>
              </a:extLst>
            </p:cNvPr>
            <p:cNvSpPr/>
            <p:nvPr/>
          </p:nvSpPr>
          <p:spPr>
            <a:xfrm>
              <a:off x="4560498" y="460794"/>
              <a:ext cx="2829465" cy="29976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IMG </a:t>
              </a:r>
            </a:p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0F7D79A-B8F6-0CCD-D742-98B26E958B1E}"/>
                </a:ext>
              </a:extLst>
            </p:cNvPr>
            <p:cNvSpPr/>
            <p:nvPr/>
          </p:nvSpPr>
          <p:spPr>
            <a:xfrm>
              <a:off x="8154838" y="431321"/>
              <a:ext cx="2829465" cy="299767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IMG </a:t>
              </a:r>
            </a:p>
            <a:p>
              <a:pPr algn="ctr"/>
              <a:endParaRPr lang="en-IN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0AA7A-C6D9-34D4-35FB-F1FFC8771676}"/>
              </a:ext>
            </a:extLst>
          </p:cNvPr>
          <p:cNvSpPr/>
          <p:nvPr/>
        </p:nvSpPr>
        <p:spPr>
          <a:xfrm>
            <a:off x="441960" y="375920"/>
            <a:ext cx="11308080" cy="6405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C1BE4-1192-526E-167B-34C1B06AA6F1}"/>
              </a:ext>
            </a:extLst>
          </p:cNvPr>
          <p:cNvSpPr txBox="1"/>
          <p:nvPr/>
        </p:nvSpPr>
        <p:spPr>
          <a:xfrm>
            <a:off x="4895474" y="0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nade"/>
              </a:rPr>
              <a:t>Mid Section B</a:t>
            </a:r>
          </a:p>
        </p:txBody>
      </p:sp>
    </p:spTree>
    <p:extLst>
      <p:ext uri="{BB962C8B-B14F-4D97-AF65-F5344CB8AC3E}">
        <p14:creationId xmlns:p14="http://schemas.microsoft.com/office/powerpoint/2010/main" val="412219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36D2F3-5024-3465-6929-8606953D54E7}"/>
              </a:ext>
            </a:extLst>
          </p:cNvPr>
          <p:cNvSpPr/>
          <p:nvPr/>
        </p:nvSpPr>
        <p:spPr>
          <a:xfrm>
            <a:off x="203200" y="477520"/>
            <a:ext cx="11907520" cy="6309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C156E-ED4D-EBF5-86A0-35C7CAF33BAF}"/>
              </a:ext>
            </a:extLst>
          </p:cNvPr>
          <p:cNvSpPr txBox="1"/>
          <p:nvPr/>
        </p:nvSpPr>
        <p:spPr>
          <a:xfrm>
            <a:off x="5557520" y="71120"/>
            <a:ext cx="107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nade"/>
              </a:rPr>
              <a:t>Footer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nad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943748-248F-B385-F610-BFB65AAB5891}"/>
              </a:ext>
            </a:extLst>
          </p:cNvPr>
          <p:cNvGrpSpPr/>
          <p:nvPr/>
        </p:nvGrpSpPr>
        <p:grpSpPr>
          <a:xfrm>
            <a:off x="738681" y="3416885"/>
            <a:ext cx="2638706" cy="1721505"/>
            <a:chOff x="449887" y="1097280"/>
            <a:chExt cx="2638706" cy="17215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6DEC1A-AE4E-97E6-1785-C3DA7FAC7A75}"/>
                </a:ext>
              </a:extLst>
            </p:cNvPr>
            <p:cNvSpPr txBox="1"/>
            <p:nvPr/>
          </p:nvSpPr>
          <p:spPr>
            <a:xfrm>
              <a:off x="680720" y="1097280"/>
              <a:ext cx="1922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latin typeface="Gilroy Light" panose="00000400000000000000" pitchFamily="50" charset="0"/>
                </a:rPr>
                <a:t>Contact US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9358E7-2AF5-F2DD-AF01-9FBACCF3CABF}"/>
                </a:ext>
              </a:extLst>
            </p:cNvPr>
            <p:cNvSpPr txBox="1"/>
            <p:nvPr/>
          </p:nvSpPr>
          <p:spPr>
            <a:xfrm>
              <a:off x="763274" y="1737360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+91 9876543210</a:t>
              </a:r>
            </a:p>
          </p:txBody>
        </p:sp>
        <p:pic>
          <p:nvPicPr>
            <p:cNvPr id="7" name="Graphic 6" descr="Smart Phone with solid fill">
              <a:extLst>
                <a:ext uri="{FF2B5EF4-FFF2-40B4-BE49-F238E27FC236}">
                  <a16:creationId xmlns:a16="http://schemas.microsoft.com/office/drawing/2014/main" id="{4C38E771-22C2-13AB-21FA-C32523A5A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887" y="1737360"/>
              <a:ext cx="461665" cy="461665"/>
            </a:xfrm>
            <a:prstGeom prst="rect">
              <a:avLst/>
            </a:prstGeom>
          </p:spPr>
        </p:pic>
        <p:pic>
          <p:nvPicPr>
            <p:cNvPr id="9" name="Graphic 8" descr="Envelope with solid fill">
              <a:extLst>
                <a:ext uri="{FF2B5EF4-FFF2-40B4-BE49-F238E27FC236}">
                  <a16:creationId xmlns:a16="http://schemas.microsoft.com/office/drawing/2014/main" id="{53AAE936-94A4-F2E9-B485-6B1C5B10E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887" y="2290465"/>
              <a:ext cx="528320" cy="52832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0FCC99-AC10-C68E-E545-8890A589DC9C}"/>
                </a:ext>
              </a:extLst>
            </p:cNvPr>
            <p:cNvSpPr txBox="1"/>
            <p:nvPr/>
          </p:nvSpPr>
          <p:spPr>
            <a:xfrm>
              <a:off x="978207" y="2369959"/>
              <a:ext cx="2110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contact@fashnest.in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751126-58EC-1756-5CF0-C3E706EA279D}"/>
              </a:ext>
            </a:extLst>
          </p:cNvPr>
          <p:cNvSpPr txBox="1"/>
          <p:nvPr/>
        </p:nvSpPr>
        <p:spPr>
          <a:xfrm>
            <a:off x="629920" y="975359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Gilroy Light" panose="00000400000000000000" pitchFamily="50" charset="0"/>
              </a:rPr>
              <a:t>Who We 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6FE86-D86B-5113-064E-48EEA4D83C85}"/>
              </a:ext>
            </a:extLst>
          </p:cNvPr>
          <p:cNvSpPr txBox="1"/>
          <p:nvPr/>
        </p:nvSpPr>
        <p:spPr>
          <a:xfrm>
            <a:off x="955040" y="143702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About 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DBBA1-9EE3-E25F-456D-7BCA090183EF}"/>
              </a:ext>
            </a:extLst>
          </p:cNvPr>
          <p:cNvSpPr txBox="1"/>
          <p:nvPr/>
        </p:nvSpPr>
        <p:spPr>
          <a:xfrm>
            <a:off x="1159422" y="169191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Goal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CFE7B-E4D6-23BB-0135-4EBF609FED07}"/>
              </a:ext>
            </a:extLst>
          </p:cNvPr>
          <p:cNvSpPr txBox="1"/>
          <p:nvPr/>
        </p:nvSpPr>
        <p:spPr>
          <a:xfrm>
            <a:off x="1159422" y="198477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EA88CA-9115-C084-72B2-279105463FF7}"/>
              </a:ext>
            </a:extLst>
          </p:cNvPr>
          <p:cNvGrpSpPr/>
          <p:nvPr/>
        </p:nvGrpSpPr>
        <p:grpSpPr>
          <a:xfrm>
            <a:off x="5013737" y="3429000"/>
            <a:ext cx="1592103" cy="1101747"/>
            <a:chOff x="4879689" y="959503"/>
            <a:chExt cx="1592103" cy="11017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6CF13E-1B38-DAD0-D3C8-9BDA0439E71A}"/>
                </a:ext>
              </a:extLst>
            </p:cNvPr>
            <p:cNvSpPr txBox="1"/>
            <p:nvPr/>
          </p:nvSpPr>
          <p:spPr>
            <a:xfrm>
              <a:off x="4879689" y="959503"/>
              <a:ext cx="1592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latin typeface="Gilroy Light" panose="00000400000000000000" pitchFamily="50" charset="0"/>
                </a:rPr>
                <a:t>Reach Us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CDD13-63BE-24DA-C0F8-DE05A007974E}"/>
                </a:ext>
              </a:extLst>
            </p:cNvPr>
            <p:cNvSpPr txBox="1"/>
            <p:nvPr/>
          </p:nvSpPr>
          <p:spPr>
            <a:xfrm>
              <a:off x="4879689" y="1691918"/>
              <a:ext cx="1413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Insta, fb, YT,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85A539-DBCD-174B-8ACC-BC5931EA2A60}"/>
              </a:ext>
            </a:extLst>
          </p:cNvPr>
          <p:cNvGrpSpPr/>
          <p:nvPr/>
        </p:nvGrpSpPr>
        <p:grpSpPr>
          <a:xfrm>
            <a:off x="4531208" y="1025268"/>
            <a:ext cx="2845651" cy="1144170"/>
            <a:chOff x="693364" y="3283689"/>
            <a:chExt cx="2845651" cy="11441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E6A3C6-9165-A0B1-8CD2-9BFEDAD35B83}"/>
                </a:ext>
              </a:extLst>
            </p:cNvPr>
            <p:cNvSpPr txBox="1"/>
            <p:nvPr/>
          </p:nvSpPr>
          <p:spPr>
            <a:xfrm>
              <a:off x="693364" y="3283689"/>
              <a:ext cx="2845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latin typeface="Gilroy Light" panose="00000400000000000000" pitchFamily="50" charset="0"/>
                </a:rPr>
                <a:t>Customer Polices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4D2DD4-923D-20DA-0976-50B002985F46}"/>
                </a:ext>
              </a:extLst>
            </p:cNvPr>
            <p:cNvSpPr txBox="1"/>
            <p:nvPr/>
          </p:nvSpPr>
          <p:spPr>
            <a:xfrm>
              <a:off x="955040" y="3742620"/>
              <a:ext cx="1924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Terms &amp; Condition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2727D5-4E0F-90B6-165E-0A3CA1F1C0CC}"/>
                </a:ext>
              </a:extLst>
            </p:cNvPr>
            <p:cNvSpPr txBox="1"/>
            <p:nvPr/>
          </p:nvSpPr>
          <p:spPr>
            <a:xfrm>
              <a:off x="1426226" y="4058527"/>
              <a:ext cx="6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FAQs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CDA8C8-930D-55A3-7D48-B2C278A1FDAE}"/>
              </a:ext>
            </a:extLst>
          </p:cNvPr>
          <p:cNvGrpSpPr/>
          <p:nvPr/>
        </p:nvGrpSpPr>
        <p:grpSpPr>
          <a:xfrm>
            <a:off x="8505562" y="1049605"/>
            <a:ext cx="1970411" cy="1119833"/>
            <a:chOff x="693364" y="3283689"/>
            <a:chExt cx="1970411" cy="111983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A8C92D-E2B6-B75C-8F47-780563BCADA0}"/>
                </a:ext>
              </a:extLst>
            </p:cNvPr>
            <p:cNvSpPr txBox="1"/>
            <p:nvPr/>
          </p:nvSpPr>
          <p:spPr>
            <a:xfrm>
              <a:off x="693364" y="3283689"/>
              <a:ext cx="1970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latin typeface="Gilroy Light" panose="00000400000000000000" pitchFamily="50" charset="0"/>
                </a:rPr>
                <a:t>Useful Links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16081E-A0BA-EB5B-2FC7-093A875E75FF}"/>
                </a:ext>
              </a:extLst>
            </p:cNvPr>
            <p:cNvSpPr txBox="1"/>
            <p:nvPr/>
          </p:nvSpPr>
          <p:spPr>
            <a:xfrm>
              <a:off x="955040" y="3742620"/>
              <a:ext cx="123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Track order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A85047-F184-B2D7-C3F3-5B549D46E6F6}"/>
                </a:ext>
              </a:extLst>
            </p:cNvPr>
            <p:cNvSpPr txBox="1"/>
            <p:nvPr/>
          </p:nvSpPr>
          <p:spPr>
            <a:xfrm>
              <a:off x="904128" y="4034190"/>
              <a:ext cx="1341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Cancellation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CCB519-529B-2EBB-4EEC-9918336B41DF}"/>
              </a:ext>
            </a:extLst>
          </p:cNvPr>
          <p:cNvSpPr txBox="1"/>
          <p:nvPr/>
        </p:nvSpPr>
        <p:spPr>
          <a:xfrm>
            <a:off x="8940777" y="2088942"/>
            <a:ext cx="89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Careers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2AB37DD-860D-C854-E8DD-6622128A0F1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81" y="3516613"/>
            <a:ext cx="3393370" cy="1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Bugfast</vt:lpstr>
      <vt:lpstr>Calibri</vt:lpstr>
      <vt:lpstr>Calibri Light</vt:lpstr>
      <vt:lpstr>DemoSDCyberGlitch</vt:lpstr>
      <vt:lpstr>General Sans</vt:lpstr>
      <vt:lpstr>Gilroy Light</vt:lpstr>
      <vt:lpstr>Kola</vt:lpstr>
      <vt:lpstr>Ranade</vt:lpstr>
      <vt:lpstr>TrainLetters-Demo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Deshmukh</dc:creator>
  <cp:lastModifiedBy>Mahesh Deshmukh</cp:lastModifiedBy>
  <cp:revision>1</cp:revision>
  <dcterms:created xsi:type="dcterms:W3CDTF">2023-09-22T12:57:13Z</dcterms:created>
  <dcterms:modified xsi:type="dcterms:W3CDTF">2023-09-22T12:58:13Z</dcterms:modified>
</cp:coreProperties>
</file>