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9" d="100"/>
          <a:sy n="69" d="100"/>
        </p:scale>
        <p:origin x="1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BC14-0724-F92C-2E01-2335C9D14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D39F201-1BB4-7852-880E-2C5A5FE06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46A474A-CC7E-ACF4-207A-CCF91D760B84}"/>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C58E7756-B07A-D43D-64CC-0625B73FE8D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6070954-95C0-C3CD-5D31-3B40EBE8ABBD}"/>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32316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11FF-0A59-E9F7-7C26-9482161C9ED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E134CEC-E1F7-180B-5324-F7B71F422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4E0756B-ED3D-3F05-2E33-46F031FA80E7}"/>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14D93C08-D5E1-1254-6F7A-A73D8BE1AA4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3B88476-34DF-D9D3-2A0B-AE8BE0B28F49}"/>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396114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5D5F3-FEB5-7799-7F3E-3560033A59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86E587A-7348-2C8A-D3CD-AF8F651EE8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EF71BEE-13B5-BAD1-E591-A4EF68DC3616}"/>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93F8129F-0970-7A10-6495-0EA8C87EF62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A9F52A4-119C-4C06-DBEF-FA867A41A500}"/>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199840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E1FE-73F7-EE0A-0D7E-F304B75D3EE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81230E4-ABDE-C98D-E1CF-39C1F2889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B94074D-07D9-AD92-B8F6-C57AF4E0B44B}"/>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C21EAC5E-61AA-8204-E995-4109770F0C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0E265EB-1D75-AE67-7B72-C24C38D0D418}"/>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13038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42DF-1A1E-5832-46AB-58947B529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4F315D07-A536-BACA-43E6-DC4D6BF6D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92BCD-0681-A415-69F3-050C2B1CBD8C}"/>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B5416D66-F515-7BB9-7979-91CA57E5F11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12E63A-295E-F281-82D3-E162A55D12D4}"/>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369967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E420-0D3A-465B-15D4-E4AE8BEFDE3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87AA94-8BA1-E039-E342-D417B9D54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99833BA-34D3-51F7-B947-0B2E4D9E0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5C44BAE-E4AD-DE32-CEEA-728DE1B46A98}"/>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6" name="Footer Placeholder 5">
            <a:extLst>
              <a:ext uri="{FF2B5EF4-FFF2-40B4-BE49-F238E27FC236}">
                <a16:creationId xmlns:a16="http://schemas.microsoft.com/office/drawing/2014/main" id="{23A405C8-BEE9-02FB-15A8-4DB735F7758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D9158C8-AC52-9A6A-C081-6DDE3B57AB05}"/>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66251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4F5B-89C1-E9B2-E1B4-456A6D46E9E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C03CD3E-F80F-04AA-C1AC-7A55F86D4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1D7EF-5C30-C124-A38C-CDB24502C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95523F2-3C97-2E51-8750-9B58046AA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74CE0-ED4D-4824-F6E0-FCF3961D53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7D6E666-C0CD-85A6-042A-71838DAF49B4}"/>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8" name="Footer Placeholder 7">
            <a:extLst>
              <a:ext uri="{FF2B5EF4-FFF2-40B4-BE49-F238E27FC236}">
                <a16:creationId xmlns:a16="http://schemas.microsoft.com/office/drawing/2014/main" id="{5F0D6A01-AC20-9DBA-A68D-7C87941D60B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B0534A7-F3CE-9E75-7C08-A8E9CD072E01}"/>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348734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A932-422D-E605-0CF5-735393596BD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5D560FC-C12D-8469-3E28-B9A73ECE19E0}"/>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4" name="Footer Placeholder 3">
            <a:extLst>
              <a:ext uri="{FF2B5EF4-FFF2-40B4-BE49-F238E27FC236}">
                <a16:creationId xmlns:a16="http://schemas.microsoft.com/office/drawing/2014/main" id="{5512EBDB-1E56-E8CA-E745-3785730FF7E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1128427-843D-D895-C40A-739B6C3B2476}"/>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16755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08651-5861-94E8-9323-0B05071652F9}"/>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3" name="Footer Placeholder 2">
            <a:extLst>
              <a:ext uri="{FF2B5EF4-FFF2-40B4-BE49-F238E27FC236}">
                <a16:creationId xmlns:a16="http://schemas.microsoft.com/office/drawing/2014/main" id="{80095A62-8200-8265-23E8-9DF941535BF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7FD6044-78A8-5659-0843-DEBE446A5B2E}"/>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47542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E9B7-332C-99A6-D20E-1C09D6898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C88F1EC-5D8E-D1A4-2B88-EC71D3709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78E53B2-3CC8-F650-21C4-50D15B698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ABE3-49EB-B4AB-3C9D-95402A896A5A}"/>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6" name="Footer Placeholder 5">
            <a:extLst>
              <a:ext uri="{FF2B5EF4-FFF2-40B4-BE49-F238E27FC236}">
                <a16:creationId xmlns:a16="http://schemas.microsoft.com/office/drawing/2014/main" id="{18BF36E0-A167-EAB7-F7F4-7CB240935BF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5B9B433-932D-9DC4-6EE6-C438E7B2C5E2}"/>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309074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59FA-82F9-C052-16B0-E2FC9C07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11BAE01-9163-58FB-806E-54F40D344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0BAF63B-A8BE-B39F-7876-37A1A7A57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D7138-5084-05DD-85FA-CFEDCB07FC66}"/>
              </a:ext>
            </a:extLst>
          </p:cNvPr>
          <p:cNvSpPr>
            <a:spLocks noGrp="1"/>
          </p:cNvSpPr>
          <p:nvPr>
            <p:ph type="dt" sz="half" idx="10"/>
          </p:nvPr>
        </p:nvSpPr>
        <p:spPr/>
        <p:txBody>
          <a:bodyPr/>
          <a:lstStyle/>
          <a:p>
            <a:fld id="{49FA7306-1852-47B8-9E24-4149971CA21E}" type="datetimeFigureOut">
              <a:rPr lang="en-PH" smtClean="0"/>
              <a:t>03/05/2023</a:t>
            </a:fld>
            <a:endParaRPr lang="en-PH"/>
          </a:p>
        </p:txBody>
      </p:sp>
      <p:sp>
        <p:nvSpPr>
          <p:cNvPr id="6" name="Footer Placeholder 5">
            <a:extLst>
              <a:ext uri="{FF2B5EF4-FFF2-40B4-BE49-F238E27FC236}">
                <a16:creationId xmlns:a16="http://schemas.microsoft.com/office/drawing/2014/main" id="{87A589AC-593F-BF37-033D-316AC6B3A3D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23949CC-A9E8-D1C6-5650-62BC665D052B}"/>
              </a:ext>
            </a:extLst>
          </p:cNvPr>
          <p:cNvSpPr>
            <a:spLocks noGrp="1"/>
          </p:cNvSpPr>
          <p:nvPr>
            <p:ph type="sldNum" sz="quarter" idx="12"/>
          </p:nvPr>
        </p:nvSpPr>
        <p:spPr/>
        <p:txBody>
          <a:bodyPr/>
          <a:lstStyle/>
          <a:p>
            <a:fld id="{3AC6CDAD-92D9-484D-B6B5-BC92A8864FA9}" type="slidenum">
              <a:rPr lang="en-PH" smtClean="0"/>
              <a:t>‹#›</a:t>
            </a:fld>
            <a:endParaRPr lang="en-PH"/>
          </a:p>
        </p:txBody>
      </p:sp>
    </p:spTree>
    <p:extLst>
      <p:ext uri="{BB962C8B-B14F-4D97-AF65-F5344CB8AC3E}">
        <p14:creationId xmlns:p14="http://schemas.microsoft.com/office/powerpoint/2010/main" val="19120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D2F29-2F70-1EC6-E721-E6ED224F2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22E5E48-78C7-ADAD-8A66-F56979E13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AB97E41-795F-EA65-DAD2-9983F82D0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A7306-1852-47B8-9E24-4149971CA21E}" type="datetimeFigureOut">
              <a:rPr lang="en-PH" smtClean="0"/>
              <a:t>03/05/2023</a:t>
            </a:fld>
            <a:endParaRPr lang="en-PH"/>
          </a:p>
        </p:txBody>
      </p:sp>
      <p:sp>
        <p:nvSpPr>
          <p:cNvPr id="5" name="Footer Placeholder 4">
            <a:extLst>
              <a:ext uri="{FF2B5EF4-FFF2-40B4-BE49-F238E27FC236}">
                <a16:creationId xmlns:a16="http://schemas.microsoft.com/office/drawing/2014/main" id="{361F8F2C-53D6-52AE-A2A6-E8EB9772D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8A2C039C-93F4-D898-1B77-EF2EE449C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6CDAD-92D9-484D-B6B5-BC92A8864FA9}" type="slidenum">
              <a:rPr lang="en-PH" smtClean="0"/>
              <a:t>‹#›</a:t>
            </a:fld>
            <a:endParaRPr lang="en-PH"/>
          </a:p>
        </p:txBody>
      </p:sp>
    </p:spTree>
    <p:extLst>
      <p:ext uri="{BB962C8B-B14F-4D97-AF65-F5344CB8AC3E}">
        <p14:creationId xmlns:p14="http://schemas.microsoft.com/office/powerpoint/2010/main" val="196705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6.png"/><Relationship Id="rId10" Type="http://schemas.openxmlformats.org/officeDocument/2006/relationships/slide" Target="slide5.xml"/><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ome_plate"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6BED-3AB8-9002-7779-902C3CEB6545}"/>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76F4BDF8-27E8-C8CF-C7FB-590B9DA29EFB}"/>
              </a:ext>
            </a:extLst>
          </p:cNvPr>
          <p:cNvSpPr>
            <a:spLocks noGrp="1"/>
          </p:cNvSpPr>
          <p:nvPr>
            <p:ph type="subTitle" idx="1"/>
          </p:nvPr>
        </p:nvSpPr>
        <p:spPr/>
        <p:txBody>
          <a:bodyPr/>
          <a:lstStyle/>
          <a:p>
            <a:endParaRPr lang="en-PH"/>
          </a:p>
        </p:txBody>
      </p:sp>
      <p:pic>
        <p:nvPicPr>
          <p:cNvPr id="7" name="Picture 6" descr="A house in the middle of a forest&#10;&#10;Description automatically generated with low confidence">
            <a:extLst>
              <a:ext uri="{FF2B5EF4-FFF2-40B4-BE49-F238E27FC236}">
                <a16:creationId xmlns:a16="http://schemas.microsoft.com/office/drawing/2014/main" id="{0CDD58D1-4295-2068-8EE5-5A123D6A1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6" y="112381"/>
            <a:ext cx="12206323" cy="6849962"/>
          </a:xfrm>
          <a:prstGeom prst="rect">
            <a:avLst/>
          </a:prstGeom>
        </p:spPr>
      </p:pic>
      <p:sp>
        <p:nvSpPr>
          <p:cNvPr id="8" name="Oval 7">
            <a:extLst>
              <a:ext uri="{FF2B5EF4-FFF2-40B4-BE49-F238E27FC236}">
                <a16:creationId xmlns:a16="http://schemas.microsoft.com/office/drawing/2014/main" id="{1BD69035-4797-A323-C79C-72A23CB9604F}"/>
              </a:ext>
            </a:extLst>
          </p:cNvPr>
          <p:cNvSpPr/>
          <p:nvPr/>
        </p:nvSpPr>
        <p:spPr>
          <a:xfrm>
            <a:off x="4869434" y="1108652"/>
            <a:ext cx="1953490" cy="1925782"/>
          </a:xfrm>
          <a:prstGeom prst="ellipse">
            <a:avLst/>
          </a:prstGeom>
          <a:solidFill>
            <a:schemeClr val="bg1">
              <a:alpha val="7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Graphic 30" descr="Baseball with solid fill">
            <a:extLst>
              <a:ext uri="{FF2B5EF4-FFF2-40B4-BE49-F238E27FC236}">
                <a16:creationId xmlns:a16="http://schemas.microsoft.com/office/drawing/2014/main" id="{DC33AC66-C30A-AF2D-B812-033CFBDBF6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43490" y="1182787"/>
            <a:ext cx="2279434" cy="1777512"/>
          </a:xfrm>
          <a:prstGeom prst="rect">
            <a:avLst/>
          </a:prstGeom>
        </p:spPr>
      </p:pic>
      <p:sp>
        <p:nvSpPr>
          <p:cNvPr id="40" name="TextBox 39">
            <a:extLst>
              <a:ext uri="{FF2B5EF4-FFF2-40B4-BE49-F238E27FC236}">
                <a16:creationId xmlns:a16="http://schemas.microsoft.com/office/drawing/2014/main" id="{8BDB7F7C-EBB5-3C97-A4ED-BD3AF06095D5}"/>
              </a:ext>
            </a:extLst>
          </p:cNvPr>
          <p:cNvSpPr txBox="1"/>
          <p:nvPr/>
        </p:nvSpPr>
        <p:spPr>
          <a:xfrm>
            <a:off x="516667" y="364767"/>
            <a:ext cx="3436139" cy="461665"/>
          </a:xfrm>
          <a:prstGeom prst="rect">
            <a:avLst/>
          </a:prstGeom>
          <a:noFill/>
        </p:spPr>
        <p:txBody>
          <a:bodyPr wrap="square" rtlCol="0">
            <a:spAutoFit/>
          </a:bodyPr>
          <a:lstStyle/>
          <a:p>
            <a:r>
              <a:rPr lang="en-PH" sz="2400" dirty="0">
                <a:solidFill>
                  <a:schemeClr val="bg1"/>
                </a:solidFill>
                <a:latin typeface="Amasis MT Pro Black" panose="02040A04050005020304" pitchFamily="18" charset="0"/>
              </a:rPr>
              <a:t>I’m </a:t>
            </a:r>
            <a:r>
              <a:rPr lang="en-PH" sz="2400" dirty="0" err="1">
                <a:solidFill>
                  <a:schemeClr val="bg1"/>
                </a:solidFill>
                <a:latin typeface="Amasis MT Pro Black" panose="02040A04050005020304" pitchFamily="18" charset="0"/>
              </a:rPr>
              <a:t>Mhico</a:t>
            </a:r>
            <a:r>
              <a:rPr lang="en-PH" sz="2400" dirty="0">
                <a:solidFill>
                  <a:schemeClr val="bg1"/>
                </a:solidFill>
                <a:latin typeface="Amasis MT Pro Black" panose="02040A04050005020304" pitchFamily="18" charset="0"/>
              </a:rPr>
              <a:t> Dela Cruz</a:t>
            </a:r>
          </a:p>
        </p:txBody>
      </p:sp>
      <p:sp>
        <p:nvSpPr>
          <p:cNvPr id="41" name="TextBox 40">
            <a:extLst>
              <a:ext uri="{FF2B5EF4-FFF2-40B4-BE49-F238E27FC236}">
                <a16:creationId xmlns:a16="http://schemas.microsoft.com/office/drawing/2014/main" id="{5B63AEE2-E514-8D9A-F9DC-5A989A05ED08}"/>
              </a:ext>
            </a:extLst>
          </p:cNvPr>
          <p:cNvSpPr txBox="1"/>
          <p:nvPr/>
        </p:nvSpPr>
        <p:spPr>
          <a:xfrm>
            <a:off x="4367405" y="3138464"/>
            <a:ext cx="2631604" cy="646331"/>
          </a:xfrm>
          <a:prstGeom prst="rect">
            <a:avLst/>
          </a:prstGeom>
          <a:noFill/>
        </p:spPr>
        <p:txBody>
          <a:bodyPr wrap="square" rtlCol="0">
            <a:spAutoFit/>
          </a:bodyPr>
          <a:lstStyle/>
          <a:p>
            <a:r>
              <a:rPr lang="en-PH" sz="3600" dirty="0">
                <a:solidFill>
                  <a:schemeClr val="bg1"/>
                </a:solidFill>
                <a:latin typeface="Amasis MT Pro Black" panose="02040A04050005020304" pitchFamily="18" charset="0"/>
              </a:rPr>
              <a:t>My sports</a:t>
            </a:r>
          </a:p>
        </p:txBody>
      </p:sp>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8329746B-40A8-22F8-F8F0-66F82CCB9954}"/>
                  </a:ext>
                </a:extLst>
              </p:cNvPr>
              <p:cNvGraphicFramePr>
                <a:graphicFrameLocks noChangeAspect="1"/>
              </p:cNvGraphicFramePr>
              <p:nvPr>
                <p:extLst>
                  <p:ext uri="{D42A27DB-BD31-4B8C-83A1-F6EECF244321}">
                    <p14:modId xmlns:p14="http://schemas.microsoft.com/office/powerpoint/2010/main" val="1616240823"/>
                  </p:ext>
                </p:extLst>
              </p:nvPr>
            </p:nvGraphicFramePr>
            <p:xfrm>
              <a:off x="4582993" y="1175978"/>
              <a:ext cx="2200428" cy="1714500"/>
            </p:xfrm>
            <a:graphic>
              <a:graphicData uri="http://schemas.microsoft.com/office/powerpoint/2016/slidezoom">
                <pslz:sldZm>
                  <pslz:sldZmObj sldId="258" cId="3258867348">
                    <pslz:zmPr id="{CA54AF90-3383-4299-BF25-308F2B177CED}" imageType="cover" transitionDur="1000">
                      <p166:blipFill xmlns:p166="http://schemas.microsoft.com/office/powerpoint/2016/6/main">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166:blipFill>
                      <p166:spPr xmlns:p166="http://schemas.microsoft.com/office/powerpoint/2016/6/main">
                        <a:xfrm>
                          <a:off x="0" y="0"/>
                          <a:ext cx="2200428" cy="1714500"/>
                        </a:xfrm>
                        <a:prstGeom prst="rect">
                          <a:avLst/>
                        </a:prstGeom>
                        <a:ln w="3175">
                          <a:solidFill>
                            <a:prstClr val="ltGray"/>
                          </a:solidFill>
                        </a:ln>
                      </p166:spPr>
                    </pslz:zmPr>
                  </pslz:sldZmObj>
                </pslz:sldZm>
              </a:graphicData>
            </a:graphic>
          </p:graphicFrame>
        </mc:Choice>
        <mc:Fallback>
          <p:pic>
            <p:nvPicPr>
              <p:cNvPr id="50" name="Slide Zoom 49">
                <a:hlinkClick r:id="rId7" action="ppaction://hlinksldjump"/>
                <a:extLst>
                  <a:ext uri="{FF2B5EF4-FFF2-40B4-BE49-F238E27FC236}">
                    <a16:creationId xmlns:a16="http://schemas.microsoft.com/office/drawing/2014/main" id="{8329746B-40A8-22F8-F8F0-66F82CCB9954}"/>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82993" y="1175978"/>
                <a:ext cx="2200428"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75333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in the middle of a forest&#10;&#10;Description automatically generated with low confidence">
            <a:extLst>
              <a:ext uri="{FF2B5EF4-FFF2-40B4-BE49-F238E27FC236}">
                <a16:creationId xmlns:a16="http://schemas.microsoft.com/office/drawing/2014/main" id="{F21541DA-4B9F-0766-85F9-179096D60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63" y="8038"/>
            <a:ext cx="12206322" cy="6849962"/>
          </a:xfrm>
          <a:prstGeom prst="rect">
            <a:avLst/>
          </a:prstGeom>
        </p:spPr>
      </p:pic>
      <p:sp>
        <p:nvSpPr>
          <p:cNvPr id="6" name="Oval 5">
            <a:extLst>
              <a:ext uri="{FF2B5EF4-FFF2-40B4-BE49-F238E27FC236}">
                <a16:creationId xmlns:a16="http://schemas.microsoft.com/office/drawing/2014/main" id="{2595B4D2-A9BA-A794-1005-3544AE5CF618}"/>
              </a:ext>
            </a:extLst>
          </p:cNvPr>
          <p:cNvSpPr/>
          <p:nvPr/>
        </p:nvSpPr>
        <p:spPr>
          <a:xfrm>
            <a:off x="-14322" y="1834883"/>
            <a:ext cx="5043054" cy="4453126"/>
          </a:xfrm>
          <a:prstGeom prst="ellipse">
            <a:avLst/>
          </a:prstGeom>
          <a:solidFill>
            <a:schemeClr val="bg1">
              <a:alpha val="7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800">
                <a:solidFill>
                  <a:schemeClr val="bg1"/>
                </a:solidFill>
                <a:latin typeface="Amasis MT Pro Black" panose="02040A04050005020304" pitchFamily="18" charset="0"/>
              </a:rPr>
              <a:t>My sports</a:t>
            </a:r>
            <a:endParaRPr lang="en-PH" sz="1800" dirty="0">
              <a:solidFill>
                <a:schemeClr val="bg1"/>
              </a:solidFill>
              <a:latin typeface="Amasis MT Pro Black" panose="02040A04050005020304" pitchFamily="18" charset="0"/>
            </a:endParaRPr>
          </a:p>
        </p:txBody>
      </p:sp>
      <p:pic>
        <p:nvPicPr>
          <p:cNvPr id="7" name="Graphic 6" descr="Baseball with solid fill">
            <a:extLst>
              <a:ext uri="{FF2B5EF4-FFF2-40B4-BE49-F238E27FC236}">
                <a16:creationId xmlns:a16="http://schemas.microsoft.com/office/drawing/2014/main" id="{C59C5BCA-F7A0-942A-7339-AB56AE93BB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217" y="3175921"/>
            <a:ext cx="3144982" cy="2262043"/>
          </a:xfrm>
          <a:prstGeom prst="rect">
            <a:avLst/>
          </a:prstGeom>
        </p:spPr>
      </p:pic>
      <p:sp>
        <p:nvSpPr>
          <p:cNvPr id="8" name="Oval 7">
            <a:extLst>
              <a:ext uri="{FF2B5EF4-FFF2-40B4-BE49-F238E27FC236}">
                <a16:creationId xmlns:a16="http://schemas.microsoft.com/office/drawing/2014/main" id="{C2DD4306-2A0E-3918-1524-69533943ACD9}"/>
              </a:ext>
            </a:extLst>
          </p:cNvPr>
          <p:cNvSpPr/>
          <p:nvPr/>
        </p:nvSpPr>
        <p:spPr>
          <a:xfrm>
            <a:off x="6186525" y="454748"/>
            <a:ext cx="1953490" cy="1925782"/>
          </a:xfrm>
          <a:prstGeom prst="ellipse">
            <a:avLst/>
          </a:prstGeom>
          <a:solidFill>
            <a:schemeClr val="bg1">
              <a:alpha val="7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dirty="0"/>
              <a:t>what?</a:t>
            </a:r>
          </a:p>
        </p:txBody>
      </p:sp>
      <p:sp>
        <p:nvSpPr>
          <p:cNvPr id="9" name="Oval 8">
            <a:extLst>
              <a:ext uri="{FF2B5EF4-FFF2-40B4-BE49-F238E27FC236}">
                <a16:creationId xmlns:a16="http://schemas.microsoft.com/office/drawing/2014/main" id="{FD791833-DF63-A744-6042-F597EF190F5C}"/>
              </a:ext>
            </a:extLst>
          </p:cNvPr>
          <p:cNvSpPr/>
          <p:nvPr/>
        </p:nvSpPr>
        <p:spPr>
          <a:xfrm>
            <a:off x="7564700" y="2551689"/>
            <a:ext cx="1953490" cy="1925782"/>
          </a:xfrm>
          <a:prstGeom prst="ellipse">
            <a:avLst/>
          </a:prstGeom>
          <a:solidFill>
            <a:schemeClr val="bg1">
              <a:alpha val="7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Where?</a:t>
            </a:r>
          </a:p>
        </p:txBody>
      </p:sp>
      <p:sp>
        <p:nvSpPr>
          <p:cNvPr id="10" name="Oval 9">
            <a:extLst>
              <a:ext uri="{FF2B5EF4-FFF2-40B4-BE49-F238E27FC236}">
                <a16:creationId xmlns:a16="http://schemas.microsoft.com/office/drawing/2014/main" id="{5AE64AF6-33C9-4E2F-7A19-B2C929325E58}"/>
              </a:ext>
            </a:extLst>
          </p:cNvPr>
          <p:cNvSpPr/>
          <p:nvPr/>
        </p:nvSpPr>
        <p:spPr>
          <a:xfrm>
            <a:off x="7730603" y="4924180"/>
            <a:ext cx="1953490" cy="1925782"/>
          </a:xfrm>
          <a:prstGeom prst="ellipse">
            <a:avLst/>
          </a:prstGeom>
          <a:solidFill>
            <a:schemeClr val="bg1">
              <a:alpha val="7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t>Why?</a:t>
            </a:r>
          </a:p>
        </p:txBody>
      </p:sp>
      <p:cxnSp>
        <p:nvCxnSpPr>
          <p:cNvPr id="12" name="Straight Connector 11">
            <a:extLst>
              <a:ext uri="{FF2B5EF4-FFF2-40B4-BE49-F238E27FC236}">
                <a16:creationId xmlns:a16="http://schemas.microsoft.com/office/drawing/2014/main" id="{467C6D32-C15E-8546-7537-93EBBAEE93AA}"/>
              </a:ext>
            </a:extLst>
          </p:cNvPr>
          <p:cNvCxnSpPr/>
          <p:nvPr/>
        </p:nvCxnSpPr>
        <p:spPr>
          <a:xfrm flipV="1">
            <a:off x="4529264" y="1897570"/>
            <a:ext cx="1725361" cy="71680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27A9F3-D2F5-B287-C3FA-E859D97B3579}"/>
              </a:ext>
            </a:extLst>
          </p:cNvPr>
          <p:cNvCxnSpPr>
            <a:cxnSpLocks/>
          </p:cNvCxnSpPr>
          <p:nvPr/>
        </p:nvCxnSpPr>
        <p:spPr>
          <a:xfrm flipV="1">
            <a:off x="5022274" y="3685309"/>
            <a:ext cx="2542426" cy="2891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2E6309-7023-A2D7-8DF6-A053E5A0A712}"/>
              </a:ext>
            </a:extLst>
          </p:cNvPr>
          <p:cNvCxnSpPr>
            <a:cxnSpLocks/>
            <a:endCxn id="10" idx="2"/>
          </p:cNvCxnSpPr>
          <p:nvPr/>
        </p:nvCxnSpPr>
        <p:spPr>
          <a:xfrm>
            <a:off x="4589551" y="5282583"/>
            <a:ext cx="3141052" cy="6044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22BAB16F-F0BF-7CCE-41F1-65EC8EC17254}"/>
                  </a:ext>
                </a:extLst>
              </p:cNvPr>
              <p:cNvGraphicFramePr>
                <a:graphicFrameLocks noChangeAspect="1"/>
              </p:cNvGraphicFramePr>
              <p:nvPr>
                <p:extLst>
                  <p:ext uri="{D42A27DB-BD31-4B8C-83A1-F6EECF244321}">
                    <p14:modId xmlns:p14="http://schemas.microsoft.com/office/powerpoint/2010/main" val="1832426959"/>
                  </p:ext>
                </p:extLst>
              </p:nvPr>
            </p:nvGraphicFramePr>
            <p:xfrm>
              <a:off x="6200146" y="454748"/>
              <a:ext cx="1953490" cy="1926582"/>
            </p:xfrm>
            <a:graphic>
              <a:graphicData uri="http://schemas.microsoft.com/office/powerpoint/2016/slidezoom">
                <pslz:sldZm>
                  <pslz:sldZmObj sldId="261" cId="2016373761">
                    <pslz:zmPr id="{156ECD07-D12E-4069-A818-C3AA3515CD44}"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953490" cy="1926582"/>
                        </a:xfrm>
                        <a:prstGeom prst="rect">
                          <a:avLst/>
                        </a:prstGeom>
                        <a:ln w="3175">
                          <a:solidFill>
                            <a:prstClr val="ltGray"/>
                          </a:solidFill>
                        </a:ln>
                      </p166:spPr>
                    </pslz:zmPr>
                  </pslz:sldZmObj>
                </pslz:sldZm>
              </a:graphicData>
            </a:graphic>
          </p:graphicFrame>
        </mc:Choice>
        <mc:Fallback>
          <p:pic>
            <p:nvPicPr>
              <p:cNvPr id="22" name="Slide Zoom 21">
                <a:hlinkClick r:id="rId6" action="ppaction://hlinksldjump"/>
                <a:extLst>
                  <a:ext uri="{FF2B5EF4-FFF2-40B4-BE49-F238E27FC236}">
                    <a16:creationId xmlns:a16="http://schemas.microsoft.com/office/drawing/2014/main" id="{22BAB16F-F0BF-7CCE-41F1-65EC8EC17254}"/>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6200146" y="454748"/>
                <a:ext cx="1953490" cy="192658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05378296-34F2-2177-8732-88DC698E57A8}"/>
                  </a:ext>
                </a:extLst>
              </p:cNvPr>
              <p:cNvGraphicFramePr>
                <a:graphicFrameLocks noChangeAspect="1"/>
              </p:cNvGraphicFramePr>
              <p:nvPr>
                <p:extLst>
                  <p:ext uri="{D42A27DB-BD31-4B8C-83A1-F6EECF244321}">
                    <p14:modId xmlns:p14="http://schemas.microsoft.com/office/powerpoint/2010/main" val="1981864154"/>
                  </p:ext>
                </p:extLst>
              </p:nvPr>
            </p:nvGraphicFramePr>
            <p:xfrm>
              <a:off x="7513156" y="2493369"/>
              <a:ext cx="2056578" cy="1988121"/>
            </p:xfrm>
            <a:graphic>
              <a:graphicData uri="http://schemas.microsoft.com/office/powerpoint/2016/slidezoom">
                <pslz:sldZm>
                  <pslz:sldZmObj sldId="257" cId="2224363155">
                    <pslz:zmPr id="{34BCDAE7-56D5-4EA3-AD01-5DCB2D69FE4E}"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056578" cy="1988121"/>
                        </a:xfrm>
                        <a:prstGeom prst="rect">
                          <a:avLst/>
                        </a:prstGeom>
                        <a:ln w="3175">
                          <a:solidFill>
                            <a:prstClr val="ltGray"/>
                          </a:solidFill>
                        </a:ln>
                      </p166:spPr>
                    </pslz:zmPr>
                  </pslz:sldZmObj>
                </pslz:sldZm>
              </a:graphicData>
            </a:graphic>
          </p:graphicFrame>
        </mc:Choice>
        <mc:Fallback>
          <p:pic>
            <p:nvPicPr>
              <p:cNvPr id="24" name="Slide Zoom 23">
                <a:hlinkClick r:id="rId8" action="ppaction://hlinksldjump"/>
                <a:extLst>
                  <a:ext uri="{FF2B5EF4-FFF2-40B4-BE49-F238E27FC236}">
                    <a16:creationId xmlns:a16="http://schemas.microsoft.com/office/drawing/2014/main" id="{05378296-34F2-2177-8732-88DC698E57A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7513156" y="2493369"/>
                <a:ext cx="2056578" cy="1988121"/>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5F00E5C7-9171-903A-5049-D2BBE5303BA1}"/>
                  </a:ext>
                </a:extLst>
              </p:cNvPr>
              <p:cNvGraphicFramePr>
                <a:graphicFrameLocks noChangeAspect="1"/>
              </p:cNvGraphicFramePr>
              <p:nvPr>
                <p:extLst>
                  <p:ext uri="{D42A27DB-BD31-4B8C-83A1-F6EECF244321}">
                    <p14:modId xmlns:p14="http://schemas.microsoft.com/office/powerpoint/2010/main" val="4204342570"/>
                  </p:ext>
                </p:extLst>
              </p:nvPr>
            </p:nvGraphicFramePr>
            <p:xfrm>
              <a:off x="7730603" y="4870960"/>
              <a:ext cx="1981180" cy="1953891"/>
            </p:xfrm>
            <a:graphic>
              <a:graphicData uri="http://schemas.microsoft.com/office/powerpoint/2016/slidezoom">
                <pslz:sldZm>
                  <pslz:sldZmObj sldId="259" cId="2695987908">
                    <pslz:zmPr id="{298C52D6-8560-46AE-A84C-C559C62C81D1}" imageType="cover" transitionDur="100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1981180" cy="1953891"/>
                        </a:xfrm>
                        <a:prstGeom prst="rect">
                          <a:avLst/>
                        </a:prstGeom>
                        <a:ln w="3175">
                          <a:solidFill>
                            <a:prstClr val="ltGray"/>
                          </a:solidFill>
                        </a:ln>
                      </p166:spPr>
                    </pslz:zmPr>
                  </pslz:sldZmObj>
                </pslz:sldZm>
              </a:graphicData>
            </a:graphic>
          </p:graphicFrame>
        </mc:Choice>
        <mc:Fallback>
          <p:pic>
            <p:nvPicPr>
              <p:cNvPr id="26" name="Slide Zoom 25">
                <a:hlinkClick r:id="rId10" action="ppaction://hlinksldjump"/>
                <a:extLst>
                  <a:ext uri="{FF2B5EF4-FFF2-40B4-BE49-F238E27FC236}">
                    <a16:creationId xmlns:a16="http://schemas.microsoft.com/office/drawing/2014/main" id="{5F00E5C7-9171-903A-5049-D2BBE5303BA1}"/>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7730603" y="4870960"/>
                <a:ext cx="1981180" cy="1953891"/>
              </a:xfrm>
              <a:prstGeom prst="rect">
                <a:avLst/>
              </a:prstGeom>
              <a:ln w="3175">
                <a:solidFill>
                  <a:prstClr val="ltGray"/>
                </a:solidFill>
              </a:ln>
            </p:spPr>
          </p:pic>
        </mc:Fallback>
      </mc:AlternateContent>
    </p:spTree>
    <p:extLst>
      <p:ext uri="{BB962C8B-B14F-4D97-AF65-F5344CB8AC3E}">
        <p14:creationId xmlns:p14="http://schemas.microsoft.com/office/powerpoint/2010/main" val="3258867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in the middle of a forest&#10;&#10;Description automatically generated with low confidence">
            <a:extLst>
              <a:ext uri="{FF2B5EF4-FFF2-40B4-BE49-F238E27FC236}">
                <a16:creationId xmlns:a16="http://schemas.microsoft.com/office/drawing/2014/main" id="{8EC81E6B-B763-6021-6D22-CF02C95C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
            <a:ext cx="12206323" cy="6849962"/>
          </a:xfrm>
          <a:prstGeom prst="rect">
            <a:avLst/>
          </a:prstGeom>
        </p:spPr>
      </p:pic>
      <p:sp>
        <p:nvSpPr>
          <p:cNvPr id="5" name="TextBox 4">
            <a:extLst>
              <a:ext uri="{FF2B5EF4-FFF2-40B4-BE49-F238E27FC236}">
                <a16:creationId xmlns:a16="http://schemas.microsoft.com/office/drawing/2014/main" id="{953EFBF9-1966-D1B8-E27E-1B97F376D802}"/>
              </a:ext>
            </a:extLst>
          </p:cNvPr>
          <p:cNvSpPr txBox="1"/>
          <p:nvPr/>
        </p:nvSpPr>
        <p:spPr>
          <a:xfrm>
            <a:off x="800100" y="2870307"/>
            <a:ext cx="6199908" cy="3170099"/>
          </a:xfrm>
          <a:prstGeom prst="rect">
            <a:avLst/>
          </a:prstGeom>
          <a:noFill/>
        </p:spPr>
        <p:txBody>
          <a:bodyPr wrap="square">
            <a:spAutoFit/>
          </a:bodyPr>
          <a:lstStyle/>
          <a:p>
            <a:pPr algn="ctr"/>
            <a:r>
              <a:rPr lang="en-PH" sz="4000" dirty="0">
                <a:solidFill>
                  <a:schemeClr val="bg1"/>
                </a:solidFill>
              </a:rPr>
              <a:t>how is baseball played then you have defense, defense is when   the player of the team in the field is called pitcher</a:t>
            </a:r>
          </a:p>
        </p:txBody>
      </p:sp>
      <p:sp>
        <p:nvSpPr>
          <p:cNvPr id="6" name="TextBox 5">
            <a:extLst>
              <a:ext uri="{FF2B5EF4-FFF2-40B4-BE49-F238E27FC236}">
                <a16:creationId xmlns:a16="http://schemas.microsoft.com/office/drawing/2014/main" id="{578C8A76-A092-548D-DF3A-91F47B2FFBFB}"/>
              </a:ext>
            </a:extLst>
          </p:cNvPr>
          <p:cNvSpPr txBox="1"/>
          <p:nvPr/>
        </p:nvSpPr>
        <p:spPr>
          <a:xfrm>
            <a:off x="2930470" y="2052713"/>
            <a:ext cx="6345382" cy="707886"/>
          </a:xfrm>
          <a:prstGeom prst="rect">
            <a:avLst/>
          </a:prstGeom>
          <a:noFill/>
        </p:spPr>
        <p:txBody>
          <a:bodyPr wrap="square" rtlCol="0">
            <a:spAutoFit/>
          </a:bodyPr>
          <a:lstStyle/>
          <a:p>
            <a:r>
              <a:rPr lang="en-PH" sz="4000" dirty="0">
                <a:solidFill>
                  <a:schemeClr val="bg1"/>
                </a:solidFill>
                <a:latin typeface="Amasis MT Pro Black" panose="02040A04050005020304" pitchFamily="18" charset="0"/>
              </a:rPr>
              <a:t>WHAT?</a:t>
            </a:r>
          </a:p>
        </p:txBody>
      </p:sp>
      <p:cxnSp>
        <p:nvCxnSpPr>
          <p:cNvPr id="8" name="Straight Connector 7">
            <a:extLst>
              <a:ext uri="{FF2B5EF4-FFF2-40B4-BE49-F238E27FC236}">
                <a16:creationId xmlns:a16="http://schemas.microsoft.com/office/drawing/2014/main" id="{79BA8729-0718-ED0E-7E84-D46953838063}"/>
              </a:ext>
            </a:extLst>
          </p:cNvPr>
          <p:cNvCxnSpPr>
            <a:cxnSpLocks/>
          </p:cNvCxnSpPr>
          <p:nvPr/>
        </p:nvCxnSpPr>
        <p:spPr>
          <a:xfrm>
            <a:off x="1330036" y="2760599"/>
            <a:ext cx="551410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Diagram&#10;&#10;Description automatically generated">
            <a:extLst>
              <a:ext uri="{FF2B5EF4-FFF2-40B4-BE49-F238E27FC236}">
                <a16:creationId xmlns:a16="http://schemas.microsoft.com/office/drawing/2014/main" id="{D5BDBB6A-86ED-56C5-92FA-EF04352E0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023" y="1965702"/>
            <a:ext cx="5080000" cy="3492500"/>
          </a:xfrm>
          <a:prstGeom prst="rect">
            <a:avLst/>
          </a:prstGeom>
        </p:spPr>
      </p:pic>
    </p:spTree>
    <p:extLst>
      <p:ext uri="{BB962C8B-B14F-4D97-AF65-F5344CB8AC3E}">
        <p14:creationId xmlns:p14="http://schemas.microsoft.com/office/powerpoint/2010/main" val="2016373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in the middle of a forest&#10;&#10;Description automatically generated with low confidence">
            <a:extLst>
              <a:ext uri="{FF2B5EF4-FFF2-40B4-BE49-F238E27FC236}">
                <a16:creationId xmlns:a16="http://schemas.microsoft.com/office/drawing/2014/main" id="{7E37E779-6214-1A0D-C17E-59A7305C6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31E7FE9-F45F-6C15-0D54-D50531465DC0}"/>
              </a:ext>
            </a:extLst>
          </p:cNvPr>
          <p:cNvSpPr txBox="1"/>
          <p:nvPr/>
        </p:nvSpPr>
        <p:spPr>
          <a:xfrm>
            <a:off x="2015837" y="1791847"/>
            <a:ext cx="3338945" cy="584775"/>
          </a:xfrm>
          <a:prstGeom prst="rect">
            <a:avLst/>
          </a:prstGeom>
          <a:noFill/>
        </p:spPr>
        <p:txBody>
          <a:bodyPr wrap="square" rtlCol="0">
            <a:spAutoFit/>
          </a:bodyPr>
          <a:lstStyle/>
          <a:p>
            <a:r>
              <a:rPr lang="en-PH" sz="3200" dirty="0">
                <a:solidFill>
                  <a:schemeClr val="bg1"/>
                </a:solidFill>
              </a:rPr>
              <a:t>WHERE?</a:t>
            </a:r>
          </a:p>
        </p:txBody>
      </p:sp>
      <p:cxnSp>
        <p:nvCxnSpPr>
          <p:cNvPr id="8" name="Straight Connector 7">
            <a:extLst>
              <a:ext uri="{FF2B5EF4-FFF2-40B4-BE49-F238E27FC236}">
                <a16:creationId xmlns:a16="http://schemas.microsoft.com/office/drawing/2014/main" id="{01E99CFB-A048-D511-18B9-34CE484BD136}"/>
              </a:ext>
            </a:extLst>
          </p:cNvPr>
          <p:cNvCxnSpPr>
            <a:cxnSpLocks/>
          </p:cNvCxnSpPr>
          <p:nvPr/>
        </p:nvCxnSpPr>
        <p:spPr>
          <a:xfrm>
            <a:off x="1025236" y="2527406"/>
            <a:ext cx="501534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E15C44-DC6F-AA1B-35B4-2FFD65384C16}"/>
              </a:ext>
            </a:extLst>
          </p:cNvPr>
          <p:cNvSpPr txBox="1"/>
          <p:nvPr/>
        </p:nvSpPr>
        <p:spPr>
          <a:xfrm>
            <a:off x="588818" y="2899433"/>
            <a:ext cx="6192982" cy="3477875"/>
          </a:xfrm>
          <a:prstGeom prst="rect">
            <a:avLst/>
          </a:prstGeom>
          <a:noFill/>
        </p:spPr>
        <p:txBody>
          <a:bodyPr wrap="square">
            <a:spAutoFit/>
          </a:bodyPr>
          <a:lstStyle/>
          <a:p>
            <a:r>
              <a:rPr lang="en-US" sz="2000" b="0" i="0" dirty="0">
                <a:solidFill>
                  <a:schemeClr val="bg1"/>
                </a:solidFill>
                <a:effectLst/>
                <a:latin typeface="Arial" panose="020B0604020202020204" pitchFamily="34" charset="0"/>
              </a:rPr>
              <a:t>The starting point for much of the action on the field is </a:t>
            </a:r>
            <a:r>
              <a:rPr lang="en-US" sz="2000" b="0" i="0" u="none" strike="noStrike" dirty="0">
                <a:solidFill>
                  <a:schemeClr val="bg1"/>
                </a:solidFill>
                <a:effectLst/>
                <a:latin typeface="Arial" panose="020B0604020202020204" pitchFamily="34" charset="0"/>
                <a:hlinkClick r:id="rId3" tooltip="Home plate">
                  <a:extLst>
                    <a:ext uri="{A12FA001-AC4F-418D-AE19-62706E023703}">
                      <ahyp:hlinkClr xmlns:ahyp="http://schemas.microsoft.com/office/drawing/2018/hyperlinkcolor" val="tx"/>
                    </a:ext>
                  </a:extLst>
                </a:hlinkClick>
              </a:rPr>
              <a:t>home plate</a:t>
            </a:r>
            <a:r>
              <a:rPr lang="en-US" sz="2000" b="0" i="0" dirty="0">
                <a:solidFill>
                  <a:schemeClr val="bg1"/>
                </a:solidFill>
                <a:effectLst/>
                <a:latin typeface="Arial" panose="020B0604020202020204" pitchFamily="34" charset="0"/>
              </a:rPr>
              <a:t> (officially "home base"), a five-sided slab of white rubber. One side is 17 inches (43 cm) long, the two adjacent sides are 8.5 inches (22 cm). The remaining two sides are approximately 11 inches (30 cm) and set at a right angle. The plate is set into the ground so that its surface is level with the field. The corner of home plate where the two 11-inch sides meet at a right angle is at one corner of a 90-foot (27.43 m) square. The other three corners of the square, in</a:t>
            </a:r>
            <a:endParaRPr lang="en-PH" sz="2000" dirty="0">
              <a:solidFill>
                <a:schemeClr val="bg1"/>
              </a:solidFill>
            </a:endParaRPr>
          </a:p>
        </p:txBody>
      </p:sp>
      <p:pic>
        <p:nvPicPr>
          <p:cNvPr id="13" name="Picture 12" descr="A picture containing grass, outdoor, building, night&#10;&#10;Description automatically generated">
            <a:extLst>
              <a:ext uri="{FF2B5EF4-FFF2-40B4-BE49-F238E27FC236}">
                <a16:creationId xmlns:a16="http://schemas.microsoft.com/office/drawing/2014/main" id="{F10A2906-466C-BAD0-50E9-B4B02E457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1791846"/>
            <a:ext cx="5119255" cy="4585461"/>
          </a:xfrm>
          <a:prstGeom prst="rect">
            <a:avLst/>
          </a:prstGeom>
        </p:spPr>
      </p:pic>
    </p:spTree>
    <p:extLst>
      <p:ext uri="{BB962C8B-B14F-4D97-AF65-F5344CB8AC3E}">
        <p14:creationId xmlns:p14="http://schemas.microsoft.com/office/powerpoint/2010/main" val="2224363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in the middle of a forest&#10;&#10;Description automatically generated with low confidence">
            <a:extLst>
              <a:ext uri="{FF2B5EF4-FFF2-40B4-BE49-F238E27FC236}">
                <a16:creationId xmlns:a16="http://schemas.microsoft.com/office/drawing/2014/main" id="{6A859E90-4355-50AB-163A-61BBEC02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47164"/>
          </a:xfrm>
          <a:prstGeom prst="rect">
            <a:avLst/>
          </a:prstGeom>
        </p:spPr>
      </p:pic>
      <p:sp>
        <p:nvSpPr>
          <p:cNvPr id="5" name="TextBox 4">
            <a:extLst>
              <a:ext uri="{FF2B5EF4-FFF2-40B4-BE49-F238E27FC236}">
                <a16:creationId xmlns:a16="http://schemas.microsoft.com/office/drawing/2014/main" id="{FBE2F2B1-9A0E-6A81-B3E5-9EAA23600906}"/>
              </a:ext>
            </a:extLst>
          </p:cNvPr>
          <p:cNvSpPr txBox="1"/>
          <p:nvPr/>
        </p:nvSpPr>
        <p:spPr>
          <a:xfrm>
            <a:off x="457200" y="3715572"/>
            <a:ext cx="6096000" cy="2677656"/>
          </a:xfrm>
          <a:prstGeom prst="rect">
            <a:avLst/>
          </a:prstGeom>
          <a:noFill/>
        </p:spPr>
        <p:txBody>
          <a:bodyPr wrap="square">
            <a:spAutoFit/>
          </a:bodyPr>
          <a:lstStyle/>
          <a:p>
            <a:r>
              <a:rPr lang="en-US" sz="2400" b="0" i="0" dirty="0">
                <a:solidFill>
                  <a:schemeClr val="bg1"/>
                </a:solidFill>
                <a:effectLst/>
                <a:latin typeface="Roboto" panose="02000000000000000000" pitchFamily="2" charset="0"/>
              </a:rPr>
              <a:t>That is what baseball has been called for the longest time. Whether people watch games or play themselves, there is no denying that they are completely enamored by baseball. As a matter of fact, many would claim that there is </a:t>
            </a:r>
            <a:r>
              <a:rPr lang="en-US" sz="2400" b="1" i="0" dirty="0">
                <a:solidFill>
                  <a:schemeClr val="bg1"/>
                </a:solidFill>
                <a:effectLst/>
                <a:latin typeface="Roboto" panose="02000000000000000000" pitchFamily="2" charset="0"/>
              </a:rPr>
              <a:t>no other sport like baseball</a:t>
            </a:r>
            <a:r>
              <a:rPr lang="en-US" sz="2400" b="0" i="0" dirty="0">
                <a:solidFill>
                  <a:schemeClr val="bg1"/>
                </a:solidFill>
                <a:effectLst/>
                <a:latin typeface="Roboto" panose="02000000000000000000" pitchFamily="2" charset="0"/>
              </a:rPr>
              <a:t>.</a:t>
            </a:r>
            <a:endParaRPr lang="en-PH" sz="2400" dirty="0">
              <a:solidFill>
                <a:schemeClr val="bg1"/>
              </a:solidFill>
            </a:endParaRPr>
          </a:p>
        </p:txBody>
      </p:sp>
      <p:sp>
        <p:nvSpPr>
          <p:cNvPr id="6" name="TextBox 5">
            <a:extLst>
              <a:ext uri="{FF2B5EF4-FFF2-40B4-BE49-F238E27FC236}">
                <a16:creationId xmlns:a16="http://schemas.microsoft.com/office/drawing/2014/main" id="{AB2376FE-4F98-1F0B-0E0D-2B5DAE2891CE}"/>
              </a:ext>
            </a:extLst>
          </p:cNvPr>
          <p:cNvSpPr txBox="1"/>
          <p:nvPr/>
        </p:nvSpPr>
        <p:spPr>
          <a:xfrm>
            <a:off x="2784764" y="2466109"/>
            <a:ext cx="6123709" cy="707886"/>
          </a:xfrm>
          <a:prstGeom prst="rect">
            <a:avLst/>
          </a:prstGeom>
          <a:noFill/>
        </p:spPr>
        <p:txBody>
          <a:bodyPr wrap="square" rtlCol="0">
            <a:spAutoFit/>
          </a:bodyPr>
          <a:lstStyle/>
          <a:p>
            <a:r>
              <a:rPr lang="en-PH" sz="4000" dirty="0">
                <a:solidFill>
                  <a:schemeClr val="bg1"/>
                </a:solidFill>
              </a:rPr>
              <a:t>WHY?</a:t>
            </a:r>
          </a:p>
        </p:txBody>
      </p:sp>
      <p:cxnSp>
        <p:nvCxnSpPr>
          <p:cNvPr id="8" name="Straight Connector 7">
            <a:extLst>
              <a:ext uri="{FF2B5EF4-FFF2-40B4-BE49-F238E27FC236}">
                <a16:creationId xmlns:a16="http://schemas.microsoft.com/office/drawing/2014/main" id="{4D55AD6D-34EB-D664-23A2-DA1042BC28CE}"/>
              </a:ext>
            </a:extLst>
          </p:cNvPr>
          <p:cNvCxnSpPr/>
          <p:nvPr/>
        </p:nvCxnSpPr>
        <p:spPr>
          <a:xfrm>
            <a:off x="678873" y="3373582"/>
            <a:ext cx="541712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A baseball player swinging a bat&#10;&#10;Description automatically generated with medium confidence">
            <a:extLst>
              <a:ext uri="{FF2B5EF4-FFF2-40B4-BE49-F238E27FC236}">
                <a16:creationId xmlns:a16="http://schemas.microsoft.com/office/drawing/2014/main" id="{686E8F3A-47EA-0541-CBAB-0C00DEF30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872" y="1662549"/>
            <a:ext cx="5417127" cy="5084611"/>
          </a:xfrm>
          <a:prstGeom prst="rect">
            <a:avLst/>
          </a:prstGeom>
        </p:spPr>
      </p:pic>
    </p:spTree>
    <p:extLst>
      <p:ext uri="{BB962C8B-B14F-4D97-AF65-F5344CB8AC3E}">
        <p14:creationId xmlns:p14="http://schemas.microsoft.com/office/powerpoint/2010/main" val="2695987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in the middle of a forest&#10;&#10;Description automatically generated with low confidence">
            <a:extLst>
              <a:ext uri="{FF2B5EF4-FFF2-40B4-BE49-F238E27FC236}">
                <a16:creationId xmlns:a16="http://schemas.microsoft.com/office/drawing/2014/main" id="{702209A3-0127-CED8-676E-DAD2B8AD5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63"/>
            <a:ext cx="12192000" cy="6841924"/>
          </a:xfrm>
          <a:prstGeom prst="rect">
            <a:avLst/>
          </a:prstGeom>
        </p:spPr>
      </p:pic>
    </p:spTree>
    <p:extLst>
      <p:ext uri="{BB962C8B-B14F-4D97-AF65-F5344CB8AC3E}">
        <p14:creationId xmlns:p14="http://schemas.microsoft.com/office/powerpoint/2010/main" val="193775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215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Amasis MT Pro Black</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nichole dela cruz</dc:creator>
  <cp:lastModifiedBy>nichole dela cruz</cp:lastModifiedBy>
  <cp:revision>1</cp:revision>
  <dcterms:created xsi:type="dcterms:W3CDTF">2023-05-03T13:37:24Z</dcterms:created>
  <dcterms:modified xsi:type="dcterms:W3CDTF">2023-05-03T15:15:12Z</dcterms:modified>
</cp:coreProperties>
</file>