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06D3-1D04-410F-83D1-1DFC1111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0E667-2390-F2F6-2DAE-58EB2944E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7907-D2FA-45DF-6130-A4627A8F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16AC-8C1B-E41B-64EF-4ACE422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CD55-787A-457F-6496-9C797472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70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7C9A-8BA0-3429-4C9F-E8360F5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FEB68-4E5E-031E-4471-7513DE158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95AD-F695-7CA9-A4F8-16BB746D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C67C-1CE3-4EF8-0FFB-0C97CF6F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5C90-272C-0E1E-7211-4E749797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381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D8D6B-A1E6-A9D0-4B38-A2021479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47C1-7E2B-392B-07A4-161AC4B2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5AD6-4278-C871-D022-2C1A4A21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B072-4115-7D96-D555-4CF98DDC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2AA2-29BC-C653-713B-C5C4D983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756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B904-AD1C-8C34-6D52-384394E0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3147-D5CB-804A-DD40-A0836BA8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AB92-7A98-9684-9487-4FA3F6C2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2419-03D9-14C3-2EFB-26BB107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444D-CD7B-4406-7D7A-7F486F69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74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923E-1B49-4A97-88BC-0D0B6465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B013-1E9D-2C51-BCFE-C77919C4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92B1-1A32-9170-5ABF-B0F8750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5F16-96A0-9F1B-FEB5-D4B3777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1513-6E77-7168-FA94-3D660936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30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C1A-DAC3-C71B-1C50-D41DC950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A48F-124E-AFE4-D1B4-C07D21740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5DA25-B47A-E05B-1156-774ACB24E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7B56-871E-026F-C570-7604A7CE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BA03-BB5C-F0AB-C175-78B29649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1C758-CBF9-9D14-515D-9E48E528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063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B507-2482-E4AD-82A0-39B2873B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660C-3D3E-0FF5-4024-C87E5CB6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F916D-AA88-6518-9B17-FDFC2277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20E6-0482-7A67-6FB7-0C5D51AB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6D503-FF75-C37E-2F0A-2F559BED1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01098-01D8-1959-2464-5D29FE35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2AB65-819A-3849-CC6D-569583B8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E35DE-6FE6-6477-2C4A-FBC8AB59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20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E356-9F3D-F703-3CE5-1C8DE7E1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627BE-FE91-F3E9-C81F-30F65C32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A3689-AEE8-4BF7-E9FE-CAABC89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DC023-9D9D-BB68-8D89-6E531498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77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DBDAC-CE1B-4EA0-A5E6-5CF7EB35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316D2-CF4C-C541-1EAB-28C2EF6E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AAC1-6546-94FA-09F7-18F10D0B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698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FFAB-BBCB-A0FD-AB87-3780880F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F4EA-000B-2313-7233-82D6E593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B3E35-F005-1D94-4A7E-5DA9A8717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6FD7-3454-D527-9828-5D83AEE5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AAC2C-446C-DB95-C523-A919F5E6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1BB5-722B-5C16-B624-B35E322F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3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4A9A-066A-D1E6-7625-1908388D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F3EC1-4D84-FC8E-93D3-46D31944B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5DB60-B7D0-F454-12E4-7A90DC70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9610-74EF-8C97-705F-97348B43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0CAB-8D55-9AA3-E0DD-CFDD3D27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D495F-22C1-F863-3782-0550D7B1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871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78AF0-A6A4-6115-EB75-11A229C2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E160A-2B07-EA3C-DEB9-886BC3A5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9438-310A-249A-B4A3-0C71D3C34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CF35-5744-4BEC-9C6F-49FAC073F0F3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BEB0-4E21-5806-F94B-62F1B36D5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1DA1-BE13-66EB-EC36-453A2369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9EBB-6E17-4CF7-A43E-F424009989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63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1CC364-94D2-6057-3A7C-3F68ECBD7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268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ABAA5-8142-86AC-1D02-1858247EB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AA31-A241-BD2B-40C0-7721558D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49" y="2185833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PH" sz="6600" dirty="0">
                <a:solidFill>
                  <a:schemeClr val="bg1"/>
                </a:solidFill>
              </a:rPr>
              <a:t>ATLANTIS</a:t>
            </a:r>
          </a:p>
          <a:p>
            <a:endParaRPr lang="en-PH" sz="6600" dirty="0">
              <a:solidFill>
                <a:schemeClr val="bg1"/>
              </a:solidFill>
            </a:endParaRPr>
          </a:p>
          <a:p>
            <a:r>
              <a:rPr lang="en-PH" sz="6600" dirty="0">
                <a:solidFill>
                  <a:schemeClr val="bg1"/>
                </a:solidFill>
              </a:rPr>
              <a:t>BY: SEAFRET</a:t>
            </a:r>
          </a:p>
        </p:txBody>
      </p:sp>
    </p:spTree>
    <p:extLst>
      <p:ext uri="{BB962C8B-B14F-4D97-AF65-F5344CB8AC3E}">
        <p14:creationId xmlns:p14="http://schemas.microsoft.com/office/powerpoint/2010/main" val="2727313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" presetID="38" presetClass="exit" presetSubtype="0" accel="5000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52B69-7739-9B3B-A44E-D3C9D930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B18613-113A-762F-53FC-692C89DFCB41}"/>
              </a:ext>
            </a:extLst>
          </p:cNvPr>
          <p:cNvSpPr txBox="1"/>
          <p:nvPr/>
        </p:nvSpPr>
        <p:spPr>
          <a:xfrm>
            <a:off x="3048930" y="2056582"/>
            <a:ext cx="60941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birds have left their trees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light pours onto me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can feel you lying there all on your own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got here the hard way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those words that we exchange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it any wonder things get broke?				</a:t>
            </a:r>
            <a:endParaRPr lang="en-PH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2CD43-6B95-744E-039F-B441DFA12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D6775-8E29-7992-BD38-AC305A57303B}"/>
              </a:ext>
            </a:extLst>
          </p:cNvPr>
          <p:cNvSpPr txBox="1"/>
          <p:nvPr/>
        </p:nvSpPr>
        <p:spPr>
          <a:xfrm>
            <a:off x="2430569" y="2090172"/>
            <a:ext cx="60941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'Cause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in my heart and in my head</a:t>
            </a:r>
            <a:b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I'll never take back the things I said</a:t>
            </a:r>
            <a:b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So high above, I feel it coming down</a:t>
            </a:r>
            <a:b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She said, in my heart and in my head</a:t>
            </a:r>
            <a:b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Tell me why this has to end</a:t>
            </a:r>
            <a:b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Oh, no, oh, no</a:t>
            </a:r>
            <a:endParaRPr lang="en-PH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E32CA6-4492-ED83-6183-8032AB9C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C0026-01C2-4B25-EED8-64864F114621}"/>
              </a:ext>
            </a:extLst>
          </p:cNvPr>
          <p:cNvSpPr txBox="1"/>
          <p:nvPr/>
        </p:nvSpPr>
        <p:spPr>
          <a:xfrm>
            <a:off x="3048930" y="2686348"/>
            <a:ext cx="60941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can't save us, my Atlantis, we fall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built this town on shaky ground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can't save us, my Atlantis, oh, no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built it up to pull it down</a:t>
            </a:r>
            <a:endParaRPr lang="en-PH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5F1ADD-0A4C-5E61-5724-54FE06C16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D77B3-1AF7-1175-1202-7CF76D07053B}"/>
              </a:ext>
            </a:extLst>
          </p:cNvPr>
          <p:cNvSpPr txBox="1"/>
          <p:nvPr/>
        </p:nvSpPr>
        <p:spPr>
          <a:xfrm>
            <a:off x="3008041" y="2334388"/>
            <a:ext cx="6172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all the birds have fled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hurt just leaves me scared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Losing everything I've ever known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all become too much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Maybe I'm not built for love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 knew that I could reach you, I would go</a:t>
            </a:r>
            <a:endParaRPr lang="en-PH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55E11E-FB2C-8A08-E415-C332DD53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741BD-9EA2-36E8-C45D-9F155DA48C36}"/>
              </a:ext>
            </a:extLst>
          </p:cNvPr>
          <p:cNvSpPr txBox="1"/>
          <p:nvPr/>
        </p:nvSpPr>
        <p:spPr>
          <a:xfrm>
            <a:off x="3008041" y="2334388"/>
            <a:ext cx="6172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in my heart and in my head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can't take back the things you said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high above, I feel it coming down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 said, in my heart and in my head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Tell me why this has to end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Oh, no, oh, no</a:t>
            </a:r>
            <a:endParaRPr lang="en-PH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72A805-5BDB-38B7-C3A9-68E6FC29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AAA12-A176-3335-19B3-F86C02B3FCD7}"/>
              </a:ext>
            </a:extLst>
          </p:cNvPr>
          <p:cNvSpPr txBox="1"/>
          <p:nvPr/>
        </p:nvSpPr>
        <p:spPr>
          <a:xfrm>
            <a:off x="3008041" y="2611387"/>
            <a:ext cx="61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can't save us, my Atlantis, we fall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built this town on shaky ground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can't save us, my Atlantis, oh, no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built it up to pull it down</a:t>
            </a:r>
            <a:endParaRPr lang="en-PH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95209-10A9-BA42-6E77-8E69D0394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B8670-6796-1032-2AC1-0F02F58F7ABF}"/>
              </a:ext>
            </a:extLst>
          </p:cNvPr>
          <p:cNvSpPr txBox="1"/>
          <p:nvPr/>
        </p:nvSpPr>
        <p:spPr>
          <a:xfrm>
            <a:off x="3008041" y="2611387"/>
            <a:ext cx="61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Yeah, we build it up and we build it up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Yeah, we build it up to pull it down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we build it up and we build it up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we build it up to pull it down</a:t>
            </a:r>
            <a:endParaRPr lang="en-PH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8AF1C-1AA6-5720-86F7-AD1D428A0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BF68C5-46C3-3E24-5AC2-1A43B1E077E9}"/>
              </a:ext>
            </a:extLst>
          </p:cNvPr>
          <p:cNvSpPr txBox="1"/>
          <p:nvPr/>
        </p:nvSpPr>
        <p:spPr>
          <a:xfrm>
            <a:off x="3008041" y="2611387"/>
            <a:ext cx="61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can't save us, my Atlantis, we fall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built this town on shaky ground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can't save us, my Atlantis, oh, no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built it up to pull it down</a:t>
            </a:r>
            <a:endParaRPr lang="en-PH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Herlyn Eusebio</dc:creator>
  <cp:lastModifiedBy>Herlyn Eusebio</cp:lastModifiedBy>
  <cp:revision>2</cp:revision>
  <dcterms:created xsi:type="dcterms:W3CDTF">2023-04-19T08:50:09Z</dcterms:created>
  <dcterms:modified xsi:type="dcterms:W3CDTF">2023-04-19T09:08:14Z</dcterms:modified>
</cp:coreProperties>
</file>