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9.png"/><Relationship Id="rId7" Type="http://schemas.openxmlformats.org/officeDocument/2006/relationships/image" Target="../media/image7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4.svg"/><Relationship Id="rId4" Type="http://schemas.openxmlformats.org/officeDocument/2006/relationships/image" Target="../media/image50.svg"/><Relationship Id="rId9" Type="http://schemas.openxmlformats.org/officeDocument/2006/relationships/image" Target="../media/image5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8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9.png"/><Relationship Id="rId7" Type="http://schemas.openxmlformats.org/officeDocument/2006/relationships/image" Target="../media/image7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4.svg"/><Relationship Id="rId4" Type="http://schemas.openxmlformats.org/officeDocument/2006/relationships/image" Target="../media/image50.svg"/><Relationship Id="rId9" Type="http://schemas.openxmlformats.org/officeDocument/2006/relationships/image" Target="../media/image5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95E13-BFB5-4005-9113-A808ADB0167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470EE72-8476-40FF-8E71-B3B192F9EF64}">
      <dgm:prSet/>
      <dgm:spPr/>
      <dgm:t>
        <a:bodyPr/>
        <a:lstStyle/>
        <a:p>
          <a:r>
            <a:rPr lang="es-ES"/>
            <a:t>La inflación en Andalucía se sitúa en el 2,8% en julio, con una proyección del 2,2% para agosto.</a:t>
          </a:r>
          <a:endParaRPr lang="en-US"/>
        </a:p>
      </dgm:t>
    </dgm:pt>
    <dgm:pt modelId="{0CA38727-D467-4088-93F1-000E0D26AA52}" type="parTrans" cxnId="{70543DDB-5E7A-4263-9601-E9B751945A7B}">
      <dgm:prSet/>
      <dgm:spPr/>
      <dgm:t>
        <a:bodyPr/>
        <a:lstStyle/>
        <a:p>
          <a:endParaRPr lang="en-US"/>
        </a:p>
      </dgm:t>
    </dgm:pt>
    <dgm:pt modelId="{CD86D7A6-A4B8-4426-A992-118CEC2AB0A4}" type="sibTrans" cxnId="{70543DDB-5E7A-4263-9601-E9B751945A7B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9B47B0E6-EB29-4818-8064-508F01DAC39F}">
      <dgm:prSet/>
      <dgm:spPr/>
      <dgm:t>
        <a:bodyPr/>
        <a:lstStyle/>
        <a:p>
          <a:r>
            <a:rPr lang="es-ES"/>
            <a:t>La inflación subyacente (2,7% en julio) muestra una resistencia a la baja en componentes estables de la cesta de compra.</a:t>
          </a:r>
          <a:endParaRPr lang="en-US"/>
        </a:p>
      </dgm:t>
    </dgm:pt>
    <dgm:pt modelId="{2F7F7B11-4AEC-40E2-8693-A1006CD8E791}" type="parTrans" cxnId="{352EE08D-FEA2-4218-979B-7022B1B1C5B1}">
      <dgm:prSet/>
      <dgm:spPr/>
      <dgm:t>
        <a:bodyPr/>
        <a:lstStyle/>
        <a:p>
          <a:endParaRPr lang="en-US"/>
        </a:p>
      </dgm:t>
    </dgm:pt>
    <dgm:pt modelId="{9E6597EF-4A2A-480E-A1BE-084D552EBA20}" type="sibTrans" cxnId="{352EE08D-FEA2-4218-979B-7022B1B1C5B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1C1110E-F7E4-4303-B5AA-C17C5F1F6F18}">
      <dgm:prSet/>
      <dgm:spPr/>
      <dgm:t>
        <a:bodyPr/>
        <a:lstStyle/>
        <a:p>
          <a:r>
            <a:rPr lang="es-ES"/>
            <a:t>El sector turístico mantiene aumentos significativos en precios, reflejando recuperación y ajuste post-pandemia.</a:t>
          </a:r>
          <a:endParaRPr lang="en-US"/>
        </a:p>
      </dgm:t>
    </dgm:pt>
    <dgm:pt modelId="{A8289C24-13F5-470B-9197-1056A2690912}" type="parTrans" cxnId="{6ABF5062-60DE-4E7E-8E34-46F31D2A9337}">
      <dgm:prSet/>
      <dgm:spPr/>
      <dgm:t>
        <a:bodyPr/>
        <a:lstStyle/>
        <a:p>
          <a:endParaRPr lang="en-US"/>
        </a:p>
      </dgm:t>
    </dgm:pt>
    <dgm:pt modelId="{664A2943-161C-467E-B3DD-0DD32CD54F3E}" type="sibTrans" cxnId="{6ABF5062-60DE-4E7E-8E34-46F31D2A9337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D90C6536-1FDB-469A-AA5E-B18A01F4C584}" type="pres">
      <dgm:prSet presAssocID="{2F195E13-BFB5-4005-9113-A808ADB01670}" presName="Name0" presStyleCnt="0">
        <dgm:presLayoutVars>
          <dgm:animLvl val="lvl"/>
          <dgm:resizeHandles val="exact"/>
        </dgm:presLayoutVars>
      </dgm:prSet>
      <dgm:spPr/>
    </dgm:pt>
    <dgm:pt modelId="{90AC1210-C1EE-46AA-A935-C2172D2FEAEC}" type="pres">
      <dgm:prSet presAssocID="{7470EE72-8476-40FF-8E71-B3B192F9EF64}" presName="compositeNode" presStyleCnt="0">
        <dgm:presLayoutVars>
          <dgm:bulletEnabled val="1"/>
        </dgm:presLayoutVars>
      </dgm:prSet>
      <dgm:spPr/>
    </dgm:pt>
    <dgm:pt modelId="{D1B2BEC2-A814-4512-A37D-0A555402FFC6}" type="pres">
      <dgm:prSet presAssocID="{7470EE72-8476-40FF-8E71-B3B192F9EF64}" presName="bgRect" presStyleLbl="alignNode1" presStyleIdx="0" presStyleCnt="3"/>
      <dgm:spPr/>
    </dgm:pt>
    <dgm:pt modelId="{360CCD96-15B0-48E2-BB3D-50714328D14E}" type="pres">
      <dgm:prSet presAssocID="{CD86D7A6-A4B8-4426-A992-118CEC2AB0A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982E14C-3B51-4A10-94FC-A0E595CD8B7D}" type="pres">
      <dgm:prSet presAssocID="{7470EE72-8476-40FF-8E71-B3B192F9EF64}" presName="nodeRect" presStyleLbl="alignNode1" presStyleIdx="0" presStyleCnt="3">
        <dgm:presLayoutVars>
          <dgm:bulletEnabled val="1"/>
        </dgm:presLayoutVars>
      </dgm:prSet>
      <dgm:spPr/>
    </dgm:pt>
    <dgm:pt modelId="{D5F77174-9B1F-444A-B33C-6E5DDACF34CC}" type="pres">
      <dgm:prSet presAssocID="{CD86D7A6-A4B8-4426-A992-118CEC2AB0A4}" presName="sibTrans" presStyleCnt="0"/>
      <dgm:spPr/>
    </dgm:pt>
    <dgm:pt modelId="{3592B8EC-B808-4877-A60B-C5C90328CDEA}" type="pres">
      <dgm:prSet presAssocID="{9B47B0E6-EB29-4818-8064-508F01DAC39F}" presName="compositeNode" presStyleCnt="0">
        <dgm:presLayoutVars>
          <dgm:bulletEnabled val="1"/>
        </dgm:presLayoutVars>
      </dgm:prSet>
      <dgm:spPr/>
    </dgm:pt>
    <dgm:pt modelId="{C9333962-E2C1-4BDF-AE95-5F0082225694}" type="pres">
      <dgm:prSet presAssocID="{9B47B0E6-EB29-4818-8064-508F01DAC39F}" presName="bgRect" presStyleLbl="alignNode1" presStyleIdx="1" presStyleCnt="3"/>
      <dgm:spPr/>
    </dgm:pt>
    <dgm:pt modelId="{29E89DA9-8697-463E-A8B8-9B65A017510C}" type="pres">
      <dgm:prSet presAssocID="{9E6597EF-4A2A-480E-A1BE-084D552EBA2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A006A15-6A29-41F5-AD72-DE4A9AA28801}" type="pres">
      <dgm:prSet presAssocID="{9B47B0E6-EB29-4818-8064-508F01DAC39F}" presName="nodeRect" presStyleLbl="alignNode1" presStyleIdx="1" presStyleCnt="3">
        <dgm:presLayoutVars>
          <dgm:bulletEnabled val="1"/>
        </dgm:presLayoutVars>
      </dgm:prSet>
      <dgm:spPr/>
    </dgm:pt>
    <dgm:pt modelId="{B3841BB1-B7FD-479D-95E4-B7DD44E276CA}" type="pres">
      <dgm:prSet presAssocID="{9E6597EF-4A2A-480E-A1BE-084D552EBA20}" presName="sibTrans" presStyleCnt="0"/>
      <dgm:spPr/>
    </dgm:pt>
    <dgm:pt modelId="{9897947D-1E09-4576-AE4E-A40E53846C71}" type="pres">
      <dgm:prSet presAssocID="{71C1110E-F7E4-4303-B5AA-C17C5F1F6F18}" presName="compositeNode" presStyleCnt="0">
        <dgm:presLayoutVars>
          <dgm:bulletEnabled val="1"/>
        </dgm:presLayoutVars>
      </dgm:prSet>
      <dgm:spPr/>
    </dgm:pt>
    <dgm:pt modelId="{40EA594F-D7C4-4D46-AE17-36FA96404507}" type="pres">
      <dgm:prSet presAssocID="{71C1110E-F7E4-4303-B5AA-C17C5F1F6F18}" presName="bgRect" presStyleLbl="alignNode1" presStyleIdx="2" presStyleCnt="3"/>
      <dgm:spPr/>
    </dgm:pt>
    <dgm:pt modelId="{3DDAB297-6369-4C40-BB9E-BCB531C2E33C}" type="pres">
      <dgm:prSet presAssocID="{664A2943-161C-467E-B3DD-0DD32CD54F3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582D9BF-EBA2-4EC8-B6F9-AFFEF7126A1F}" type="pres">
      <dgm:prSet presAssocID="{71C1110E-F7E4-4303-B5AA-C17C5F1F6F1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9D16B16-46AD-4B84-AE09-C0799AA73D75}" type="presOf" srcId="{71C1110E-F7E4-4303-B5AA-C17C5F1F6F18}" destId="{40EA594F-D7C4-4D46-AE17-36FA96404507}" srcOrd="0" destOrd="0" presId="urn:microsoft.com/office/officeart/2016/7/layout/LinearBlockProcessNumbered"/>
    <dgm:cxn modelId="{B15ED718-9B37-4EC2-8559-0F17D6139FC1}" type="presOf" srcId="{71C1110E-F7E4-4303-B5AA-C17C5F1F6F18}" destId="{C582D9BF-EBA2-4EC8-B6F9-AFFEF7126A1F}" srcOrd="1" destOrd="0" presId="urn:microsoft.com/office/officeart/2016/7/layout/LinearBlockProcessNumbered"/>
    <dgm:cxn modelId="{CC9B0D39-439E-4E92-9B71-8B19A344E2A5}" type="presOf" srcId="{2F195E13-BFB5-4005-9113-A808ADB01670}" destId="{D90C6536-1FDB-469A-AA5E-B18A01F4C584}" srcOrd="0" destOrd="0" presId="urn:microsoft.com/office/officeart/2016/7/layout/LinearBlockProcessNumbered"/>
    <dgm:cxn modelId="{6ABF5062-60DE-4E7E-8E34-46F31D2A9337}" srcId="{2F195E13-BFB5-4005-9113-A808ADB01670}" destId="{71C1110E-F7E4-4303-B5AA-C17C5F1F6F18}" srcOrd="2" destOrd="0" parTransId="{A8289C24-13F5-470B-9197-1056A2690912}" sibTransId="{664A2943-161C-467E-B3DD-0DD32CD54F3E}"/>
    <dgm:cxn modelId="{332C8A59-BFAF-4B98-AB01-645F53A9F135}" type="presOf" srcId="{7470EE72-8476-40FF-8E71-B3B192F9EF64}" destId="{D1B2BEC2-A814-4512-A37D-0A555402FFC6}" srcOrd="0" destOrd="0" presId="urn:microsoft.com/office/officeart/2016/7/layout/LinearBlockProcessNumbered"/>
    <dgm:cxn modelId="{ECF26883-E9D2-43FA-B6B7-548363426CE8}" type="presOf" srcId="{7470EE72-8476-40FF-8E71-B3B192F9EF64}" destId="{1982E14C-3B51-4A10-94FC-A0E595CD8B7D}" srcOrd="1" destOrd="0" presId="urn:microsoft.com/office/officeart/2016/7/layout/LinearBlockProcessNumbered"/>
    <dgm:cxn modelId="{352EE08D-FEA2-4218-979B-7022B1B1C5B1}" srcId="{2F195E13-BFB5-4005-9113-A808ADB01670}" destId="{9B47B0E6-EB29-4818-8064-508F01DAC39F}" srcOrd="1" destOrd="0" parTransId="{2F7F7B11-4AEC-40E2-8693-A1006CD8E791}" sibTransId="{9E6597EF-4A2A-480E-A1BE-084D552EBA20}"/>
    <dgm:cxn modelId="{5926D4A7-C278-4574-9A84-9EAC228439EF}" type="presOf" srcId="{664A2943-161C-467E-B3DD-0DD32CD54F3E}" destId="{3DDAB297-6369-4C40-BB9E-BCB531C2E33C}" srcOrd="0" destOrd="0" presId="urn:microsoft.com/office/officeart/2016/7/layout/LinearBlockProcessNumbered"/>
    <dgm:cxn modelId="{2AC337AB-918C-4E8C-87B6-88AEA20BC62F}" type="presOf" srcId="{9B47B0E6-EB29-4818-8064-508F01DAC39F}" destId="{6A006A15-6A29-41F5-AD72-DE4A9AA28801}" srcOrd="1" destOrd="0" presId="urn:microsoft.com/office/officeart/2016/7/layout/LinearBlockProcessNumbered"/>
    <dgm:cxn modelId="{70543DDB-5E7A-4263-9601-E9B751945A7B}" srcId="{2F195E13-BFB5-4005-9113-A808ADB01670}" destId="{7470EE72-8476-40FF-8E71-B3B192F9EF64}" srcOrd="0" destOrd="0" parTransId="{0CA38727-D467-4088-93F1-000E0D26AA52}" sibTransId="{CD86D7A6-A4B8-4426-A992-118CEC2AB0A4}"/>
    <dgm:cxn modelId="{B5849BE2-9710-436C-ADCF-6C4756671973}" type="presOf" srcId="{CD86D7A6-A4B8-4426-A992-118CEC2AB0A4}" destId="{360CCD96-15B0-48E2-BB3D-50714328D14E}" srcOrd="0" destOrd="0" presId="urn:microsoft.com/office/officeart/2016/7/layout/LinearBlockProcessNumbered"/>
    <dgm:cxn modelId="{D96328E6-E06C-4634-8F9E-3A8903231FA6}" type="presOf" srcId="{9E6597EF-4A2A-480E-A1BE-084D552EBA20}" destId="{29E89DA9-8697-463E-A8B8-9B65A017510C}" srcOrd="0" destOrd="0" presId="urn:microsoft.com/office/officeart/2016/7/layout/LinearBlockProcessNumbered"/>
    <dgm:cxn modelId="{B76DF6EB-C803-4ABD-BDAA-8A1AF37B8404}" type="presOf" srcId="{9B47B0E6-EB29-4818-8064-508F01DAC39F}" destId="{C9333962-E2C1-4BDF-AE95-5F0082225694}" srcOrd="0" destOrd="0" presId="urn:microsoft.com/office/officeart/2016/7/layout/LinearBlockProcessNumbered"/>
    <dgm:cxn modelId="{0CF451C4-262F-447E-88D5-D8BE68D8E16F}" type="presParOf" srcId="{D90C6536-1FDB-469A-AA5E-B18A01F4C584}" destId="{90AC1210-C1EE-46AA-A935-C2172D2FEAEC}" srcOrd="0" destOrd="0" presId="urn:microsoft.com/office/officeart/2016/7/layout/LinearBlockProcessNumbered"/>
    <dgm:cxn modelId="{03CBEB7D-305C-44CB-A257-68DA271A4AAE}" type="presParOf" srcId="{90AC1210-C1EE-46AA-A935-C2172D2FEAEC}" destId="{D1B2BEC2-A814-4512-A37D-0A555402FFC6}" srcOrd="0" destOrd="0" presId="urn:microsoft.com/office/officeart/2016/7/layout/LinearBlockProcessNumbered"/>
    <dgm:cxn modelId="{D0D7EE91-1A36-45A4-AAA9-5211971549F7}" type="presParOf" srcId="{90AC1210-C1EE-46AA-A935-C2172D2FEAEC}" destId="{360CCD96-15B0-48E2-BB3D-50714328D14E}" srcOrd="1" destOrd="0" presId="urn:microsoft.com/office/officeart/2016/7/layout/LinearBlockProcessNumbered"/>
    <dgm:cxn modelId="{98136AB8-CF0E-4482-9433-232C728AE06E}" type="presParOf" srcId="{90AC1210-C1EE-46AA-A935-C2172D2FEAEC}" destId="{1982E14C-3B51-4A10-94FC-A0E595CD8B7D}" srcOrd="2" destOrd="0" presId="urn:microsoft.com/office/officeart/2016/7/layout/LinearBlockProcessNumbered"/>
    <dgm:cxn modelId="{456D179A-4670-4AD7-AC3B-8F716BC537BF}" type="presParOf" srcId="{D90C6536-1FDB-469A-AA5E-B18A01F4C584}" destId="{D5F77174-9B1F-444A-B33C-6E5DDACF34CC}" srcOrd="1" destOrd="0" presId="urn:microsoft.com/office/officeart/2016/7/layout/LinearBlockProcessNumbered"/>
    <dgm:cxn modelId="{09C8C272-CF2E-451E-82B3-FCDFDA8655F0}" type="presParOf" srcId="{D90C6536-1FDB-469A-AA5E-B18A01F4C584}" destId="{3592B8EC-B808-4877-A60B-C5C90328CDEA}" srcOrd="2" destOrd="0" presId="urn:microsoft.com/office/officeart/2016/7/layout/LinearBlockProcessNumbered"/>
    <dgm:cxn modelId="{270CC194-AAE1-4680-BFA7-3C1E9E2AECB0}" type="presParOf" srcId="{3592B8EC-B808-4877-A60B-C5C90328CDEA}" destId="{C9333962-E2C1-4BDF-AE95-5F0082225694}" srcOrd="0" destOrd="0" presId="urn:microsoft.com/office/officeart/2016/7/layout/LinearBlockProcessNumbered"/>
    <dgm:cxn modelId="{FF35962A-9BE4-4C56-8C12-103E67C409AD}" type="presParOf" srcId="{3592B8EC-B808-4877-A60B-C5C90328CDEA}" destId="{29E89DA9-8697-463E-A8B8-9B65A017510C}" srcOrd="1" destOrd="0" presId="urn:microsoft.com/office/officeart/2016/7/layout/LinearBlockProcessNumbered"/>
    <dgm:cxn modelId="{DA77510C-84DE-4EBD-A5EE-5608B416F9C7}" type="presParOf" srcId="{3592B8EC-B808-4877-A60B-C5C90328CDEA}" destId="{6A006A15-6A29-41F5-AD72-DE4A9AA28801}" srcOrd="2" destOrd="0" presId="urn:microsoft.com/office/officeart/2016/7/layout/LinearBlockProcessNumbered"/>
    <dgm:cxn modelId="{A4647AAF-BD40-4CB4-BC86-FF7F06FDFCCC}" type="presParOf" srcId="{D90C6536-1FDB-469A-AA5E-B18A01F4C584}" destId="{B3841BB1-B7FD-479D-95E4-B7DD44E276CA}" srcOrd="3" destOrd="0" presId="urn:microsoft.com/office/officeart/2016/7/layout/LinearBlockProcessNumbered"/>
    <dgm:cxn modelId="{154E6167-223C-4D1B-A6DC-5923FC5B99CF}" type="presParOf" srcId="{D90C6536-1FDB-469A-AA5E-B18A01F4C584}" destId="{9897947D-1E09-4576-AE4E-A40E53846C71}" srcOrd="4" destOrd="0" presId="urn:microsoft.com/office/officeart/2016/7/layout/LinearBlockProcessNumbered"/>
    <dgm:cxn modelId="{6A479EB2-0222-494A-9C15-F5477D206A9C}" type="presParOf" srcId="{9897947D-1E09-4576-AE4E-A40E53846C71}" destId="{40EA594F-D7C4-4D46-AE17-36FA96404507}" srcOrd="0" destOrd="0" presId="urn:microsoft.com/office/officeart/2016/7/layout/LinearBlockProcessNumbered"/>
    <dgm:cxn modelId="{B1435240-E2DF-43A5-94E0-EF1EA42E450E}" type="presParOf" srcId="{9897947D-1E09-4576-AE4E-A40E53846C71}" destId="{3DDAB297-6369-4C40-BB9E-BCB531C2E33C}" srcOrd="1" destOrd="0" presId="urn:microsoft.com/office/officeart/2016/7/layout/LinearBlockProcessNumbered"/>
    <dgm:cxn modelId="{46F039BB-E8E0-42EE-87ED-BEBB7AC7E2B0}" type="presParOf" srcId="{9897947D-1E09-4576-AE4E-A40E53846C71}" destId="{C582D9BF-EBA2-4EC8-B6F9-AFFEF7126A1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AB0DF6E-7AAC-4876-917F-5BA8D3C353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A88545C-A217-4D8C-BB13-8F1764AFA2EF}">
      <dgm:prSet/>
      <dgm:spPr/>
      <dgm:t>
        <a:bodyPr/>
        <a:lstStyle/>
        <a:p>
          <a:r>
            <a:rPr lang="es-ES"/>
            <a:t>Disminución del Índice de Producción Industrial de Andalucía (IPIAN) hasta junio, con caídas significativas en industrias extractivas y energéticas</a:t>
          </a:r>
          <a:endParaRPr lang="en-US"/>
        </a:p>
      </dgm:t>
    </dgm:pt>
    <dgm:pt modelId="{E6ED80F3-6C6F-4695-8E23-0894B7C494DA}" type="parTrans" cxnId="{74343AAD-5ECA-419C-BCF0-BBF31C5E701D}">
      <dgm:prSet/>
      <dgm:spPr/>
      <dgm:t>
        <a:bodyPr/>
        <a:lstStyle/>
        <a:p>
          <a:endParaRPr lang="en-US"/>
        </a:p>
      </dgm:t>
    </dgm:pt>
    <dgm:pt modelId="{AA05841C-EBD9-4309-A7C4-6264BE838249}" type="sibTrans" cxnId="{74343AAD-5ECA-419C-BCF0-BBF31C5E701D}">
      <dgm:prSet/>
      <dgm:spPr/>
      <dgm:t>
        <a:bodyPr/>
        <a:lstStyle/>
        <a:p>
          <a:endParaRPr lang="en-US"/>
        </a:p>
      </dgm:t>
    </dgm:pt>
    <dgm:pt modelId="{52B5DFA2-F930-4385-B980-BA7AC69693C2}">
      <dgm:prSet/>
      <dgm:spPr/>
      <dgm:t>
        <a:bodyPr/>
        <a:lstStyle/>
        <a:p>
          <a:r>
            <a:rPr lang="es-ES"/>
            <a:t>Fuerte crecimiento del Índice de Cifra de Negocios en la Industria (12,7% en junio), superando el 0,5% nacional</a:t>
          </a:r>
          <a:endParaRPr lang="en-US"/>
        </a:p>
      </dgm:t>
    </dgm:pt>
    <dgm:pt modelId="{FE156333-6757-446E-9653-2CD39FE6BCF9}" type="parTrans" cxnId="{B555F6D2-197D-44B5-BB4B-BF0279887F01}">
      <dgm:prSet/>
      <dgm:spPr/>
      <dgm:t>
        <a:bodyPr/>
        <a:lstStyle/>
        <a:p>
          <a:endParaRPr lang="en-US"/>
        </a:p>
      </dgm:t>
    </dgm:pt>
    <dgm:pt modelId="{9841794D-D0B3-4E3E-8EBB-D3457B6F02BF}" type="sibTrans" cxnId="{B555F6D2-197D-44B5-BB4B-BF0279887F01}">
      <dgm:prSet/>
      <dgm:spPr/>
      <dgm:t>
        <a:bodyPr/>
        <a:lstStyle/>
        <a:p>
          <a:endParaRPr lang="en-US"/>
        </a:p>
      </dgm:t>
    </dgm:pt>
    <dgm:pt modelId="{FA4C08EC-1688-4BC2-8CC5-BB14D35D2435}">
      <dgm:prSet/>
      <dgm:spPr/>
      <dgm:t>
        <a:bodyPr/>
        <a:lstStyle/>
        <a:p>
          <a:r>
            <a:rPr lang="es-ES"/>
            <a:t>Posible influencia de los precios más que de la actividad real en el crecimiento de la cifra de negocios</a:t>
          </a:r>
          <a:endParaRPr lang="en-US"/>
        </a:p>
      </dgm:t>
    </dgm:pt>
    <dgm:pt modelId="{9ADEF6D7-88F7-46B8-B4F2-CA6C7CD4AE83}" type="parTrans" cxnId="{794E0700-85AF-4F27-BADD-419E5DB4CA19}">
      <dgm:prSet/>
      <dgm:spPr/>
      <dgm:t>
        <a:bodyPr/>
        <a:lstStyle/>
        <a:p>
          <a:endParaRPr lang="en-US"/>
        </a:p>
      </dgm:t>
    </dgm:pt>
    <dgm:pt modelId="{3DA3F5A4-4AEC-45DF-9685-6DB69BDB2191}" type="sibTrans" cxnId="{794E0700-85AF-4F27-BADD-419E5DB4CA19}">
      <dgm:prSet/>
      <dgm:spPr/>
      <dgm:t>
        <a:bodyPr/>
        <a:lstStyle/>
        <a:p>
          <a:endParaRPr lang="en-US"/>
        </a:p>
      </dgm:t>
    </dgm:pt>
    <dgm:pt modelId="{C7D081BD-5CEF-456D-83D9-5338BB237E15}" type="pres">
      <dgm:prSet presAssocID="{9AB0DF6E-7AAC-4876-917F-5BA8D3C3533A}" presName="root" presStyleCnt="0">
        <dgm:presLayoutVars>
          <dgm:dir/>
          <dgm:resizeHandles val="exact"/>
        </dgm:presLayoutVars>
      </dgm:prSet>
      <dgm:spPr/>
    </dgm:pt>
    <dgm:pt modelId="{F01CFCE7-3D3C-40C1-ADDB-455CEDEB6FB3}" type="pres">
      <dgm:prSet presAssocID="{7A88545C-A217-4D8C-BB13-8F1764AFA2EF}" presName="compNode" presStyleCnt="0"/>
      <dgm:spPr/>
    </dgm:pt>
    <dgm:pt modelId="{E530088C-5E14-4E8D-9585-287BFC8F981F}" type="pres">
      <dgm:prSet presAssocID="{7A88545C-A217-4D8C-BB13-8F1764AFA2EF}" presName="bgRect" presStyleLbl="bgShp" presStyleIdx="0" presStyleCnt="3"/>
      <dgm:spPr/>
    </dgm:pt>
    <dgm:pt modelId="{69BF6EFF-43BD-43DA-8ADB-5171C1C5143B}" type="pres">
      <dgm:prSet presAssocID="{7A88545C-A217-4D8C-BB13-8F1764AFA2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3C094615-00A6-4668-9A69-5A109532685B}" type="pres">
      <dgm:prSet presAssocID="{7A88545C-A217-4D8C-BB13-8F1764AFA2EF}" presName="spaceRect" presStyleCnt="0"/>
      <dgm:spPr/>
    </dgm:pt>
    <dgm:pt modelId="{F2DC744D-77E7-4FC2-9453-81437FF9A0C4}" type="pres">
      <dgm:prSet presAssocID="{7A88545C-A217-4D8C-BB13-8F1764AFA2EF}" presName="parTx" presStyleLbl="revTx" presStyleIdx="0" presStyleCnt="3">
        <dgm:presLayoutVars>
          <dgm:chMax val="0"/>
          <dgm:chPref val="0"/>
        </dgm:presLayoutVars>
      </dgm:prSet>
      <dgm:spPr/>
    </dgm:pt>
    <dgm:pt modelId="{D659D0E1-AED1-4A49-92ED-2093C7D39028}" type="pres">
      <dgm:prSet presAssocID="{AA05841C-EBD9-4309-A7C4-6264BE838249}" presName="sibTrans" presStyleCnt="0"/>
      <dgm:spPr/>
    </dgm:pt>
    <dgm:pt modelId="{FC088576-40C4-424B-BA25-4B997C2539AF}" type="pres">
      <dgm:prSet presAssocID="{52B5DFA2-F930-4385-B980-BA7AC69693C2}" presName="compNode" presStyleCnt="0"/>
      <dgm:spPr/>
    </dgm:pt>
    <dgm:pt modelId="{2802F9E6-68AA-4A68-8270-AEA63A940BEB}" type="pres">
      <dgm:prSet presAssocID="{52B5DFA2-F930-4385-B980-BA7AC69693C2}" presName="bgRect" presStyleLbl="bgShp" presStyleIdx="1" presStyleCnt="3"/>
      <dgm:spPr/>
    </dgm:pt>
    <dgm:pt modelId="{4315B8A8-A85E-48DC-B2E9-75B5F9C42746}" type="pres">
      <dgm:prSet presAssocID="{52B5DFA2-F930-4385-B980-BA7AC69693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0EA3B6E-69B3-4A0C-8B68-CA3DC828543A}" type="pres">
      <dgm:prSet presAssocID="{52B5DFA2-F930-4385-B980-BA7AC69693C2}" presName="spaceRect" presStyleCnt="0"/>
      <dgm:spPr/>
    </dgm:pt>
    <dgm:pt modelId="{B1596711-2978-44A9-99EC-BB0468C3687C}" type="pres">
      <dgm:prSet presAssocID="{52B5DFA2-F930-4385-B980-BA7AC69693C2}" presName="parTx" presStyleLbl="revTx" presStyleIdx="1" presStyleCnt="3">
        <dgm:presLayoutVars>
          <dgm:chMax val="0"/>
          <dgm:chPref val="0"/>
        </dgm:presLayoutVars>
      </dgm:prSet>
      <dgm:spPr/>
    </dgm:pt>
    <dgm:pt modelId="{E7070CDA-E109-4F4D-B35A-5E419AC9DA30}" type="pres">
      <dgm:prSet presAssocID="{9841794D-D0B3-4E3E-8EBB-D3457B6F02BF}" presName="sibTrans" presStyleCnt="0"/>
      <dgm:spPr/>
    </dgm:pt>
    <dgm:pt modelId="{E91DABFD-A9EF-4DC4-92AC-D29C9E6FFEDA}" type="pres">
      <dgm:prSet presAssocID="{FA4C08EC-1688-4BC2-8CC5-BB14D35D2435}" presName="compNode" presStyleCnt="0"/>
      <dgm:spPr/>
    </dgm:pt>
    <dgm:pt modelId="{AE7DF0D6-454B-4D3D-8BE7-60C2616C5E9F}" type="pres">
      <dgm:prSet presAssocID="{FA4C08EC-1688-4BC2-8CC5-BB14D35D2435}" presName="bgRect" presStyleLbl="bgShp" presStyleIdx="2" presStyleCnt="3"/>
      <dgm:spPr/>
    </dgm:pt>
    <dgm:pt modelId="{84E038EC-1E6C-48CE-9D0D-DEDC2AC34DE8}" type="pres">
      <dgm:prSet presAssocID="{FA4C08EC-1688-4BC2-8CC5-BB14D35D24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BA95DEB1-0360-4E15-A0C5-165307C9C70D}" type="pres">
      <dgm:prSet presAssocID="{FA4C08EC-1688-4BC2-8CC5-BB14D35D2435}" presName="spaceRect" presStyleCnt="0"/>
      <dgm:spPr/>
    </dgm:pt>
    <dgm:pt modelId="{39B9294E-75F6-42C2-9B4C-8D95F4731294}" type="pres">
      <dgm:prSet presAssocID="{FA4C08EC-1688-4BC2-8CC5-BB14D35D243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94E0700-85AF-4F27-BADD-419E5DB4CA19}" srcId="{9AB0DF6E-7AAC-4876-917F-5BA8D3C3533A}" destId="{FA4C08EC-1688-4BC2-8CC5-BB14D35D2435}" srcOrd="2" destOrd="0" parTransId="{9ADEF6D7-88F7-46B8-B4F2-CA6C7CD4AE83}" sibTransId="{3DA3F5A4-4AEC-45DF-9685-6DB69BDB2191}"/>
    <dgm:cxn modelId="{878FEE40-D65F-43CB-94E3-4E303A06BA27}" type="presOf" srcId="{FA4C08EC-1688-4BC2-8CC5-BB14D35D2435}" destId="{39B9294E-75F6-42C2-9B4C-8D95F4731294}" srcOrd="0" destOrd="0" presId="urn:microsoft.com/office/officeart/2018/2/layout/IconVerticalSolidList"/>
    <dgm:cxn modelId="{645C605F-B5C7-47EC-9E20-518EC2C95958}" type="presOf" srcId="{7A88545C-A217-4D8C-BB13-8F1764AFA2EF}" destId="{F2DC744D-77E7-4FC2-9453-81437FF9A0C4}" srcOrd="0" destOrd="0" presId="urn:microsoft.com/office/officeart/2018/2/layout/IconVerticalSolidList"/>
    <dgm:cxn modelId="{C5276869-B0C6-4410-9B24-82DC1B8289CE}" type="presOf" srcId="{52B5DFA2-F930-4385-B980-BA7AC69693C2}" destId="{B1596711-2978-44A9-99EC-BB0468C3687C}" srcOrd="0" destOrd="0" presId="urn:microsoft.com/office/officeart/2018/2/layout/IconVerticalSolidList"/>
    <dgm:cxn modelId="{74343AAD-5ECA-419C-BCF0-BBF31C5E701D}" srcId="{9AB0DF6E-7AAC-4876-917F-5BA8D3C3533A}" destId="{7A88545C-A217-4D8C-BB13-8F1764AFA2EF}" srcOrd="0" destOrd="0" parTransId="{E6ED80F3-6C6F-4695-8E23-0894B7C494DA}" sibTransId="{AA05841C-EBD9-4309-A7C4-6264BE838249}"/>
    <dgm:cxn modelId="{DCDDFAC1-47BC-4B09-81C5-547A63046C7A}" type="presOf" srcId="{9AB0DF6E-7AAC-4876-917F-5BA8D3C3533A}" destId="{C7D081BD-5CEF-456D-83D9-5338BB237E15}" srcOrd="0" destOrd="0" presId="urn:microsoft.com/office/officeart/2018/2/layout/IconVerticalSolidList"/>
    <dgm:cxn modelId="{B555F6D2-197D-44B5-BB4B-BF0279887F01}" srcId="{9AB0DF6E-7AAC-4876-917F-5BA8D3C3533A}" destId="{52B5DFA2-F930-4385-B980-BA7AC69693C2}" srcOrd="1" destOrd="0" parTransId="{FE156333-6757-446E-9653-2CD39FE6BCF9}" sibTransId="{9841794D-D0B3-4E3E-8EBB-D3457B6F02BF}"/>
    <dgm:cxn modelId="{F0C182D0-F3D3-4E4D-BAC2-2D6897B50486}" type="presParOf" srcId="{C7D081BD-5CEF-456D-83D9-5338BB237E15}" destId="{F01CFCE7-3D3C-40C1-ADDB-455CEDEB6FB3}" srcOrd="0" destOrd="0" presId="urn:microsoft.com/office/officeart/2018/2/layout/IconVerticalSolidList"/>
    <dgm:cxn modelId="{6E2B8BD3-D6BE-41FD-80EC-6AE80E767B9D}" type="presParOf" srcId="{F01CFCE7-3D3C-40C1-ADDB-455CEDEB6FB3}" destId="{E530088C-5E14-4E8D-9585-287BFC8F981F}" srcOrd="0" destOrd="0" presId="urn:microsoft.com/office/officeart/2018/2/layout/IconVerticalSolidList"/>
    <dgm:cxn modelId="{8982A934-088B-4179-BE81-256DBBAA0852}" type="presParOf" srcId="{F01CFCE7-3D3C-40C1-ADDB-455CEDEB6FB3}" destId="{69BF6EFF-43BD-43DA-8ADB-5171C1C5143B}" srcOrd="1" destOrd="0" presId="urn:microsoft.com/office/officeart/2018/2/layout/IconVerticalSolidList"/>
    <dgm:cxn modelId="{853E4A22-AEBF-4EC6-93DC-C70A45355A92}" type="presParOf" srcId="{F01CFCE7-3D3C-40C1-ADDB-455CEDEB6FB3}" destId="{3C094615-00A6-4668-9A69-5A109532685B}" srcOrd="2" destOrd="0" presId="urn:microsoft.com/office/officeart/2018/2/layout/IconVerticalSolidList"/>
    <dgm:cxn modelId="{47BC5CBF-2BD3-4A0F-BBBD-C72441CBA594}" type="presParOf" srcId="{F01CFCE7-3D3C-40C1-ADDB-455CEDEB6FB3}" destId="{F2DC744D-77E7-4FC2-9453-81437FF9A0C4}" srcOrd="3" destOrd="0" presId="urn:microsoft.com/office/officeart/2018/2/layout/IconVerticalSolidList"/>
    <dgm:cxn modelId="{748C0E41-9B66-4878-A40D-E316AD8C7D41}" type="presParOf" srcId="{C7D081BD-5CEF-456D-83D9-5338BB237E15}" destId="{D659D0E1-AED1-4A49-92ED-2093C7D39028}" srcOrd="1" destOrd="0" presId="urn:microsoft.com/office/officeart/2018/2/layout/IconVerticalSolidList"/>
    <dgm:cxn modelId="{1EE64D55-15D2-4768-8B61-1EBAE1170D0B}" type="presParOf" srcId="{C7D081BD-5CEF-456D-83D9-5338BB237E15}" destId="{FC088576-40C4-424B-BA25-4B997C2539AF}" srcOrd="2" destOrd="0" presId="urn:microsoft.com/office/officeart/2018/2/layout/IconVerticalSolidList"/>
    <dgm:cxn modelId="{4EDF7CB9-43B3-4659-87AD-34F4841E96A6}" type="presParOf" srcId="{FC088576-40C4-424B-BA25-4B997C2539AF}" destId="{2802F9E6-68AA-4A68-8270-AEA63A940BEB}" srcOrd="0" destOrd="0" presId="urn:microsoft.com/office/officeart/2018/2/layout/IconVerticalSolidList"/>
    <dgm:cxn modelId="{66F974F4-E6D6-4CA5-BF50-E810FFCB2D78}" type="presParOf" srcId="{FC088576-40C4-424B-BA25-4B997C2539AF}" destId="{4315B8A8-A85E-48DC-B2E9-75B5F9C42746}" srcOrd="1" destOrd="0" presId="urn:microsoft.com/office/officeart/2018/2/layout/IconVerticalSolidList"/>
    <dgm:cxn modelId="{3C95FD4C-0091-4DD7-A336-0F5718A3A1D2}" type="presParOf" srcId="{FC088576-40C4-424B-BA25-4B997C2539AF}" destId="{50EA3B6E-69B3-4A0C-8B68-CA3DC828543A}" srcOrd="2" destOrd="0" presId="urn:microsoft.com/office/officeart/2018/2/layout/IconVerticalSolidList"/>
    <dgm:cxn modelId="{0E8A60C1-8BF3-48B3-9439-DCFF09396B1E}" type="presParOf" srcId="{FC088576-40C4-424B-BA25-4B997C2539AF}" destId="{B1596711-2978-44A9-99EC-BB0468C3687C}" srcOrd="3" destOrd="0" presId="urn:microsoft.com/office/officeart/2018/2/layout/IconVerticalSolidList"/>
    <dgm:cxn modelId="{D78771E4-FA77-483B-97AA-67D16D86FBA3}" type="presParOf" srcId="{C7D081BD-5CEF-456D-83D9-5338BB237E15}" destId="{E7070CDA-E109-4F4D-B35A-5E419AC9DA30}" srcOrd="3" destOrd="0" presId="urn:microsoft.com/office/officeart/2018/2/layout/IconVerticalSolidList"/>
    <dgm:cxn modelId="{28A2686C-112B-4751-86E5-E7AC19644395}" type="presParOf" srcId="{C7D081BD-5CEF-456D-83D9-5338BB237E15}" destId="{E91DABFD-A9EF-4DC4-92AC-D29C9E6FFEDA}" srcOrd="4" destOrd="0" presId="urn:microsoft.com/office/officeart/2018/2/layout/IconVerticalSolidList"/>
    <dgm:cxn modelId="{8E0CAF03-F9D7-4C86-B661-347C6AB87F61}" type="presParOf" srcId="{E91DABFD-A9EF-4DC4-92AC-D29C9E6FFEDA}" destId="{AE7DF0D6-454B-4D3D-8BE7-60C2616C5E9F}" srcOrd="0" destOrd="0" presId="urn:microsoft.com/office/officeart/2018/2/layout/IconVerticalSolidList"/>
    <dgm:cxn modelId="{3F692381-6BC0-4093-9EB4-E8440C21FBEF}" type="presParOf" srcId="{E91DABFD-A9EF-4DC4-92AC-D29C9E6FFEDA}" destId="{84E038EC-1E6C-48CE-9D0D-DEDC2AC34DE8}" srcOrd="1" destOrd="0" presId="urn:microsoft.com/office/officeart/2018/2/layout/IconVerticalSolidList"/>
    <dgm:cxn modelId="{DF5E1AB8-665C-4F5B-AEC0-3FAA15B17D6B}" type="presParOf" srcId="{E91DABFD-A9EF-4DC4-92AC-D29C9E6FFEDA}" destId="{BA95DEB1-0360-4E15-A0C5-165307C9C70D}" srcOrd="2" destOrd="0" presId="urn:microsoft.com/office/officeart/2018/2/layout/IconVerticalSolidList"/>
    <dgm:cxn modelId="{B37D714A-2417-4369-B007-EF428FE00B0F}" type="presParOf" srcId="{E91DABFD-A9EF-4DC4-92AC-D29C9E6FFEDA}" destId="{39B9294E-75F6-42C2-9B4C-8D95F47312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DC14BBD-AAE8-4C9D-9F27-C996ABAB580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57EE46-5561-48BB-85EB-87D17DEE1C5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Aumento del 42,4% interanual en licitaciones en junio, indicando posible actividad futura</a:t>
          </a:r>
          <a:endParaRPr lang="en-US"/>
        </a:p>
      </dgm:t>
    </dgm:pt>
    <dgm:pt modelId="{65091237-36DF-4EA8-855A-32D49848F60A}" type="parTrans" cxnId="{7B8790B9-71AB-4FB2-9D03-3AFD83CBB09C}">
      <dgm:prSet/>
      <dgm:spPr/>
      <dgm:t>
        <a:bodyPr/>
        <a:lstStyle/>
        <a:p>
          <a:endParaRPr lang="en-US"/>
        </a:p>
      </dgm:t>
    </dgm:pt>
    <dgm:pt modelId="{6B9C5FD7-56A4-4B60-A3F4-43078E36393E}" type="sibTrans" cxnId="{7B8790B9-71AB-4FB2-9D03-3AFD83CBB09C}">
      <dgm:prSet/>
      <dgm:spPr/>
      <dgm:t>
        <a:bodyPr/>
        <a:lstStyle/>
        <a:p>
          <a:endParaRPr lang="en-US"/>
        </a:p>
      </dgm:t>
    </dgm:pt>
    <dgm:pt modelId="{74CAB5F9-1CE7-4AC0-A70B-F13CDA41F86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Tendencias negativas en viviendas iniciadas libres (-9,6% en marzo) y superficie a construir de obra nueva no residencial (-56,4% en mayo)</a:t>
          </a:r>
          <a:endParaRPr lang="en-US"/>
        </a:p>
      </dgm:t>
    </dgm:pt>
    <dgm:pt modelId="{AD8BC6D0-761C-426E-9006-32C81A88342D}" type="parTrans" cxnId="{B00D73DE-2DBC-4FD0-93E8-6AC46C1420D9}">
      <dgm:prSet/>
      <dgm:spPr/>
      <dgm:t>
        <a:bodyPr/>
        <a:lstStyle/>
        <a:p>
          <a:endParaRPr lang="en-US"/>
        </a:p>
      </dgm:t>
    </dgm:pt>
    <dgm:pt modelId="{277ECEF8-C6DE-4B7C-A59C-32DA36F96F1E}" type="sibTrans" cxnId="{B00D73DE-2DBC-4FD0-93E8-6AC46C1420D9}">
      <dgm:prSet/>
      <dgm:spPr/>
      <dgm:t>
        <a:bodyPr/>
        <a:lstStyle/>
        <a:p>
          <a:endParaRPr lang="en-US"/>
        </a:p>
      </dgm:t>
    </dgm:pt>
    <dgm:pt modelId="{F838F873-D335-4197-B142-59FC39530C6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Señales de una recuperación postergada y comportamiento no tan positivo en los últimos meses</a:t>
          </a:r>
          <a:endParaRPr lang="en-US"/>
        </a:p>
      </dgm:t>
    </dgm:pt>
    <dgm:pt modelId="{F192BC57-081F-4114-8E09-8DF4A161B7BF}" type="parTrans" cxnId="{7332834A-3B2D-4825-9E10-68FEE22D129E}">
      <dgm:prSet/>
      <dgm:spPr/>
      <dgm:t>
        <a:bodyPr/>
        <a:lstStyle/>
        <a:p>
          <a:endParaRPr lang="en-US"/>
        </a:p>
      </dgm:t>
    </dgm:pt>
    <dgm:pt modelId="{D0ED8C5F-35F3-4228-A3B3-3F90F5CC2B37}" type="sibTrans" cxnId="{7332834A-3B2D-4825-9E10-68FEE22D129E}">
      <dgm:prSet/>
      <dgm:spPr/>
      <dgm:t>
        <a:bodyPr/>
        <a:lstStyle/>
        <a:p>
          <a:endParaRPr lang="en-US"/>
        </a:p>
      </dgm:t>
    </dgm:pt>
    <dgm:pt modelId="{3813DBFF-A5BB-460D-B97A-3A0ADC5AB15B}" type="pres">
      <dgm:prSet presAssocID="{2DC14BBD-AAE8-4C9D-9F27-C996ABAB5801}" presName="root" presStyleCnt="0">
        <dgm:presLayoutVars>
          <dgm:dir/>
          <dgm:resizeHandles val="exact"/>
        </dgm:presLayoutVars>
      </dgm:prSet>
      <dgm:spPr/>
    </dgm:pt>
    <dgm:pt modelId="{EA8E7120-2752-4242-81E7-328C909D5A9A}" type="pres">
      <dgm:prSet presAssocID="{8957EE46-5561-48BB-85EB-87D17DEE1C51}" presName="compNode" presStyleCnt="0"/>
      <dgm:spPr/>
    </dgm:pt>
    <dgm:pt modelId="{0CB9850A-AE9A-4A8D-BE32-334BC9E50E93}" type="pres">
      <dgm:prSet presAssocID="{8957EE46-5561-48BB-85EB-87D17DEE1C51}" presName="bgRect" presStyleLbl="bgShp" presStyleIdx="0" presStyleCnt="3"/>
      <dgm:spPr/>
    </dgm:pt>
    <dgm:pt modelId="{70C800BA-8327-4758-9CBD-099C07151818}" type="pres">
      <dgm:prSet presAssocID="{8957EE46-5561-48BB-85EB-87D17DEE1C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E8F04F26-5258-41A9-AEF7-3BFCF1ECBBF1}" type="pres">
      <dgm:prSet presAssocID="{8957EE46-5561-48BB-85EB-87D17DEE1C51}" presName="spaceRect" presStyleCnt="0"/>
      <dgm:spPr/>
    </dgm:pt>
    <dgm:pt modelId="{9C30AF60-2972-42DD-AAD9-161238A03807}" type="pres">
      <dgm:prSet presAssocID="{8957EE46-5561-48BB-85EB-87D17DEE1C51}" presName="parTx" presStyleLbl="revTx" presStyleIdx="0" presStyleCnt="3">
        <dgm:presLayoutVars>
          <dgm:chMax val="0"/>
          <dgm:chPref val="0"/>
        </dgm:presLayoutVars>
      </dgm:prSet>
      <dgm:spPr/>
    </dgm:pt>
    <dgm:pt modelId="{FBB67C21-C948-45E0-8CEE-F9F930FB4C38}" type="pres">
      <dgm:prSet presAssocID="{6B9C5FD7-56A4-4B60-A3F4-43078E36393E}" presName="sibTrans" presStyleCnt="0"/>
      <dgm:spPr/>
    </dgm:pt>
    <dgm:pt modelId="{A7B27A63-217D-4759-B68B-06F26A7AA724}" type="pres">
      <dgm:prSet presAssocID="{74CAB5F9-1CE7-4AC0-A70B-F13CDA41F863}" presName="compNode" presStyleCnt="0"/>
      <dgm:spPr/>
    </dgm:pt>
    <dgm:pt modelId="{21E85E12-61F9-4378-A2FC-CA8574CE39EE}" type="pres">
      <dgm:prSet presAssocID="{74CAB5F9-1CE7-4AC0-A70B-F13CDA41F863}" presName="bgRect" presStyleLbl="bgShp" presStyleIdx="1" presStyleCnt="3"/>
      <dgm:spPr/>
    </dgm:pt>
    <dgm:pt modelId="{1DB7E6C8-6C58-4176-A993-6188A05356F2}" type="pres">
      <dgm:prSet presAssocID="{74CAB5F9-1CE7-4AC0-A70B-F13CDA41F8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udad"/>
        </a:ext>
      </dgm:extLst>
    </dgm:pt>
    <dgm:pt modelId="{FFD2F8F4-80F6-42A6-9C1A-3C41178C3F90}" type="pres">
      <dgm:prSet presAssocID="{74CAB5F9-1CE7-4AC0-A70B-F13CDA41F863}" presName="spaceRect" presStyleCnt="0"/>
      <dgm:spPr/>
    </dgm:pt>
    <dgm:pt modelId="{AB811D95-2432-406E-B8BA-5E5B15550EAE}" type="pres">
      <dgm:prSet presAssocID="{74CAB5F9-1CE7-4AC0-A70B-F13CDA41F863}" presName="parTx" presStyleLbl="revTx" presStyleIdx="1" presStyleCnt="3">
        <dgm:presLayoutVars>
          <dgm:chMax val="0"/>
          <dgm:chPref val="0"/>
        </dgm:presLayoutVars>
      </dgm:prSet>
      <dgm:spPr/>
    </dgm:pt>
    <dgm:pt modelId="{4EEFEDCA-03E6-482D-ABC1-72C1F38CD9FF}" type="pres">
      <dgm:prSet presAssocID="{277ECEF8-C6DE-4B7C-A59C-32DA36F96F1E}" presName="sibTrans" presStyleCnt="0"/>
      <dgm:spPr/>
    </dgm:pt>
    <dgm:pt modelId="{31B72AEB-4976-48CF-97BB-E58B31B81F28}" type="pres">
      <dgm:prSet presAssocID="{F838F873-D335-4197-B142-59FC39530C66}" presName="compNode" presStyleCnt="0"/>
      <dgm:spPr/>
    </dgm:pt>
    <dgm:pt modelId="{E4EEA57B-D4BA-4D6F-BAA1-CF27CDCD247C}" type="pres">
      <dgm:prSet presAssocID="{F838F873-D335-4197-B142-59FC39530C66}" presName="bgRect" presStyleLbl="bgShp" presStyleIdx="2" presStyleCnt="3"/>
      <dgm:spPr/>
    </dgm:pt>
    <dgm:pt modelId="{4E765157-4912-4D0F-BE5D-27ED0099A05A}" type="pres">
      <dgm:prSet presAssocID="{F838F873-D335-4197-B142-59FC39530C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B386D12-1EB1-43F7-A7D8-1B692C487ABD}" type="pres">
      <dgm:prSet presAssocID="{F838F873-D335-4197-B142-59FC39530C66}" presName="spaceRect" presStyleCnt="0"/>
      <dgm:spPr/>
    </dgm:pt>
    <dgm:pt modelId="{546515D2-6562-4DD9-A860-1E16B318CF84}" type="pres">
      <dgm:prSet presAssocID="{F838F873-D335-4197-B142-59FC39530C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691045-C859-410D-82D4-7BE79C1D69D7}" type="presOf" srcId="{2DC14BBD-AAE8-4C9D-9F27-C996ABAB5801}" destId="{3813DBFF-A5BB-460D-B97A-3A0ADC5AB15B}" srcOrd="0" destOrd="0" presId="urn:microsoft.com/office/officeart/2018/2/layout/IconVerticalSolidList"/>
    <dgm:cxn modelId="{7332834A-3B2D-4825-9E10-68FEE22D129E}" srcId="{2DC14BBD-AAE8-4C9D-9F27-C996ABAB5801}" destId="{F838F873-D335-4197-B142-59FC39530C66}" srcOrd="2" destOrd="0" parTransId="{F192BC57-081F-4114-8E09-8DF4A161B7BF}" sibTransId="{D0ED8C5F-35F3-4228-A3B3-3F90F5CC2B37}"/>
    <dgm:cxn modelId="{7B8790B9-71AB-4FB2-9D03-3AFD83CBB09C}" srcId="{2DC14BBD-AAE8-4C9D-9F27-C996ABAB5801}" destId="{8957EE46-5561-48BB-85EB-87D17DEE1C51}" srcOrd="0" destOrd="0" parTransId="{65091237-36DF-4EA8-855A-32D49848F60A}" sibTransId="{6B9C5FD7-56A4-4B60-A3F4-43078E36393E}"/>
    <dgm:cxn modelId="{869984BF-40F6-461B-A013-9D408F55BAFC}" type="presOf" srcId="{F838F873-D335-4197-B142-59FC39530C66}" destId="{546515D2-6562-4DD9-A860-1E16B318CF84}" srcOrd="0" destOrd="0" presId="urn:microsoft.com/office/officeart/2018/2/layout/IconVerticalSolidList"/>
    <dgm:cxn modelId="{B00D73DE-2DBC-4FD0-93E8-6AC46C1420D9}" srcId="{2DC14BBD-AAE8-4C9D-9F27-C996ABAB5801}" destId="{74CAB5F9-1CE7-4AC0-A70B-F13CDA41F863}" srcOrd="1" destOrd="0" parTransId="{AD8BC6D0-761C-426E-9006-32C81A88342D}" sibTransId="{277ECEF8-C6DE-4B7C-A59C-32DA36F96F1E}"/>
    <dgm:cxn modelId="{4A148AE1-B595-4AC6-8096-68FC460348CC}" type="presOf" srcId="{8957EE46-5561-48BB-85EB-87D17DEE1C51}" destId="{9C30AF60-2972-42DD-AAD9-161238A03807}" srcOrd="0" destOrd="0" presId="urn:microsoft.com/office/officeart/2018/2/layout/IconVerticalSolidList"/>
    <dgm:cxn modelId="{4422F3F4-EF67-4B95-959D-4988B8EDDFA1}" type="presOf" srcId="{74CAB5F9-1CE7-4AC0-A70B-F13CDA41F863}" destId="{AB811D95-2432-406E-B8BA-5E5B15550EAE}" srcOrd="0" destOrd="0" presId="urn:microsoft.com/office/officeart/2018/2/layout/IconVerticalSolidList"/>
    <dgm:cxn modelId="{3C9C058A-050E-4B7E-BFC3-9A7E0EA06EF0}" type="presParOf" srcId="{3813DBFF-A5BB-460D-B97A-3A0ADC5AB15B}" destId="{EA8E7120-2752-4242-81E7-328C909D5A9A}" srcOrd="0" destOrd="0" presId="urn:microsoft.com/office/officeart/2018/2/layout/IconVerticalSolidList"/>
    <dgm:cxn modelId="{F2797A28-87AD-4FDB-B90A-CFB0D5D6ED82}" type="presParOf" srcId="{EA8E7120-2752-4242-81E7-328C909D5A9A}" destId="{0CB9850A-AE9A-4A8D-BE32-334BC9E50E93}" srcOrd="0" destOrd="0" presId="urn:microsoft.com/office/officeart/2018/2/layout/IconVerticalSolidList"/>
    <dgm:cxn modelId="{4B7AC3A2-BF88-468B-AF58-800D18A01C01}" type="presParOf" srcId="{EA8E7120-2752-4242-81E7-328C909D5A9A}" destId="{70C800BA-8327-4758-9CBD-099C07151818}" srcOrd="1" destOrd="0" presId="urn:microsoft.com/office/officeart/2018/2/layout/IconVerticalSolidList"/>
    <dgm:cxn modelId="{B0833D0C-CB84-446E-A0CD-C2786FD72531}" type="presParOf" srcId="{EA8E7120-2752-4242-81E7-328C909D5A9A}" destId="{E8F04F26-5258-41A9-AEF7-3BFCF1ECBBF1}" srcOrd="2" destOrd="0" presId="urn:microsoft.com/office/officeart/2018/2/layout/IconVerticalSolidList"/>
    <dgm:cxn modelId="{1F0044D1-AECA-49F8-A9AF-2A92E3224E1F}" type="presParOf" srcId="{EA8E7120-2752-4242-81E7-328C909D5A9A}" destId="{9C30AF60-2972-42DD-AAD9-161238A03807}" srcOrd="3" destOrd="0" presId="urn:microsoft.com/office/officeart/2018/2/layout/IconVerticalSolidList"/>
    <dgm:cxn modelId="{3F8D70E4-67BA-45CA-B5DB-FEBA9C49DF4A}" type="presParOf" srcId="{3813DBFF-A5BB-460D-B97A-3A0ADC5AB15B}" destId="{FBB67C21-C948-45E0-8CEE-F9F930FB4C38}" srcOrd="1" destOrd="0" presId="urn:microsoft.com/office/officeart/2018/2/layout/IconVerticalSolidList"/>
    <dgm:cxn modelId="{622C6739-4FD2-410D-95BD-B294FD1DD937}" type="presParOf" srcId="{3813DBFF-A5BB-460D-B97A-3A0ADC5AB15B}" destId="{A7B27A63-217D-4759-B68B-06F26A7AA724}" srcOrd="2" destOrd="0" presId="urn:microsoft.com/office/officeart/2018/2/layout/IconVerticalSolidList"/>
    <dgm:cxn modelId="{9205E170-C016-4898-86C0-25EB3390CB55}" type="presParOf" srcId="{A7B27A63-217D-4759-B68B-06F26A7AA724}" destId="{21E85E12-61F9-4378-A2FC-CA8574CE39EE}" srcOrd="0" destOrd="0" presId="urn:microsoft.com/office/officeart/2018/2/layout/IconVerticalSolidList"/>
    <dgm:cxn modelId="{97C430D7-72F2-4294-B4BE-DB89D536981B}" type="presParOf" srcId="{A7B27A63-217D-4759-B68B-06F26A7AA724}" destId="{1DB7E6C8-6C58-4176-A993-6188A05356F2}" srcOrd="1" destOrd="0" presId="urn:microsoft.com/office/officeart/2018/2/layout/IconVerticalSolidList"/>
    <dgm:cxn modelId="{D9A87552-CAC5-46AF-B5F6-CB62FF7E75E6}" type="presParOf" srcId="{A7B27A63-217D-4759-B68B-06F26A7AA724}" destId="{FFD2F8F4-80F6-42A6-9C1A-3C41178C3F90}" srcOrd="2" destOrd="0" presId="urn:microsoft.com/office/officeart/2018/2/layout/IconVerticalSolidList"/>
    <dgm:cxn modelId="{0060CEB2-593B-4D75-812B-1A20092480F2}" type="presParOf" srcId="{A7B27A63-217D-4759-B68B-06F26A7AA724}" destId="{AB811D95-2432-406E-B8BA-5E5B15550EAE}" srcOrd="3" destOrd="0" presId="urn:microsoft.com/office/officeart/2018/2/layout/IconVerticalSolidList"/>
    <dgm:cxn modelId="{ECB60DA8-0D14-40E3-BA1D-1E6BE5EA9C3B}" type="presParOf" srcId="{3813DBFF-A5BB-460D-B97A-3A0ADC5AB15B}" destId="{4EEFEDCA-03E6-482D-ABC1-72C1F38CD9FF}" srcOrd="3" destOrd="0" presId="urn:microsoft.com/office/officeart/2018/2/layout/IconVerticalSolidList"/>
    <dgm:cxn modelId="{D6D9391F-5EFE-4DB4-9A64-A1AEA373B713}" type="presParOf" srcId="{3813DBFF-A5BB-460D-B97A-3A0ADC5AB15B}" destId="{31B72AEB-4976-48CF-97BB-E58B31B81F28}" srcOrd="4" destOrd="0" presId="urn:microsoft.com/office/officeart/2018/2/layout/IconVerticalSolidList"/>
    <dgm:cxn modelId="{E5163061-BB5D-47D5-A210-C2B5A158B315}" type="presParOf" srcId="{31B72AEB-4976-48CF-97BB-E58B31B81F28}" destId="{E4EEA57B-D4BA-4D6F-BAA1-CF27CDCD247C}" srcOrd="0" destOrd="0" presId="urn:microsoft.com/office/officeart/2018/2/layout/IconVerticalSolidList"/>
    <dgm:cxn modelId="{7A0EAE80-8DC4-49F8-A835-7ED260EDC72D}" type="presParOf" srcId="{31B72AEB-4976-48CF-97BB-E58B31B81F28}" destId="{4E765157-4912-4D0F-BE5D-27ED0099A05A}" srcOrd="1" destOrd="0" presId="urn:microsoft.com/office/officeart/2018/2/layout/IconVerticalSolidList"/>
    <dgm:cxn modelId="{ED35D09E-6888-445E-9736-57DD5B19A310}" type="presParOf" srcId="{31B72AEB-4976-48CF-97BB-E58B31B81F28}" destId="{1B386D12-1EB1-43F7-A7D8-1B692C487ABD}" srcOrd="2" destOrd="0" presId="urn:microsoft.com/office/officeart/2018/2/layout/IconVerticalSolidList"/>
    <dgm:cxn modelId="{82D30ECB-489A-4B54-89D3-094C9BF216A8}" type="presParOf" srcId="{31B72AEB-4976-48CF-97BB-E58B31B81F28}" destId="{546515D2-6562-4DD9-A860-1E16B318CF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E34053-2FC3-4757-8186-9A7FC023B53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6370DE-6FA8-4BB3-B124-F3E02D81C3E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Aumento del 6,1% en el Índice de Cifra de Negocios del Sector Servicios en junio, superando el 3,3% nacional</a:t>
          </a:r>
          <a:endParaRPr lang="en-US"/>
        </a:p>
      </dgm:t>
    </dgm:pt>
    <dgm:pt modelId="{365D4CD0-4DFE-4EEB-AE87-B45CF4BA49DA}" type="parTrans" cxnId="{EBE7D644-39CF-4ACE-84FE-29453B097DFF}">
      <dgm:prSet/>
      <dgm:spPr/>
      <dgm:t>
        <a:bodyPr/>
        <a:lstStyle/>
        <a:p>
          <a:endParaRPr lang="en-US"/>
        </a:p>
      </dgm:t>
    </dgm:pt>
    <dgm:pt modelId="{4211562F-432F-4DEA-AC31-AE2B2B03C144}" type="sibTrans" cxnId="{EBE7D644-39CF-4ACE-84FE-29453B097DFF}">
      <dgm:prSet/>
      <dgm:spPr/>
      <dgm:t>
        <a:bodyPr/>
        <a:lstStyle/>
        <a:p>
          <a:endParaRPr lang="en-US"/>
        </a:p>
      </dgm:t>
    </dgm:pt>
    <dgm:pt modelId="{087236DA-62C9-4F3A-8BD0-68DEF63FAB7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Incremento del 5,1% en el número total de turistas en el segundo trimestre</a:t>
          </a:r>
          <a:endParaRPr lang="en-US"/>
        </a:p>
      </dgm:t>
    </dgm:pt>
    <dgm:pt modelId="{8F572612-261E-4F03-BB85-2E7BC4E0A28D}" type="parTrans" cxnId="{91805A3B-FF67-45DA-AAC5-56A228E7FFD2}">
      <dgm:prSet/>
      <dgm:spPr/>
      <dgm:t>
        <a:bodyPr/>
        <a:lstStyle/>
        <a:p>
          <a:endParaRPr lang="en-US"/>
        </a:p>
      </dgm:t>
    </dgm:pt>
    <dgm:pt modelId="{17BC99BE-79B7-4D70-BDE6-476A702F5AFE}" type="sibTrans" cxnId="{91805A3B-FF67-45DA-AAC5-56A228E7FFD2}">
      <dgm:prSet/>
      <dgm:spPr/>
      <dgm:t>
        <a:bodyPr/>
        <a:lstStyle/>
        <a:p>
          <a:endParaRPr lang="en-US"/>
        </a:p>
      </dgm:t>
    </dgm:pt>
    <dgm:pt modelId="{D8A74F7B-C706-4FA6-983D-85BBA896065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Ligera disminución en viajeros de establecimientos hoteleros (-5,2% en julio), compensada por aumento en pernoctaciones (0,5%)</a:t>
          </a:r>
          <a:endParaRPr lang="en-US"/>
        </a:p>
      </dgm:t>
    </dgm:pt>
    <dgm:pt modelId="{2C11BF27-E13D-4F4F-8E05-053D1E8C0A9C}" type="parTrans" cxnId="{398FBA46-82CA-403C-961F-B56B22FA2206}">
      <dgm:prSet/>
      <dgm:spPr/>
      <dgm:t>
        <a:bodyPr/>
        <a:lstStyle/>
        <a:p>
          <a:endParaRPr lang="en-US"/>
        </a:p>
      </dgm:t>
    </dgm:pt>
    <dgm:pt modelId="{05B6FB07-2258-40FF-8940-1B52F5A319E9}" type="sibTrans" cxnId="{398FBA46-82CA-403C-961F-B56B22FA2206}">
      <dgm:prSet/>
      <dgm:spPr/>
      <dgm:t>
        <a:bodyPr/>
        <a:lstStyle/>
        <a:p>
          <a:endParaRPr lang="en-US"/>
        </a:p>
      </dgm:t>
    </dgm:pt>
    <dgm:pt modelId="{415AA361-1972-46C8-A703-3447C3EECC0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Evolución positiva en transporte, comercio, hostelería y servicios a empresas y tecnológicos</a:t>
          </a:r>
          <a:endParaRPr lang="en-US"/>
        </a:p>
      </dgm:t>
    </dgm:pt>
    <dgm:pt modelId="{BA57319A-3086-4AA6-88E7-ABCEE97E0D93}" type="parTrans" cxnId="{69985441-90F2-4EF5-858F-E3CE4EA98129}">
      <dgm:prSet/>
      <dgm:spPr/>
      <dgm:t>
        <a:bodyPr/>
        <a:lstStyle/>
        <a:p>
          <a:endParaRPr lang="en-US"/>
        </a:p>
      </dgm:t>
    </dgm:pt>
    <dgm:pt modelId="{8FE73330-64CE-473C-B54D-E2A2B7BD5664}" type="sibTrans" cxnId="{69985441-90F2-4EF5-858F-E3CE4EA98129}">
      <dgm:prSet/>
      <dgm:spPr/>
      <dgm:t>
        <a:bodyPr/>
        <a:lstStyle/>
        <a:p>
          <a:endParaRPr lang="en-US"/>
        </a:p>
      </dgm:t>
    </dgm:pt>
    <dgm:pt modelId="{B9354B87-D05B-4DF2-BE72-5B960C4BA43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Mejora sustancial en el sector agrícola, ganadero y pesquero respecto a 2023, favorecido por las lluvias de primavera</a:t>
          </a:r>
          <a:endParaRPr lang="en-US"/>
        </a:p>
      </dgm:t>
    </dgm:pt>
    <dgm:pt modelId="{B07B93DC-3EFB-4CAE-B781-E3AF0F5D5A02}" type="parTrans" cxnId="{BB5DFDE7-E148-4DFC-8BFC-8DAE4B68296E}">
      <dgm:prSet/>
      <dgm:spPr/>
      <dgm:t>
        <a:bodyPr/>
        <a:lstStyle/>
        <a:p>
          <a:endParaRPr lang="en-US"/>
        </a:p>
      </dgm:t>
    </dgm:pt>
    <dgm:pt modelId="{0A7363EB-8964-49F5-8258-E86C5AFEC31D}" type="sibTrans" cxnId="{BB5DFDE7-E148-4DFC-8BFC-8DAE4B68296E}">
      <dgm:prSet/>
      <dgm:spPr/>
      <dgm:t>
        <a:bodyPr/>
        <a:lstStyle/>
        <a:p>
          <a:endParaRPr lang="en-US"/>
        </a:p>
      </dgm:t>
    </dgm:pt>
    <dgm:pt modelId="{D4B02248-076F-4A16-9C80-21CAF1959CF7}" type="pres">
      <dgm:prSet presAssocID="{07E34053-2FC3-4757-8186-9A7FC023B53D}" presName="root" presStyleCnt="0">
        <dgm:presLayoutVars>
          <dgm:dir/>
          <dgm:resizeHandles val="exact"/>
        </dgm:presLayoutVars>
      </dgm:prSet>
      <dgm:spPr/>
    </dgm:pt>
    <dgm:pt modelId="{0C714FE3-F4F6-4098-808C-F2D1B9851FCE}" type="pres">
      <dgm:prSet presAssocID="{706370DE-6FA8-4BB3-B124-F3E02D81C3ED}" presName="compNode" presStyleCnt="0"/>
      <dgm:spPr/>
    </dgm:pt>
    <dgm:pt modelId="{7A168AD6-3B23-4FAD-8941-1E846DEE131A}" type="pres">
      <dgm:prSet presAssocID="{706370DE-6FA8-4BB3-B124-F3E02D81C3ED}" presName="bgRect" presStyleLbl="bgShp" presStyleIdx="0" presStyleCnt="5"/>
      <dgm:spPr/>
    </dgm:pt>
    <dgm:pt modelId="{3CEFA31B-7D22-4024-8C3C-6B8696DE4F22}" type="pres">
      <dgm:prSet presAssocID="{706370DE-6FA8-4BB3-B124-F3E02D81C3E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6B07100-6A17-4EE0-BDA1-BF67BE71461E}" type="pres">
      <dgm:prSet presAssocID="{706370DE-6FA8-4BB3-B124-F3E02D81C3ED}" presName="spaceRect" presStyleCnt="0"/>
      <dgm:spPr/>
    </dgm:pt>
    <dgm:pt modelId="{B69A39E5-0674-4D3C-B929-D36CFF9795BF}" type="pres">
      <dgm:prSet presAssocID="{706370DE-6FA8-4BB3-B124-F3E02D81C3ED}" presName="parTx" presStyleLbl="revTx" presStyleIdx="0" presStyleCnt="5">
        <dgm:presLayoutVars>
          <dgm:chMax val="0"/>
          <dgm:chPref val="0"/>
        </dgm:presLayoutVars>
      </dgm:prSet>
      <dgm:spPr/>
    </dgm:pt>
    <dgm:pt modelId="{C9F3F4BB-1A3A-4C30-99EC-A594A1EA0A54}" type="pres">
      <dgm:prSet presAssocID="{4211562F-432F-4DEA-AC31-AE2B2B03C144}" presName="sibTrans" presStyleCnt="0"/>
      <dgm:spPr/>
    </dgm:pt>
    <dgm:pt modelId="{31EEAEA1-9C09-448B-8E30-95A0E1A7EAD5}" type="pres">
      <dgm:prSet presAssocID="{087236DA-62C9-4F3A-8BD0-68DEF63FAB76}" presName="compNode" presStyleCnt="0"/>
      <dgm:spPr/>
    </dgm:pt>
    <dgm:pt modelId="{B2424541-8864-4F52-B659-94E9258ED82B}" type="pres">
      <dgm:prSet presAssocID="{087236DA-62C9-4F3A-8BD0-68DEF63FAB76}" presName="bgRect" presStyleLbl="bgShp" presStyleIdx="1" presStyleCnt="5"/>
      <dgm:spPr/>
    </dgm:pt>
    <dgm:pt modelId="{A6055B4F-3493-406F-999E-DA651C5FDB2C}" type="pres">
      <dgm:prSet presAssocID="{087236DA-62C9-4F3A-8BD0-68DEF63FAB7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B90E0E7-FE8F-4488-B391-7DB4B6E7AC0C}" type="pres">
      <dgm:prSet presAssocID="{087236DA-62C9-4F3A-8BD0-68DEF63FAB76}" presName="spaceRect" presStyleCnt="0"/>
      <dgm:spPr/>
    </dgm:pt>
    <dgm:pt modelId="{7A77638E-4F25-45CC-B6A2-98F28C96FDC0}" type="pres">
      <dgm:prSet presAssocID="{087236DA-62C9-4F3A-8BD0-68DEF63FAB76}" presName="parTx" presStyleLbl="revTx" presStyleIdx="1" presStyleCnt="5">
        <dgm:presLayoutVars>
          <dgm:chMax val="0"/>
          <dgm:chPref val="0"/>
        </dgm:presLayoutVars>
      </dgm:prSet>
      <dgm:spPr/>
    </dgm:pt>
    <dgm:pt modelId="{F06E0A61-E7E6-47CE-A780-6C2A84349303}" type="pres">
      <dgm:prSet presAssocID="{17BC99BE-79B7-4D70-BDE6-476A702F5AFE}" presName="sibTrans" presStyleCnt="0"/>
      <dgm:spPr/>
    </dgm:pt>
    <dgm:pt modelId="{931804D6-C2A5-4C17-88D2-E68FE7CE12EE}" type="pres">
      <dgm:prSet presAssocID="{D8A74F7B-C706-4FA6-983D-85BBA896065C}" presName="compNode" presStyleCnt="0"/>
      <dgm:spPr/>
    </dgm:pt>
    <dgm:pt modelId="{4E5C063B-747E-4239-83CF-F87ECFE13B31}" type="pres">
      <dgm:prSet presAssocID="{D8A74F7B-C706-4FA6-983D-85BBA896065C}" presName="bgRect" presStyleLbl="bgShp" presStyleIdx="2" presStyleCnt="5"/>
      <dgm:spPr/>
    </dgm:pt>
    <dgm:pt modelId="{D2886186-7831-4ED1-B076-B4414E9ED718}" type="pres">
      <dgm:prSet presAssocID="{D8A74F7B-C706-4FA6-983D-85BBA896065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vía"/>
        </a:ext>
      </dgm:extLst>
    </dgm:pt>
    <dgm:pt modelId="{A0BACD5B-54CA-4A47-B207-AEB8DAA8E603}" type="pres">
      <dgm:prSet presAssocID="{D8A74F7B-C706-4FA6-983D-85BBA896065C}" presName="spaceRect" presStyleCnt="0"/>
      <dgm:spPr/>
    </dgm:pt>
    <dgm:pt modelId="{97A570F4-18E2-464D-AD1B-6B145D5FDCC7}" type="pres">
      <dgm:prSet presAssocID="{D8A74F7B-C706-4FA6-983D-85BBA896065C}" presName="parTx" presStyleLbl="revTx" presStyleIdx="2" presStyleCnt="5">
        <dgm:presLayoutVars>
          <dgm:chMax val="0"/>
          <dgm:chPref val="0"/>
        </dgm:presLayoutVars>
      </dgm:prSet>
      <dgm:spPr/>
    </dgm:pt>
    <dgm:pt modelId="{8E5932C2-282D-4B92-A275-DA356681D5B7}" type="pres">
      <dgm:prSet presAssocID="{05B6FB07-2258-40FF-8940-1B52F5A319E9}" presName="sibTrans" presStyleCnt="0"/>
      <dgm:spPr/>
    </dgm:pt>
    <dgm:pt modelId="{18A6AE73-7715-4673-81A3-A0FFCEC0F4BF}" type="pres">
      <dgm:prSet presAssocID="{415AA361-1972-46C8-A703-3447C3EECC0D}" presName="compNode" presStyleCnt="0"/>
      <dgm:spPr/>
    </dgm:pt>
    <dgm:pt modelId="{60047C18-9D97-4C75-991A-0C6476A49B7D}" type="pres">
      <dgm:prSet presAssocID="{415AA361-1972-46C8-A703-3447C3EECC0D}" presName="bgRect" presStyleLbl="bgShp" presStyleIdx="3" presStyleCnt="5"/>
      <dgm:spPr/>
    </dgm:pt>
    <dgm:pt modelId="{8A745690-A3D2-4A69-9647-A82B778BE4B5}" type="pres">
      <dgm:prSet presAssocID="{415AA361-1972-46C8-A703-3447C3EECC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2B60237A-6CCF-446F-8217-D0CDA7BBF151}" type="pres">
      <dgm:prSet presAssocID="{415AA361-1972-46C8-A703-3447C3EECC0D}" presName="spaceRect" presStyleCnt="0"/>
      <dgm:spPr/>
    </dgm:pt>
    <dgm:pt modelId="{77E4524A-084E-44F5-8F72-CB777C6B1E2B}" type="pres">
      <dgm:prSet presAssocID="{415AA361-1972-46C8-A703-3447C3EECC0D}" presName="parTx" presStyleLbl="revTx" presStyleIdx="3" presStyleCnt="5">
        <dgm:presLayoutVars>
          <dgm:chMax val="0"/>
          <dgm:chPref val="0"/>
        </dgm:presLayoutVars>
      </dgm:prSet>
      <dgm:spPr/>
    </dgm:pt>
    <dgm:pt modelId="{4C093C2D-B14D-4627-B388-5BDFCE91D0BA}" type="pres">
      <dgm:prSet presAssocID="{8FE73330-64CE-473C-B54D-E2A2B7BD5664}" presName="sibTrans" presStyleCnt="0"/>
      <dgm:spPr/>
    </dgm:pt>
    <dgm:pt modelId="{8C95A7FB-4D9E-4E55-BC02-5D397A569C7A}" type="pres">
      <dgm:prSet presAssocID="{B9354B87-D05B-4DF2-BE72-5B960C4BA43A}" presName="compNode" presStyleCnt="0"/>
      <dgm:spPr/>
    </dgm:pt>
    <dgm:pt modelId="{14E9AD7A-920D-4F17-ADEE-B5C7F5A4B887}" type="pres">
      <dgm:prSet presAssocID="{B9354B87-D05B-4DF2-BE72-5B960C4BA43A}" presName="bgRect" presStyleLbl="bgShp" presStyleIdx="4" presStyleCnt="5"/>
      <dgm:spPr/>
    </dgm:pt>
    <dgm:pt modelId="{33183395-87A3-4972-AC15-6AAD4938AA28}" type="pres">
      <dgm:prSet presAssocID="{B9354B87-D05B-4DF2-BE72-5B960C4BA43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1C6CB84B-6BE8-450B-BB61-4C8F5E0EEF3C}" type="pres">
      <dgm:prSet presAssocID="{B9354B87-D05B-4DF2-BE72-5B960C4BA43A}" presName="spaceRect" presStyleCnt="0"/>
      <dgm:spPr/>
    </dgm:pt>
    <dgm:pt modelId="{531BDA55-5B7A-471F-827A-3EF154E809AC}" type="pres">
      <dgm:prSet presAssocID="{B9354B87-D05B-4DF2-BE72-5B960C4BA43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75A8B32-632C-45DD-9342-6721566BD3EB}" type="presOf" srcId="{087236DA-62C9-4F3A-8BD0-68DEF63FAB76}" destId="{7A77638E-4F25-45CC-B6A2-98F28C96FDC0}" srcOrd="0" destOrd="0" presId="urn:microsoft.com/office/officeart/2018/2/layout/IconVerticalSolidList"/>
    <dgm:cxn modelId="{91805A3B-FF67-45DA-AAC5-56A228E7FFD2}" srcId="{07E34053-2FC3-4757-8186-9A7FC023B53D}" destId="{087236DA-62C9-4F3A-8BD0-68DEF63FAB76}" srcOrd="1" destOrd="0" parTransId="{8F572612-261E-4F03-BB85-2E7BC4E0A28D}" sibTransId="{17BC99BE-79B7-4D70-BDE6-476A702F5AFE}"/>
    <dgm:cxn modelId="{69985441-90F2-4EF5-858F-E3CE4EA98129}" srcId="{07E34053-2FC3-4757-8186-9A7FC023B53D}" destId="{415AA361-1972-46C8-A703-3447C3EECC0D}" srcOrd="3" destOrd="0" parTransId="{BA57319A-3086-4AA6-88E7-ABCEE97E0D93}" sibTransId="{8FE73330-64CE-473C-B54D-E2A2B7BD5664}"/>
    <dgm:cxn modelId="{EBE7D644-39CF-4ACE-84FE-29453B097DFF}" srcId="{07E34053-2FC3-4757-8186-9A7FC023B53D}" destId="{706370DE-6FA8-4BB3-B124-F3E02D81C3ED}" srcOrd="0" destOrd="0" parTransId="{365D4CD0-4DFE-4EEB-AE87-B45CF4BA49DA}" sibTransId="{4211562F-432F-4DEA-AC31-AE2B2B03C144}"/>
    <dgm:cxn modelId="{398FBA46-82CA-403C-961F-B56B22FA2206}" srcId="{07E34053-2FC3-4757-8186-9A7FC023B53D}" destId="{D8A74F7B-C706-4FA6-983D-85BBA896065C}" srcOrd="2" destOrd="0" parTransId="{2C11BF27-E13D-4F4F-8E05-053D1E8C0A9C}" sibTransId="{05B6FB07-2258-40FF-8940-1B52F5A319E9}"/>
    <dgm:cxn modelId="{9CA4EC4B-2A8A-434C-850B-63FBFAFF74E7}" type="presOf" srcId="{706370DE-6FA8-4BB3-B124-F3E02D81C3ED}" destId="{B69A39E5-0674-4D3C-B929-D36CFF9795BF}" srcOrd="0" destOrd="0" presId="urn:microsoft.com/office/officeart/2018/2/layout/IconVerticalSolidList"/>
    <dgm:cxn modelId="{6BA26B7E-9FB9-4C17-BE66-667C78DF4725}" type="presOf" srcId="{415AA361-1972-46C8-A703-3447C3EECC0D}" destId="{77E4524A-084E-44F5-8F72-CB777C6B1E2B}" srcOrd="0" destOrd="0" presId="urn:microsoft.com/office/officeart/2018/2/layout/IconVerticalSolidList"/>
    <dgm:cxn modelId="{E7A5398E-D8AE-4EA4-BF83-BAA5C1E622D9}" type="presOf" srcId="{D8A74F7B-C706-4FA6-983D-85BBA896065C}" destId="{97A570F4-18E2-464D-AD1B-6B145D5FDCC7}" srcOrd="0" destOrd="0" presId="urn:microsoft.com/office/officeart/2018/2/layout/IconVerticalSolidList"/>
    <dgm:cxn modelId="{A65BB2A5-6B3B-441F-8F9C-AD140ABFC9EE}" type="presOf" srcId="{07E34053-2FC3-4757-8186-9A7FC023B53D}" destId="{D4B02248-076F-4A16-9C80-21CAF1959CF7}" srcOrd="0" destOrd="0" presId="urn:microsoft.com/office/officeart/2018/2/layout/IconVerticalSolidList"/>
    <dgm:cxn modelId="{26BAC2A6-F051-4591-BF08-36C6B84BD47A}" type="presOf" srcId="{B9354B87-D05B-4DF2-BE72-5B960C4BA43A}" destId="{531BDA55-5B7A-471F-827A-3EF154E809AC}" srcOrd="0" destOrd="0" presId="urn:microsoft.com/office/officeart/2018/2/layout/IconVerticalSolidList"/>
    <dgm:cxn modelId="{BB5DFDE7-E148-4DFC-8BFC-8DAE4B68296E}" srcId="{07E34053-2FC3-4757-8186-9A7FC023B53D}" destId="{B9354B87-D05B-4DF2-BE72-5B960C4BA43A}" srcOrd="4" destOrd="0" parTransId="{B07B93DC-3EFB-4CAE-B781-E3AF0F5D5A02}" sibTransId="{0A7363EB-8964-49F5-8258-E86C5AFEC31D}"/>
    <dgm:cxn modelId="{50971A0F-8652-45AC-BCDB-0B84575127A2}" type="presParOf" srcId="{D4B02248-076F-4A16-9C80-21CAF1959CF7}" destId="{0C714FE3-F4F6-4098-808C-F2D1B9851FCE}" srcOrd="0" destOrd="0" presId="urn:microsoft.com/office/officeart/2018/2/layout/IconVerticalSolidList"/>
    <dgm:cxn modelId="{AAAFE6BF-7D42-478D-AFC0-85227D4E9B08}" type="presParOf" srcId="{0C714FE3-F4F6-4098-808C-F2D1B9851FCE}" destId="{7A168AD6-3B23-4FAD-8941-1E846DEE131A}" srcOrd="0" destOrd="0" presId="urn:microsoft.com/office/officeart/2018/2/layout/IconVerticalSolidList"/>
    <dgm:cxn modelId="{ADEF6CDC-C96D-4837-A0DC-C1CE3C9F4D1F}" type="presParOf" srcId="{0C714FE3-F4F6-4098-808C-F2D1B9851FCE}" destId="{3CEFA31B-7D22-4024-8C3C-6B8696DE4F22}" srcOrd="1" destOrd="0" presId="urn:microsoft.com/office/officeart/2018/2/layout/IconVerticalSolidList"/>
    <dgm:cxn modelId="{C2E3F82D-75A7-4FC2-A78B-81DF9423B220}" type="presParOf" srcId="{0C714FE3-F4F6-4098-808C-F2D1B9851FCE}" destId="{B6B07100-6A17-4EE0-BDA1-BF67BE71461E}" srcOrd="2" destOrd="0" presId="urn:microsoft.com/office/officeart/2018/2/layout/IconVerticalSolidList"/>
    <dgm:cxn modelId="{E41AE4CB-DA72-4D9D-BD9D-4BC3F199077A}" type="presParOf" srcId="{0C714FE3-F4F6-4098-808C-F2D1B9851FCE}" destId="{B69A39E5-0674-4D3C-B929-D36CFF9795BF}" srcOrd="3" destOrd="0" presId="urn:microsoft.com/office/officeart/2018/2/layout/IconVerticalSolidList"/>
    <dgm:cxn modelId="{40E3F6C7-92A1-4134-AE4B-BA160118E03D}" type="presParOf" srcId="{D4B02248-076F-4A16-9C80-21CAF1959CF7}" destId="{C9F3F4BB-1A3A-4C30-99EC-A594A1EA0A54}" srcOrd="1" destOrd="0" presId="urn:microsoft.com/office/officeart/2018/2/layout/IconVerticalSolidList"/>
    <dgm:cxn modelId="{1BCEE53B-34ED-4978-AFDD-C979128D3E03}" type="presParOf" srcId="{D4B02248-076F-4A16-9C80-21CAF1959CF7}" destId="{31EEAEA1-9C09-448B-8E30-95A0E1A7EAD5}" srcOrd="2" destOrd="0" presId="urn:microsoft.com/office/officeart/2018/2/layout/IconVerticalSolidList"/>
    <dgm:cxn modelId="{C2C44313-4796-4CD5-A387-AAE6C3801B73}" type="presParOf" srcId="{31EEAEA1-9C09-448B-8E30-95A0E1A7EAD5}" destId="{B2424541-8864-4F52-B659-94E9258ED82B}" srcOrd="0" destOrd="0" presId="urn:microsoft.com/office/officeart/2018/2/layout/IconVerticalSolidList"/>
    <dgm:cxn modelId="{059AFA4B-03DA-48CF-84A6-D54A6BEA344D}" type="presParOf" srcId="{31EEAEA1-9C09-448B-8E30-95A0E1A7EAD5}" destId="{A6055B4F-3493-406F-999E-DA651C5FDB2C}" srcOrd="1" destOrd="0" presId="urn:microsoft.com/office/officeart/2018/2/layout/IconVerticalSolidList"/>
    <dgm:cxn modelId="{EFCDAB50-2D14-4355-9B32-A7F70A31D506}" type="presParOf" srcId="{31EEAEA1-9C09-448B-8E30-95A0E1A7EAD5}" destId="{2B90E0E7-FE8F-4488-B391-7DB4B6E7AC0C}" srcOrd="2" destOrd="0" presId="urn:microsoft.com/office/officeart/2018/2/layout/IconVerticalSolidList"/>
    <dgm:cxn modelId="{9F1803A9-989E-40E5-B2A2-F0C24801F33B}" type="presParOf" srcId="{31EEAEA1-9C09-448B-8E30-95A0E1A7EAD5}" destId="{7A77638E-4F25-45CC-B6A2-98F28C96FDC0}" srcOrd="3" destOrd="0" presId="urn:microsoft.com/office/officeart/2018/2/layout/IconVerticalSolidList"/>
    <dgm:cxn modelId="{12C25CFA-81B3-45F5-8DA6-BC129A9673A4}" type="presParOf" srcId="{D4B02248-076F-4A16-9C80-21CAF1959CF7}" destId="{F06E0A61-E7E6-47CE-A780-6C2A84349303}" srcOrd="3" destOrd="0" presId="urn:microsoft.com/office/officeart/2018/2/layout/IconVerticalSolidList"/>
    <dgm:cxn modelId="{AC314FCE-464B-4F36-8838-105E3DD53263}" type="presParOf" srcId="{D4B02248-076F-4A16-9C80-21CAF1959CF7}" destId="{931804D6-C2A5-4C17-88D2-E68FE7CE12EE}" srcOrd="4" destOrd="0" presId="urn:microsoft.com/office/officeart/2018/2/layout/IconVerticalSolidList"/>
    <dgm:cxn modelId="{968B2EEF-541A-450D-B254-E3DB741D82D7}" type="presParOf" srcId="{931804D6-C2A5-4C17-88D2-E68FE7CE12EE}" destId="{4E5C063B-747E-4239-83CF-F87ECFE13B31}" srcOrd="0" destOrd="0" presId="urn:microsoft.com/office/officeart/2018/2/layout/IconVerticalSolidList"/>
    <dgm:cxn modelId="{072EA385-E4DE-4BFF-B27E-07B0E8B1A9EE}" type="presParOf" srcId="{931804D6-C2A5-4C17-88D2-E68FE7CE12EE}" destId="{D2886186-7831-4ED1-B076-B4414E9ED718}" srcOrd="1" destOrd="0" presId="urn:microsoft.com/office/officeart/2018/2/layout/IconVerticalSolidList"/>
    <dgm:cxn modelId="{0A8D9916-BC39-4818-857F-50DF00EB3369}" type="presParOf" srcId="{931804D6-C2A5-4C17-88D2-E68FE7CE12EE}" destId="{A0BACD5B-54CA-4A47-B207-AEB8DAA8E603}" srcOrd="2" destOrd="0" presId="urn:microsoft.com/office/officeart/2018/2/layout/IconVerticalSolidList"/>
    <dgm:cxn modelId="{013925F4-9BEB-4A1D-8309-35DB73F493A5}" type="presParOf" srcId="{931804D6-C2A5-4C17-88D2-E68FE7CE12EE}" destId="{97A570F4-18E2-464D-AD1B-6B145D5FDCC7}" srcOrd="3" destOrd="0" presId="urn:microsoft.com/office/officeart/2018/2/layout/IconVerticalSolidList"/>
    <dgm:cxn modelId="{DCE16707-434D-4F27-9BA5-F38F0D2A3C18}" type="presParOf" srcId="{D4B02248-076F-4A16-9C80-21CAF1959CF7}" destId="{8E5932C2-282D-4B92-A275-DA356681D5B7}" srcOrd="5" destOrd="0" presId="urn:microsoft.com/office/officeart/2018/2/layout/IconVerticalSolidList"/>
    <dgm:cxn modelId="{D13CD009-B850-4C95-822C-57B6C4F62964}" type="presParOf" srcId="{D4B02248-076F-4A16-9C80-21CAF1959CF7}" destId="{18A6AE73-7715-4673-81A3-A0FFCEC0F4BF}" srcOrd="6" destOrd="0" presId="urn:microsoft.com/office/officeart/2018/2/layout/IconVerticalSolidList"/>
    <dgm:cxn modelId="{4C4756FB-97E3-4358-942C-459F566841AE}" type="presParOf" srcId="{18A6AE73-7715-4673-81A3-A0FFCEC0F4BF}" destId="{60047C18-9D97-4C75-991A-0C6476A49B7D}" srcOrd="0" destOrd="0" presId="urn:microsoft.com/office/officeart/2018/2/layout/IconVerticalSolidList"/>
    <dgm:cxn modelId="{B432114A-3676-4895-AE95-6682C09EB3F6}" type="presParOf" srcId="{18A6AE73-7715-4673-81A3-A0FFCEC0F4BF}" destId="{8A745690-A3D2-4A69-9647-A82B778BE4B5}" srcOrd="1" destOrd="0" presId="urn:microsoft.com/office/officeart/2018/2/layout/IconVerticalSolidList"/>
    <dgm:cxn modelId="{1DDD5F1D-2455-459B-B503-361756DDB25A}" type="presParOf" srcId="{18A6AE73-7715-4673-81A3-A0FFCEC0F4BF}" destId="{2B60237A-6CCF-446F-8217-D0CDA7BBF151}" srcOrd="2" destOrd="0" presId="urn:microsoft.com/office/officeart/2018/2/layout/IconVerticalSolidList"/>
    <dgm:cxn modelId="{1CD75C1E-2167-432D-A2DC-E7B607C39209}" type="presParOf" srcId="{18A6AE73-7715-4673-81A3-A0FFCEC0F4BF}" destId="{77E4524A-084E-44F5-8F72-CB777C6B1E2B}" srcOrd="3" destOrd="0" presId="urn:microsoft.com/office/officeart/2018/2/layout/IconVerticalSolidList"/>
    <dgm:cxn modelId="{C67B25A6-D988-44ED-9EC2-D5138D07E9A3}" type="presParOf" srcId="{D4B02248-076F-4A16-9C80-21CAF1959CF7}" destId="{4C093C2D-B14D-4627-B388-5BDFCE91D0BA}" srcOrd="7" destOrd="0" presId="urn:microsoft.com/office/officeart/2018/2/layout/IconVerticalSolidList"/>
    <dgm:cxn modelId="{A1F98349-4DA5-4133-A267-1A068D20B347}" type="presParOf" srcId="{D4B02248-076F-4A16-9C80-21CAF1959CF7}" destId="{8C95A7FB-4D9E-4E55-BC02-5D397A569C7A}" srcOrd="8" destOrd="0" presId="urn:microsoft.com/office/officeart/2018/2/layout/IconVerticalSolidList"/>
    <dgm:cxn modelId="{45492ACD-19F3-4347-8F18-A578A281101D}" type="presParOf" srcId="{8C95A7FB-4D9E-4E55-BC02-5D397A569C7A}" destId="{14E9AD7A-920D-4F17-ADEE-B5C7F5A4B887}" srcOrd="0" destOrd="0" presId="urn:microsoft.com/office/officeart/2018/2/layout/IconVerticalSolidList"/>
    <dgm:cxn modelId="{75C5C0AE-4E94-41A9-A692-F7D34B7BA22C}" type="presParOf" srcId="{8C95A7FB-4D9E-4E55-BC02-5D397A569C7A}" destId="{33183395-87A3-4972-AC15-6AAD4938AA28}" srcOrd="1" destOrd="0" presId="urn:microsoft.com/office/officeart/2018/2/layout/IconVerticalSolidList"/>
    <dgm:cxn modelId="{AB29C35E-20B2-4352-8C73-7DAFFFF00559}" type="presParOf" srcId="{8C95A7FB-4D9E-4E55-BC02-5D397A569C7A}" destId="{1C6CB84B-6BE8-450B-BB61-4C8F5E0EEF3C}" srcOrd="2" destOrd="0" presId="urn:microsoft.com/office/officeart/2018/2/layout/IconVerticalSolidList"/>
    <dgm:cxn modelId="{477C74B6-A4A5-4F53-A205-83888B17BAF5}" type="presParOf" srcId="{8C95A7FB-4D9E-4E55-BC02-5D397A569C7A}" destId="{531BDA55-5B7A-471F-827A-3EF154E809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B3C25-8FFB-4534-B786-A182A2B6E54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1AAF24-0E0D-406D-9B71-CDD295A35AD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El aumento salarial pactado en convenios colectivos en Andalucía (2,65%) es inferior a la media nacional (2,99%).</a:t>
          </a:r>
          <a:endParaRPr lang="en-US"/>
        </a:p>
      </dgm:t>
    </dgm:pt>
    <dgm:pt modelId="{B1D3B036-AD05-4A15-843B-B50283D46BEC}" type="parTrans" cxnId="{8BC70E17-6482-4567-92E4-E6037AAA7264}">
      <dgm:prSet/>
      <dgm:spPr/>
      <dgm:t>
        <a:bodyPr/>
        <a:lstStyle/>
        <a:p>
          <a:endParaRPr lang="en-US"/>
        </a:p>
      </dgm:t>
    </dgm:pt>
    <dgm:pt modelId="{7A881DCA-1EED-4DAF-AFDC-2C6F46E36B0E}" type="sibTrans" cxnId="{8BC70E17-6482-4567-92E4-E6037AAA7264}">
      <dgm:prSet/>
      <dgm:spPr/>
      <dgm:t>
        <a:bodyPr/>
        <a:lstStyle/>
        <a:p>
          <a:endParaRPr lang="en-US"/>
        </a:p>
      </dgm:t>
    </dgm:pt>
    <dgm:pt modelId="{B28DE0C7-18A1-4B9A-B543-4D684CA54CB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Esta contención salarial refleja las particularidades del mercado laboral andaluz y sus negociaciones colectivas.</a:t>
          </a:r>
          <a:endParaRPr lang="en-US"/>
        </a:p>
      </dgm:t>
    </dgm:pt>
    <dgm:pt modelId="{3B30EAD5-6103-412C-B00F-5E1C0EA34F80}" type="parTrans" cxnId="{012FC276-E79E-4C47-93F0-444BDD06D669}">
      <dgm:prSet/>
      <dgm:spPr/>
      <dgm:t>
        <a:bodyPr/>
        <a:lstStyle/>
        <a:p>
          <a:endParaRPr lang="en-US"/>
        </a:p>
      </dgm:t>
    </dgm:pt>
    <dgm:pt modelId="{7C40569D-3263-4911-B6E4-64F5F061FDBD}" type="sibTrans" cxnId="{012FC276-E79E-4C47-93F0-444BDD06D669}">
      <dgm:prSet/>
      <dgm:spPr/>
      <dgm:t>
        <a:bodyPr/>
        <a:lstStyle/>
        <a:p>
          <a:endParaRPr lang="en-US"/>
        </a:p>
      </dgm:t>
    </dgm:pt>
    <dgm:pt modelId="{D69AC83E-BB57-464E-9312-9BC77B1F8E3B}" type="pres">
      <dgm:prSet presAssocID="{691B3C25-8FFB-4534-B786-A182A2B6E547}" presName="root" presStyleCnt="0">
        <dgm:presLayoutVars>
          <dgm:dir/>
          <dgm:resizeHandles val="exact"/>
        </dgm:presLayoutVars>
      </dgm:prSet>
      <dgm:spPr/>
    </dgm:pt>
    <dgm:pt modelId="{4E9B3A0B-3304-49A4-9523-14B7EA51ACA3}" type="pres">
      <dgm:prSet presAssocID="{8B1AAF24-0E0D-406D-9B71-CDD295A35AD3}" presName="compNode" presStyleCnt="0"/>
      <dgm:spPr/>
    </dgm:pt>
    <dgm:pt modelId="{8E543CE6-9D81-43F1-8707-F04CA442B86E}" type="pres">
      <dgm:prSet presAssocID="{8B1AAF24-0E0D-406D-9B71-CDD295A35AD3}" presName="bgRect" presStyleLbl="bgShp" presStyleIdx="0" presStyleCnt="2"/>
      <dgm:spPr/>
    </dgm:pt>
    <dgm:pt modelId="{0F5F1CD4-6C9A-45DF-8554-7CA355907F3C}" type="pres">
      <dgm:prSet presAssocID="{8B1AAF24-0E0D-406D-9B71-CDD295A35AD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ez"/>
        </a:ext>
      </dgm:extLst>
    </dgm:pt>
    <dgm:pt modelId="{954B68C5-560C-4F1C-8677-9E5D2F0A5C15}" type="pres">
      <dgm:prSet presAssocID="{8B1AAF24-0E0D-406D-9B71-CDD295A35AD3}" presName="spaceRect" presStyleCnt="0"/>
      <dgm:spPr/>
    </dgm:pt>
    <dgm:pt modelId="{FA3E6DB2-44A6-4166-AB2E-6FDC0A87630C}" type="pres">
      <dgm:prSet presAssocID="{8B1AAF24-0E0D-406D-9B71-CDD295A35AD3}" presName="parTx" presStyleLbl="revTx" presStyleIdx="0" presStyleCnt="2">
        <dgm:presLayoutVars>
          <dgm:chMax val="0"/>
          <dgm:chPref val="0"/>
        </dgm:presLayoutVars>
      </dgm:prSet>
      <dgm:spPr/>
    </dgm:pt>
    <dgm:pt modelId="{A19C7132-B5BD-4EA6-8EF4-80D1620A9329}" type="pres">
      <dgm:prSet presAssocID="{7A881DCA-1EED-4DAF-AFDC-2C6F46E36B0E}" presName="sibTrans" presStyleCnt="0"/>
      <dgm:spPr/>
    </dgm:pt>
    <dgm:pt modelId="{E4D68AD3-66AD-4AE1-823A-CB9B6262BA00}" type="pres">
      <dgm:prSet presAssocID="{B28DE0C7-18A1-4B9A-B543-4D684CA54CB2}" presName="compNode" presStyleCnt="0"/>
      <dgm:spPr/>
    </dgm:pt>
    <dgm:pt modelId="{727FEE62-475C-4C58-8717-90A6BB70CE96}" type="pres">
      <dgm:prSet presAssocID="{B28DE0C7-18A1-4B9A-B543-4D684CA54CB2}" presName="bgRect" presStyleLbl="bgShp" presStyleIdx="1" presStyleCnt="2"/>
      <dgm:spPr/>
    </dgm:pt>
    <dgm:pt modelId="{1C92B44B-C688-4B22-8C44-2D1B99BDAB86}" type="pres">
      <dgm:prSet presAssocID="{B28DE0C7-18A1-4B9A-B543-4D684CA54C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F3991D08-4119-4E80-9D6E-CDD22A3569E3}" type="pres">
      <dgm:prSet presAssocID="{B28DE0C7-18A1-4B9A-B543-4D684CA54CB2}" presName="spaceRect" presStyleCnt="0"/>
      <dgm:spPr/>
    </dgm:pt>
    <dgm:pt modelId="{B5CE77B5-171E-45CD-B334-8E36A14ADC0D}" type="pres">
      <dgm:prSet presAssocID="{B28DE0C7-18A1-4B9A-B543-4D684CA54CB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BC70E17-6482-4567-92E4-E6037AAA7264}" srcId="{691B3C25-8FFB-4534-B786-A182A2B6E547}" destId="{8B1AAF24-0E0D-406D-9B71-CDD295A35AD3}" srcOrd="0" destOrd="0" parTransId="{B1D3B036-AD05-4A15-843B-B50283D46BEC}" sibTransId="{7A881DCA-1EED-4DAF-AFDC-2C6F46E36B0E}"/>
    <dgm:cxn modelId="{012FC276-E79E-4C47-93F0-444BDD06D669}" srcId="{691B3C25-8FFB-4534-B786-A182A2B6E547}" destId="{B28DE0C7-18A1-4B9A-B543-4D684CA54CB2}" srcOrd="1" destOrd="0" parTransId="{3B30EAD5-6103-412C-B00F-5E1C0EA34F80}" sibTransId="{7C40569D-3263-4911-B6E4-64F5F061FDBD}"/>
    <dgm:cxn modelId="{005F3EC2-3D22-4153-B508-EDAB7E31E976}" type="presOf" srcId="{8B1AAF24-0E0D-406D-9B71-CDD295A35AD3}" destId="{FA3E6DB2-44A6-4166-AB2E-6FDC0A87630C}" srcOrd="0" destOrd="0" presId="urn:microsoft.com/office/officeart/2018/2/layout/IconVerticalSolidList"/>
    <dgm:cxn modelId="{AD6667EC-DE36-49CF-97A3-CC10BFCE4C9A}" type="presOf" srcId="{691B3C25-8FFB-4534-B786-A182A2B6E547}" destId="{D69AC83E-BB57-464E-9312-9BC77B1F8E3B}" srcOrd="0" destOrd="0" presId="urn:microsoft.com/office/officeart/2018/2/layout/IconVerticalSolidList"/>
    <dgm:cxn modelId="{6FBFD2F2-E5E7-4C6B-9A98-4A0548C35BF9}" type="presOf" srcId="{B28DE0C7-18A1-4B9A-B543-4D684CA54CB2}" destId="{B5CE77B5-171E-45CD-B334-8E36A14ADC0D}" srcOrd="0" destOrd="0" presId="urn:microsoft.com/office/officeart/2018/2/layout/IconVerticalSolidList"/>
    <dgm:cxn modelId="{EFE390AB-4873-4CFF-AAC6-90D2240B94FA}" type="presParOf" srcId="{D69AC83E-BB57-464E-9312-9BC77B1F8E3B}" destId="{4E9B3A0B-3304-49A4-9523-14B7EA51ACA3}" srcOrd="0" destOrd="0" presId="urn:microsoft.com/office/officeart/2018/2/layout/IconVerticalSolidList"/>
    <dgm:cxn modelId="{FFB41A98-3717-4A30-88A8-C9346BC6D3F8}" type="presParOf" srcId="{4E9B3A0B-3304-49A4-9523-14B7EA51ACA3}" destId="{8E543CE6-9D81-43F1-8707-F04CA442B86E}" srcOrd="0" destOrd="0" presId="urn:microsoft.com/office/officeart/2018/2/layout/IconVerticalSolidList"/>
    <dgm:cxn modelId="{170CDEAE-20DE-41B3-96D0-8A2A279FCEEA}" type="presParOf" srcId="{4E9B3A0B-3304-49A4-9523-14B7EA51ACA3}" destId="{0F5F1CD4-6C9A-45DF-8554-7CA355907F3C}" srcOrd="1" destOrd="0" presId="urn:microsoft.com/office/officeart/2018/2/layout/IconVerticalSolidList"/>
    <dgm:cxn modelId="{E7B0CAFB-5AB2-41EA-A32B-54E57A2A503D}" type="presParOf" srcId="{4E9B3A0B-3304-49A4-9523-14B7EA51ACA3}" destId="{954B68C5-560C-4F1C-8677-9E5D2F0A5C15}" srcOrd="2" destOrd="0" presId="urn:microsoft.com/office/officeart/2018/2/layout/IconVerticalSolidList"/>
    <dgm:cxn modelId="{F83A9E7A-6AD6-4F8C-A622-7CEAE8E4DA91}" type="presParOf" srcId="{4E9B3A0B-3304-49A4-9523-14B7EA51ACA3}" destId="{FA3E6DB2-44A6-4166-AB2E-6FDC0A87630C}" srcOrd="3" destOrd="0" presId="urn:microsoft.com/office/officeart/2018/2/layout/IconVerticalSolidList"/>
    <dgm:cxn modelId="{F89F6330-B697-4439-ACB7-44D7E429901F}" type="presParOf" srcId="{D69AC83E-BB57-464E-9312-9BC77B1F8E3B}" destId="{A19C7132-B5BD-4EA6-8EF4-80D1620A9329}" srcOrd="1" destOrd="0" presId="urn:microsoft.com/office/officeart/2018/2/layout/IconVerticalSolidList"/>
    <dgm:cxn modelId="{6B5DC908-4B7D-48B8-907A-222DDEE300E9}" type="presParOf" srcId="{D69AC83E-BB57-464E-9312-9BC77B1F8E3B}" destId="{E4D68AD3-66AD-4AE1-823A-CB9B6262BA00}" srcOrd="2" destOrd="0" presId="urn:microsoft.com/office/officeart/2018/2/layout/IconVerticalSolidList"/>
    <dgm:cxn modelId="{AAE233EA-35CF-42A4-B083-2F31100CA4D7}" type="presParOf" srcId="{E4D68AD3-66AD-4AE1-823A-CB9B6262BA00}" destId="{727FEE62-475C-4C58-8717-90A6BB70CE96}" srcOrd="0" destOrd="0" presId="urn:microsoft.com/office/officeart/2018/2/layout/IconVerticalSolidList"/>
    <dgm:cxn modelId="{40571F6F-563B-4784-9749-99F1B4FDFFD6}" type="presParOf" srcId="{E4D68AD3-66AD-4AE1-823A-CB9B6262BA00}" destId="{1C92B44B-C688-4B22-8C44-2D1B99BDAB86}" srcOrd="1" destOrd="0" presId="urn:microsoft.com/office/officeart/2018/2/layout/IconVerticalSolidList"/>
    <dgm:cxn modelId="{2D58508E-CA27-49F7-A4FB-214461A706F1}" type="presParOf" srcId="{E4D68AD3-66AD-4AE1-823A-CB9B6262BA00}" destId="{F3991D08-4119-4E80-9D6E-CDD22A3569E3}" srcOrd="2" destOrd="0" presId="urn:microsoft.com/office/officeart/2018/2/layout/IconVerticalSolidList"/>
    <dgm:cxn modelId="{DCE78D22-735E-4710-B10F-6D085E04C5BD}" type="presParOf" srcId="{E4D68AD3-66AD-4AE1-823A-CB9B6262BA00}" destId="{B5CE77B5-171E-45CD-B334-8E36A14ADC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4E517C-8D53-4A02-A2F4-7DF1A43FF8D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E6A1F8-BB1C-4AB2-8FFB-B62DEA4BF8E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 pesar de la actual pérdida de poder adquisitivo, se prevé una posible mejora hacia finales de 2024.</a:t>
          </a:r>
          <a:endParaRPr lang="en-US"/>
        </a:p>
      </dgm:t>
    </dgm:pt>
    <dgm:pt modelId="{FF35BFB4-B0E0-44DD-80E5-3D7EA418A081}" type="parTrans" cxnId="{6067C826-68D7-4BF9-B431-FB0AC25220B7}">
      <dgm:prSet/>
      <dgm:spPr/>
      <dgm:t>
        <a:bodyPr/>
        <a:lstStyle/>
        <a:p>
          <a:endParaRPr lang="en-US"/>
        </a:p>
      </dgm:t>
    </dgm:pt>
    <dgm:pt modelId="{9956B46B-1E35-42A2-A231-8D6B8ACA5948}" type="sibTrans" cxnId="{6067C826-68D7-4BF9-B431-FB0AC25220B7}">
      <dgm:prSet/>
      <dgm:spPr/>
      <dgm:t>
        <a:bodyPr/>
        <a:lstStyle/>
        <a:p>
          <a:endParaRPr lang="en-US"/>
        </a:p>
      </dgm:t>
    </dgm:pt>
    <dgm:pt modelId="{53E5C889-6CF3-44C1-81CD-B5A923DAFB9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Esta mejora depende de que se mantenga la tendencia a la baja de la inflación observada en los últimos meses.</a:t>
          </a:r>
          <a:endParaRPr lang="en-US"/>
        </a:p>
      </dgm:t>
    </dgm:pt>
    <dgm:pt modelId="{60AF9853-179D-4E69-BEF9-B76D1F1AAC2A}" type="parTrans" cxnId="{6C9F77BD-7483-4084-8A0F-44F7CF090CCF}">
      <dgm:prSet/>
      <dgm:spPr/>
      <dgm:t>
        <a:bodyPr/>
        <a:lstStyle/>
        <a:p>
          <a:endParaRPr lang="en-US"/>
        </a:p>
      </dgm:t>
    </dgm:pt>
    <dgm:pt modelId="{66F6EBF1-868C-46D1-BCA6-6167BE764EAE}" type="sibTrans" cxnId="{6C9F77BD-7483-4084-8A0F-44F7CF090CCF}">
      <dgm:prSet/>
      <dgm:spPr/>
      <dgm:t>
        <a:bodyPr/>
        <a:lstStyle/>
        <a:p>
          <a:endParaRPr lang="en-US"/>
        </a:p>
      </dgm:t>
    </dgm:pt>
    <dgm:pt modelId="{F80F8698-3CF9-4A64-B908-292C6E1B9A1E}" type="pres">
      <dgm:prSet presAssocID="{694E517C-8D53-4A02-A2F4-7DF1A43FF8DD}" presName="root" presStyleCnt="0">
        <dgm:presLayoutVars>
          <dgm:dir/>
          <dgm:resizeHandles val="exact"/>
        </dgm:presLayoutVars>
      </dgm:prSet>
      <dgm:spPr/>
    </dgm:pt>
    <dgm:pt modelId="{FD692A7A-CEF5-4891-8CFD-F9A2D0EE7D7E}" type="pres">
      <dgm:prSet presAssocID="{8EE6A1F8-BB1C-4AB2-8FFB-B62DEA4BF8E3}" presName="compNode" presStyleCnt="0"/>
      <dgm:spPr/>
    </dgm:pt>
    <dgm:pt modelId="{4212EB10-FA36-40FC-B77E-4D64852447CA}" type="pres">
      <dgm:prSet presAssocID="{8EE6A1F8-BB1C-4AB2-8FFB-B62DEA4BF8E3}" presName="bgRect" presStyleLbl="bgShp" presStyleIdx="0" presStyleCnt="2"/>
      <dgm:spPr/>
    </dgm:pt>
    <dgm:pt modelId="{D5AD8E22-18C4-4733-8E7B-6278521A2754}" type="pres">
      <dgm:prSet presAssocID="{8EE6A1F8-BB1C-4AB2-8FFB-B62DEA4BF8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71BEE2C0-7014-4D3B-A513-0094728D5776}" type="pres">
      <dgm:prSet presAssocID="{8EE6A1F8-BB1C-4AB2-8FFB-B62DEA4BF8E3}" presName="spaceRect" presStyleCnt="0"/>
      <dgm:spPr/>
    </dgm:pt>
    <dgm:pt modelId="{C028EA85-9358-466A-A04D-70F0865E98A5}" type="pres">
      <dgm:prSet presAssocID="{8EE6A1F8-BB1C-4AB2-8FFB-B62DEA4BF8E3}" presName="parTx" presStyleLbl="revTx" presStyleIdx="0" presStyleCnt="2">
        <dgm:presLayoutVars>
          <dgm:chMax val="0"/>
          <dgm:chPref val="0"/>
        </dgm:presLayoutVars>
      </dgm:prSet>
      <dgm:spPr/>
    </dgm:pt>
    <dgm:pt modelId="{79561142-BBD6-4D97-A2DC-F97BB4DE6619}" type="pres">
      <dgm:prSet presAssocID="{9956B46B-1E35-42A2-A231-8D6B8ACA5948}" presName="sibTrans" presStyleCnt="0"/>
      <dgm:spPr/>
    </dgm:pt>
    <dgm:pt modelId="{0A1868B2-0DFB-4FDD-9222-F8FC9DA345A8}" type="pres">
      <dgm:prSet presAssocID="{53E5C889-6CF3-44C1-81CD-B5A923DAFB95}" presName="compNode" presStyleCnt="0"/>
      <dgm:spPr/>
    </dgm:pt>
    <dgm:pt modelId="{628B390A-8B97-491A-BFFB-336952068C90}" type="pres">
      <dgm:prSet presAssocID="{53E5C889-6CF3-44C1-81CD-B5A923DAFB95}" presName="bgRect" presStyleLbl="bgShp" presStyleIdx="1" presStyleCnt="2"/>
      <dgm:spPr/>
    </dgm:pt>
    <dgm:pt modelId="{5339BFCB-2A6A-4AFF-869A-E028863FCBC3}" type="pres">
      <dgm:prSet presAssocID="{53E5C889-6CF3-44C1-81CD-B5A923DAFB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555D7F00-DF5F-4947-A75A-5FF5ADEEEFF2}" type="pres">
      <dgm:prSet presAssocID="{53E5C889-6CF3-44C1-81CD-B5A923DAFB95}" presName="spaceRect" presStyleCnt="0"/>
      <dgm:spPr/>
    </dgm:pt>
    <dgm:pt modelId="{B1A6C7FA-0E1A-40A0-AE33-6CE051B0C1BE}" type="pres">
      <dgm:prSet presAssocID="{53E5C889-6CF3-44C1-81CD-B5A923DAFB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067C826-68D7-4BF9-B431-FB0AC25220B7}" srcId="{694E517C-8D53-4A02-A2F4-7DF1A43FF8DD}" destId="{8EE6A1F8-BB1C-4AB2-8FFB-B62DEA4BF8E3}" srcOrd="0" destOrd="0" parTransId="{FF35BFB4-B0E0-44DD-80E5-3D7EA418A081}" sibTransId="{9956B46B-1E35-42A2-A231-8D6B8ACA5948}"/>
    <dgm:cxn modelId="{2C2B315C-D70E-4D82-B95A-9BC0D6159DE6}" type="presOf" srcId="{8EE6A1F8-BB1C-4AB2-8FFB-B62DEA4BF8E3}" destId="{C028EA85-9358-466A-A04D-70F0865E98A5}" srcOrd="0" destOrd="0" presId="urn:microsoft.com/office/officeart/2018/2/layout/IconVerticalSolidList"/>
    <dgm:cxn modelId="{57683B43-3007-41E7-9B98-4D87976406DC}" type="presOf" srcId="{694E517C-8D53-4A02-A2F4-7DF1A43FF8DD}" destId="{F80F8698-3CF9-4A64-B908-292C6E1B9A1E}" srcOrd="0" destOrd="0" presId="urn:microsoft.com/office/officeart/2018/2/layout/IconVerticalSolidList"/>
    <dgm:cxn modelId="{6529C977-8A38-4B0E-AD2C-3AE92C883061}" type="presOf" srcId="{53E5C889-6CF3-44C1-81CD-B5A923DAFB95}" destId="{B1A6C7FA-0E1A-40A0-AE33-6CE051B0C1BE}" srcOrd="0" destOrd="0" presId="urn:microsoft.com/office/officeart/2018/2/layout/IconVerticalSolidList"/>
    <dgm:cxn modelId="{6C9F77BD-7483-4084-8A0F-44F7CF090CCF}" srcId="{694E517C-8D53-4A02-A2F4-7DF1A43FF8DD}" destId="{53E5C889-6CF3-44C1-81CD-B5A923DAFB95}" srcOrd="1" destOrd="0" parTransId="{60AF9853-179D-4E69-BEF9-B76D1F1AAC2A}" sibTransId="{66F6EBF1-868C-46D1-BCA6-6167BE764EAE}"/>
    <dgm:cxn modelId="{B80D926A-DE0F-448A-A9F5-7FA6F3EE6B0D}" type="presParOf" srcId="{F80F8698-3CF9-4A64-B908-292C6E1B9A1E}" destId="{FD692A7A-CEF5-4891-8CFD-F9A2D0EE7D7E}" srcOrd="0" destOrd="0" presId="urn:microsoft.com/office/officeart/2018/2/layout/IconVerticalSolidList"/>
    <dgm:cxn modelId="{A3052FD3-E413-492E-B2DC-EDC5E455EE6C}" type="presParOf" srcId="{FD692A7A-CEF5-4891-8CFD-F9A2D0EE7D7E}" destId="{4212EB10-FA36-40FC-B77E-4D64852447CA}" srcOrd="0" destOrd="0" presId="urn:microsoft.com/office/officeart/2018/2/layout/IconVerticalSolidList"/>
    <dgm:cxn modelId="{970CEEA7-6ECC-4EE9-BFB8-627DE0F08EA6}" type="presParOf" srcId="{FD692A7A-CEF5-4891-8CFD-F9A2D0EE7D7E}" destId="{D5AD8E22-18C4-4733-8E7B-6278521A2754}" srcOrd="1" destOrd="0" presId="urn:microsoft.com/office/officeart/2018/2/layout/IconVerticalSolidList"/>
    <dgm:cxn modelId="{FB3C955C-8494-4C65-9E39-87D7B0CF085E}" type="presParOf" srcId="{FD692A7A-CEF5-4891-8CFD-F9A2D0EE7D7E}" destId="{71BEE2C0-7014-4D3B-A513-0094728D5776}" srcOrd="2" destOrd="0" presId="urn:microsoft.com/office/officeart/2018/2/layout/IconVerticalSolidList"/>
    <dgm:cxn modelId="{BC60D727-EE32-494C-8099-13296B49C10F}" type="presParOf" srcId="{FD692A7A-CEF5-4891-8CFD-F9A2D0EE7D7E}" destId="{C028EA85-9358-466A-A04D-70F0865E98A5}" srcOrd="3" destOrd="0" presId="urn:microsoft.com/office/officeart/2018/2/layout/IconVerticalSolidList"/>
    <dgm:cxn modelId="{C5629E64-8EB5-4308-A325-1F1791C846CC}" type="presParOf" srcId="{F80F8698-3CF9-4A64-B908-292C6E1B9A1E}" destId="{79561142-BBD6-4D97-A2DC-F97BB4DE6619}" srcOrd="1" destOrd="0" presId="urn:microsoft.com/office/officeart/2018/2/layout/IconVerticalSolidList"/>
    <dgm:cxn modelId="{8CC4DFBA-FA0F-4109-9C68-7B1FDA9351CC}" type="presParOf" srcId="{F80F8698-3CF9-4A64-B908-292C6E1B9A1E}" destId="{0A1868B2-0DFB-4FDD-9222-F8FC9DA345A8}" srcOrd="2" destOrd="0" presId="urn:microsoft.com/office/officeart/2018/2/layout/IconVerticalSolidList"/>
    <dgm:cxn modelId="{C2105A50-3045-4972-8B84-682964B255B9}" type="presParOf" srcId="{0A1868B2-0DFB-4FDD-9222-F8FC9DA345A8}" destId="{628B390A-8B97-491A-BFFB-336952068C90}" srcOrd="0" destOrd="0" presId="urn:microsoft.com/office/officeart/2018/2/layout/IconVerticalSolidList"/>
    <dgm:cxn modelId="{B5D7F462-367E-4F64-AC05-75285DE55899}" type="presParOf" srcId="{0A1868B2-0DFB-4FDD-9222-F8FC9DA345A8}" destId="{5339BFCB-2A6A-4AFF-869A-E028863FCBC3}" srcOrd="1" destOrd="0" presId="urn:microsoft.com/office/officeart/2018/2/layout/IconVerticalSolidList"/>
    <dgm:cxn modelId="{BE5EEC1F-99A8-4849-9F4B-29E1616872B6}" type="presParOf" srcId="{0A1868B2-0DFB-4FDD-9222-F8FC9DA345A8}" destId="{555D7F00-DF5F-4947-A75A-5FF5ADEEEFF2}" srcOrd="2" destOrd="0" presId="urn:microsoft.com/office/officeart/2018/2/layout/IconVerticalSolidList"/>
    <dgm:cxn modelId="{17205F5D-B655-4A3F-BC2A-75033BED3206}" type="presParOf" srcId="{0A1868B2-0DFB-4FDD-9222-F8FC9DA345A8}" destId="{B1A6C7FA-0E1A-40A0-AE33-6CE051B0C1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A1E3C-9BF0-47E9-9EED-674DB8EA5BC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F45F11-5058-4613-BF74-F34C10F3255D}">
      <dgm:prSet/>
      <dgm:spPr/>
      <dgm:t>
        <a:bodyPr/>
        <a:lstStyle/>
        <a:p>
          <a:r>
            <a:rPr lang="es-ES"/>
            <a:t>Aumento de ocupados a 3.478.900 (+3,0% trimestral, +2,4% interanual)</a:t>
          </a:r>
          <a:endParaRPr lang="en-US"/>
        </a:p>
      </dgm:t>
    </dgm:pt>
    <dgm:pt modelId="{1E8389BA-65F6-4F27-AC2F-4B096FCE025D}" type="parTrans" cxnId="{2CC9A95F-AD52-43D6-BCBA-B0C2AF2909A9}">
      <dgm:prSet/>
      <dgm:spPr/>
      <dgm:t>
        <a:bodyPr/>
        <a:lstStyle/>
        <a:p>
          <a:endParaRPr lang="en-US"/>
        </a:p>
      </dgm:t>
    </dgm:pt>
    <dgm:pt modelId="{8CC66FF6-224D-49F3-B108-C0699FFFBA2B}" type="sibTrans" cxnId="{2CC9A95F-AD52-43D6-BCBA-B0C2AF2909A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091326FB-A1C6-433E-BF83-33EA34F06F2E}">
      <dgm:prSet/>
      <dgm:spPr/>
      <dgm:t>
        <a:bodyPr/>
        <a:lstStyle/>
        <a:p>
          <a:r>
            <a:rPr lang="es-ES"/>
            <a:t>Tasa de empleo del 47,73%, mejorando pero aún por debajo de la media nacional (52,26%)</a:t>
          </a:r>
          <a:endParaRPr lang="en-US"/>
        </a:p>
      </dgm:t>
    </dgm:pt>
    <dgm:pt modelId="{1C4B74AE-B320-49C4-9723-0878CDF369E2}" type="parTrans" cxnId="{ABA4D69B-D27A-4D18-B6C0-FDE13772FC29}">
      <dgm:prSet/>
      <dgm:spPr/>
      <dgm:t>
        <a:bodyPr/>
        <a:lstStyle/>
        <a:p>
          <a:endParaRPr lang="en-US"/>
        </a:p>
      </dgm:t>
    </dgm:pt>
    <dgm:pt modelId="{F0C45C4F-20A8-49C3-8D2E-CFCF6247A412}" type="sibTrans" cxnId="{ABA4D69B-D27A-4D18-B6C0-FDE13772FC2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4FB02429-8587-46F4-86BE-07727A5D8D7B}">
      <dgm:prSet/>
      <dgm:spPr/>
      <dgm:t>
        <a:bodyPr/>
        <a:lstStyle/>
        <a:p>
          <a:r>
            <a:rPr lang="es-ES"/>
            <a:t>Reducción de la tasa de paro al 16,27% (-1,9 puntos interanual), aunque sigue superior a la media española (11,27%)</a:t>
          </a:r>
          <a:endParaRPr lang="en-US"/>
        </a:p>
      </dgm:t>
    </dgm:pt>
    <dgm:pt modelId="{9A9BA5E6-BB72-4F0A-91E1-22960B773D44}" type="parTrans" cxnId="{9D4E555D-68A3-456D-91F7-F5DEDB37C967}">
      <dgm:prSet/>
      <dgm:spPr/>
      <dgm:t>
        <a:bodyPr/>
        <a:lstStyle/>
        <a:p>
          <a:endParaRPr lang="en-US"/>
        </a:p>
      </dgm:t>
    </dgm:pt>
    <dgm:pt modelId="{E74CE8CF-0EFC-4C8B-95BD-077F4C7FD035}" type="sibTrans" cxnId="{9D4E555D-68A3-456D-91F7-F5DEDB37C967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C92C0199-BA7C-4BB2-A699-E2218FD1C3B6}" type="pres">
      <dgm:prSet presAssocID="{90AA1E3C-9BF0-47E9-9EED-674DB8EA5BC3}" presName="Name0" presStyleCnt="0">
        <dgm:presLayoutVars>
          <dgm:animLvl val="lvl"/>
          <dgm:resizeHandles val="exact"/>
        </dgm:presLayoutVars>
      </dgm:prSet>
      <dgm:spPr/>
    </dgm:pt>
    <dgm:pt modelId="{B3FD8ED4-8E87-466E-B56F-7749F966786B}" type="pres">
      <dgm:prSet presAssocID="{12F45F11-5058-4613-BF74-F34C10F3255D}" presName="compositeNode" presStyleCnt="0">
        <dgm:presLayoutVars>
          <dgm:bulletEnabled val="1"/>
        </dgm:presLayoutVars>
      </dgm:prSet>
      <dgm:spPr/>
    </dgm:pt>
    <dgm:pt modelId="{D4F52887-1DDC-4698-9877-7985EECEC8B0}" type="pres">
      <dgm:prSet presAssocID="{12F45F11-5058-4613-BF74-F34C10F3255D}" presName="bgRect" presStyleLbl="alignNode1" presStyleIdx="0" presStyleCnt="3"/>
      <dgm:spPr/>
    </dgm:pt>
    <dgm:pt modelId="{B30A25EF-5100-42D1-960B-E3CF617B1F76}" type="pres">
      <dgm:prSet presAssocID="{8CC66FF6-224D-49F3-B108-C0699FFFBA2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C4B3015-9DA5-4630-9C2A-4B65EE50453A}" type="pres">
      <dgm:prSet presAssocID="{12F45F11-5058-4613-BF74-F34C10F3255D}" presName="nodeRect" presStyleLbl="alignNode1" presStyleIdx="0" presStyleCnt="3">
        <dgm:presLayoutVars>
          <dgm:bulletEnabled val="1"/>
        </dgm:presLayoutVars>
      </dgm:prSet>
      <dgm:spPr/>
    </dgm:pt>
    <dgm:pt modelId="{3130351A-ABDC-4BC0-81E9-6DB9BF444B94}" type="pres">
      <dgm:prSet presAssocID="{8CC66FF6-224D-49F3-B108-C0699FFFBA2B}" presName="sibTrans" presStyleCnt="0"/>
      <dgm:spPr/>
    </dgm:pt>
    <dgm:pt modelId="{B03C4CD6-A41B-48D9-9E18-41C574C52632}" type="pres">
      <dgm:prSet presAssocID="{091326FB-A1C6-433E-BF83-33EA34F06F2E}" presName="compositeNode" presStyleCnt="0">
        <dgm:presLayoutVars>
          <dgm:bulletEnabled val="1"/>
        </dgm:presLayoutVars>
      </dgm:prSet>
      <dgm:spPr/>
    </dgm:pt>
    <dgm:pt modelId="{F5058A53-7C93-443C-8678-457500449036}" type="pres">
      <dgm:prSet presAssocID="{091326FB-A1C6-433E-BF83-33EA34F06F2E}" presName="bgRect" presStyleLbl="alignNode1" presStyleIdx="1" presStyleCnt="3"/>
      <dgm:spPr/>
    </dgm:pt>
    <dgm:pt modelId="{1647E1F3-1DA1-49A3-B92C-F8E2291BD228}" type="pres">
      <dgm:prSet presAssocID="{F0C45C4F-20A8-49C3-8D2E-CFCF6247A41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6100D44-3472-48E4-9FB4-41C4FFCEEA17}" type="pres">
      <dgm:prSet presAssocID="{091326FB-A1C6-433E-BF83-33EA34F06F2E}" presName="nodeRect" presStyleLbl="alignNode1" presStyleIdx="1" presStyleCnt="3">
        <dgm:presLayoutVars>
          <dgm:bulletEnabled val="1"/>
        </dgm:presLayoutVars>
      </dgm:prSet>
      <dgm:spPr/>
    </dgm:pt>
    <dgm:pt modelId="{ACAB2711-861C-4244-81C6-CA10FF9D9E45}" type="pres">
      <dgm:prSet presAssocID="{F0C45C4F-20A8-49C3-8D2E-CFCF6247A412}" presName="sibTrans" presStyleCnt="0"/>
      <dgm:spPr/>
    </dgm:pt>
    <dgm:pt modelId="{1D747CB2-7A65-4B19-A2A5-34A6B487DE28}" type="pres">
      <dgm:prSet presAssocID="{4FB02429-8587-46F4-86BE-07727A5D8D7B}" presName="compositeNode" presStyleCnt="0">
        <dgm:presLayoutVars>
          <dgm:bulletEnabled val="1"/>
        </dgm:presLayoutVars>
      </dgm:prSet>
      <dgm:spPr/>
    </dgm:pt>
    <dgm:pt modelId="{A0EDE6DC-D732-4BBC-AE70-0183B83A172E}" type="pres">
      <dgm:prSet presAssocID="{4FB02429-8587-46F4-86BE-07727A5D8D7B}" presName="bgRect" presStyleLbl="alignNode1" presStyleIdx="2" presStyleCnt="3"/>
      <dgm:spPr/>
    </dgm:pt>
    <dgm:pt modelId="{720EAA0C-C2C8-4A56-8736-4BDF23E4AF13}" type="pres">
      <dgm:prSet presAssocID="{E74CE8CF-0EFC-4C8B-95BD-077F4C7FD03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2D1313D-E707-44EC-BCD2-0414E9E8DBEF}" type="pres">
      <dgm:prSet presAssocID="{4FB02429-8587-46F4-86BE-07727A5D8D7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51C4B08-13E3-4C04-BD27-3DDD8FBED993}" type="presOf" srcId="{4FB02429-8587-46F4-86BE-07727A5D8D7B}" destId="{32D1313D-E707-44EC-BCD2-0414E9E8DBEF}" srcOrd="1" destOrd="0" presId="urn:microsoft.com/office/officeart/2016/7/layout/LinearBlockProcessNumbered"/>
    <dgm:cxn modelId="{F5C7A608-A227-4FD9-9485-207987BE04FE}" type="presOf" srcId="{12F45F11-5058-4613-BF74-F34C10F3255D}" destId="{AC4B3015-9DA5-4630-9C2A-4B65EE50453A}" srcOrd="1" destOrd="0" presId="urn:microsoft.com/office/officeart/2016/7/layout/LinearBlockProcessNumbered"/>
    <dgm:cxn modelId="{12250A2C-4230-4EDD-9898-67A0DE1CAC85}" type="presOf" srcId="{091326FB-A1C6-433E-BF83-33EA34F06F2E}" destId="{76100D44-3472-48E4-9FB4-41C4FFCEEA17}" srcOrd="1" destOrd="0" presId="urn:microsoft.com/office/officeart/2016/7/layout/LinearBlockProcessNumbered"/>
    <dgm:cxn modelId="{9D4E555D-68A3-456D-91F7-F5DEDB37C967}" srcId="{90AA1E3C-9BF0-47E9-9EED-674DB8EA5BC3}" destId="{4FB02429-8587-46F4-86BE-07727A5D8D7B}" srcOrd="2" destOrd="0" parTransId="{9A9BA5E6-BB72-4F0A-91E1-22960B773D44}" sibTransId="{E74CE8CF-0EFC-4C8B-95BD-077F4C7FD035}"/>
    <dgm:cxn modelId="{2CC9A95F-AD52-43D6-BCBA-B0C2AF2909A9}" srcId="{90AA1E3C-9BF0-47E9-9EED-674DB8EA5BC3}" destId="{12F45F11-5058-4613-BF74-F34C10F3255D}" srcOrd="0" destOrd="0" parTransId="{1E8389BA-65F6-4F27-AC2F-4B096FCE025D}" sibTransId="{8CC66FF6-224D-49F3-B108-C0699FFFBA2B}"/>
    <dgm:cxn modelId="{2608B162-09A8-4C5E-9C7D-715C95A1218A}" type="presOf" srcId="{091326FB-A1C6-433E-BF83-33EA34F06F2E}" destId="{F5058A53-7C93-443C-8678-457500449036}" srcOrd="0" destOrd="0" presId="urn:microsoft.com/office/officeart/2016/7/layout/LinearBlockProcessNumbered"/>
    <dgm:cxn modelId="{1E86C543-FF69-47AA-A6C8-683F4AC8B6A3}" type="presOf" srcId="{4FB02429-8587-46F4-86BE-07727A5D8D7B}" destId="{A0EDE6DC-D732-4BBC-AE70-0183B83A172E}" srcOrd="0" destOrd="0" presId="urn:microsoft.com/office/officeart/2016/7/layout/LinearBlockProcessNumbered"/>
    <dgm:cxn modelId="{ABA4D69B-D27A-4D18-B6C0-FDE13772FC29}" srcId="{90AA1E3C-9BF0-47E9-9EED-674DB8EA5BC3}" destId="{091326FB-A1C6-433E-BF83-33EA34F06F2E}" srcOrd="1" destOrd="0" parTransId="{1C4B74AE-B320-49C4-9723-0878CDF369E2}" sibTransId="{F0C45C4F-20A8-49C3-8D2E-CFCF6247A412}"/>
    <dgm:cxn modelId="{0B5B76BB-AD5B-4EF2-97CA-1D8FF8EDD402}" type="presOf" srcId="{12F45F11-5058-4613-BF74-F34C10F3255D}" destId="{D4F52887-1DDC-4698-9877-7985EECEC8B0}" srcOrd="0" destOrd="0" presId="urn:microsoft.com/office/officeart/2016/7/layout/LinearBlockProcessNumbered"/>
    <dgm:cxn modelId="{EEF5CFC1-F768-454B-913B-B4FC7828306D}" type="presOf" srcId="{E74CE8CF-0EFC-4C8B-95BD-077F4C7FD035}" destId="{720EAA0C-C2C8-4A56-8736-4BDF23E4AF13}" srcOrd="0" destOrd="0" presId="urn:microsoft.com/office/officeart/2016/7/layout/LinearBlockProcessNumbered"/>
    <dgm:cxn modelId="{A494CAC9-B2BA-4697-AE3F-F3FEED3A0D7B}" type="presOf" srcId="{F0C45C4F-20A8-49C3-8D2E-CFCF6247A412}" destId="{1647E1F3-1DA1-49A3-B92C-F8E2291BD228}" srcOrd="0" destOrd="0" presId="urn:microsoft.com/office/officeart/2016/7/layout/LinearBlockProcessNumbered"/>
    <dgm:cxn modelId="{D6F4D2D7-8AE0-4A26-B588-23148954C475}" type="presOf" srcId="{90AA1E3C-9BF0-47E9-9EED-674DB8EA5BC3}" destId="{C92C0199-BA7C-4BB2-A699-E2218FD1C3B6}" srcOrd="0" destOrd="0" presId="urn:microsoft.com/office/officeart/2016/7/layout/LinearBlockProcessNumbered"/>
    <dgm:cxn modelId="{895D88E2-4CFE-42A5-820F-FCA8D4A0497F}" type="presOf" srcId="{8CC66FF6-224D-49F3-B108-C0699FFFBA2B}" destId="{B30A25EF-5100-42D1-960B-E3CF617B1F76}" srcOrd="0" destOrd="0" presId="urn:microsoft.com/office/officeart/2016/7/layout/LinearBlockProcessNumbered"/>
    <dgm:cxn modelId="{0FF40274-2D45-4A21-B4C0-26FF901AACE4}" type="presParOf" srcId="{C92C0199-BA7C-4BB2-A699-E2218FD1C3B6}" destId="{B3FD8ED4-8E87-466E-B56F-7749F966786B}" srcOrd="0" destOrd="0" presId="urn:microsoft.com/office/officeart/2016/7/layout/LinearBlockProcessNumbered"/>
    <dgm:cxn modelId="{E4E867EC-4478-4DE4-9C44-A3FABA7332E0}" type="presParOf" srcId="{B3FD8ED4-8E87-466E-B56F-7749F966786B}" destId="{D4F52887-1DDC-4698-9877-7985EECEC8B0}" srcOrd="0" destOrd="0" presId="urn:microsoft.com/office/officeart/2016/7/layout/LinearBlockProcessNumbered"/>
    <dgm:cxn modelId="{E12D5DF3-2199-4B9A-A1E5-445444943FE7}" type="presParOf" srcId="{B3FD8ED4-8E87-466E-B56F-7749F966786B}" destId="{B30A25EF-5100-42D1-960B-E3CF617B1F76}" srcOrd="1" destOrd="0" presId="urn:microsoft.com/office/officeart/2016/7/layout/LinearBlockProcessNumbered"/>
    <dgm:cxn modelId="{A4366390-9AC5-4B6E-B73F-41239A0E598F}" type="presParOf" srcId="{B3FD8ED4-8E87-466E-B56F-7749F966786B}" destId="{AC4B3015-9DA5-4630-9C2A-4B65EE50453A}" srcOrd="2" destOrd="0" presId="urn:microsoft.com/office/officeart/2016/7/layout/LinearBlockProcessNumbered"/>
    <dgm:cxn modelId="{3AE604D1-EF22-404B-83C2-5B74DED5312D}" type="presParOf" srcId="{C92C0199-BA7C-4BB2-A699-E2218FD1C3B6}" destId="{3130351A-ABDC-4BC0-81E9-6DB9BF444B94}" srcOrd="1" destOrd="0" presId="urn:microsoft.com/office/officeart/2016/7/layout/LinearBlockProcessNumbered"/>
    <dgm:cxn modelId="{461C1271-EC0D-4D42-BB91-52E21B08F07E}" type="presParOf" srcId="{C92C0199-BA7C-4BB2-A699-E2218FD1C3B6}" destId="{B03C4CD6-A41B-48D9-9E18-41C574C52632}" srcOrd="2" destOrd="0" presId="urn:microsoft.com/office/officeart/2016/7/layout/LinearBlockProcessNumbered"/>
    <dgm:cxn modelId="{F0CD48B1-5AC0-4F77-AAA8-873C942427F5}" type="presParOf" srcId="{B03C4CD6-A41B-48D9-9E18-41C574C52632}" destId="{F5058A53-7C93-443C-8678-457500449036}" srcOrd="0" destOrd="0" presId="urn:microsoft.com/office/officeart/2016/7/layout/LinearBlockProcessNumbered"/>
    <dgm:cxn modelId="{5B9C8A20-E921-4AAA-98E5-8D75EEA8F482}" type="presParOf" srcId="{B03C4CD6-A41B-48D9-9E18-41C574C52632}" destId="{1647E1F3-1DA1-49A3-B92C-F8E2291BD228}" srcOrd="1" destOrd="0" presId="urn:microsoft.com/office/officeart/2016/7/layout/LinearBlockProcessNumbered"/>
    <dgm:cxn modelId="{140CD9C5-ED79-4FCB-9AE9-B5943F431E63}" type="presParOf" srcId="{B03C4CD6-A41B-48D9-9E18-41C574C52632}" destId="{76100D44-3472-48E4-9FB4-41C4FFCEEA17}" srcOrd="2" destOrd="0" presId="urn:microsoft.com/office/officeart/2016/7/layout/LinearBlockProcessNumbered"/>
    <dgm:cxn modelId="{2BE91B3B-C83C-4E47-828E-892F56F329B0}" type="presParOf" srcId="{C92C0199-BA7C-4BB2-A699-E2218FD1C3B6}" destId="{ACAB2711-861C-4244-81C6-CA10FF9D9E45}" srcOrd="3" destOrd="0" presId="urn:microsoft.com/office/officeart/2016/7/layout/LinearBlockProcessNumbered"/>
    <dgm:cxn modelId="{FF5BDFDE-CFB8-4D4E-B7B2-DBDDD1B01273}" type="presParOf" srcId="{C92C0199-BA7C-4BB2-A699-E2218FD1C3B6}" destId="{1D747CB2-7A65-4B19-A2A5-34A6B487DE28}" srcOrd="4" destOrd="0" presId="urn:microsoft.com/office/officeart/2016/7/layout/LinearBlockProcessNumbered"/>
    <dgm:cxn modelId="{05408E28-F72D-439F-8111-9F272C931D0E}" type="presParOf" srcId="{1D747CB2-7A65-4B19-A2A5-34A6B487DE28}" destId="{A0EDE6DC-D732-4BBC-AE70-0183B83A172E}" srcOrd="0" destOrd="0" presId="urn:microsoft.com/office/officeart/2016/7/layout/LinearBlockProcessNumbered"/>
    <dgm:cxn modelId="{0F98A4D0-013D-4EB5-A224-C033E97F6093}" type="presParOf" srcId="{1D747CB2-7A65-4B19-A2A5-34A6B487DE28}" destId="{720EAA0C-C2C8-4A56-8736-4BDF23E4AF13}" srcOrd="1" destOrd="0" presId="urn:microsoft.com/office/officeart/2016/7/layout/LinearBlockProcessNumbered"/>
    <dgm:cxn modelId="{B414AF83-E898-4289-9F5B-DD25E4C48010}" type="presParOf" srcId="{1D747CB2-7A65-4B19-A2A5-34A6B487DE28}" destId="{32D1313D-E707-44EC-BCD2-0414E9E8DBE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B8E9B0-F982-4116-B0F3-90D459D3B0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75A344-ED02-4979-B398-089AE362599B}">
      <dgm:prSet/>
      <dgm:spPr/>
      <dgm:t>
        <a:bodyPr/>
        <a:lstStyle/>
        <a:p>
          <a:r>
            <a:rPr lang="es-ES" b="0" i="0" baseline="0"/>
            <a:t>3.415.785 afiliaciones en junio (+3,2% interanual) </a:t>
          </a:r>
          <a:endParaRPr lang="en-US"/>
        </a:p>
      </dgm:t>
    </dgm:pt>
    <dgm:pt modelId="{1FB3C7CE-EFAE-415E-9E88-724E50E85270}" type="parTrans" cxnId="{B63171CE-9035-4760-B3CF-EBA25CB48DD1}">
      <dgm:prSet/>
      <dgm:spPr/>
      <dgm:t>
        <a:bodyPr/>
        <a:lstStyle/>
        <a:p>
          <a:endParaRPr lang="en-US"/>
        </a:p>
      </dgm:t>
    </dgm:pt>
    <dgm:pt modelId="{858F033B-5296-4BD9-9741-718EF90275E7}" type="sibTrans" cxnId="{B63171CE-9035-4760-B3CF-EBA25CB48DD1}">
      <dgm:prSet/>
      <dgm:spPr/>
      <dgm:t>
        <a:bodyPr/>
        <a:lstStyle/>
        <a:p>
          <a:endParaRPr lang="en-US"/>
        </a:p>
      </dgm:t>
    </dgm:pt>
    <dgm:pt modelId="{2860277B-F66E-4A9A-9B96-B817638AAE30}">
      <dgm:prSet/>
      <dgm:spPr/>
      <dgm:t>
        <a:bodyPr/>
        <a:lstStyle/>
        <a:p>
          <a:r>
            <a:rPr lang="es-ES" b="0" i="0" baseline="0"/>
            <a:t>Crecimiento destacado en el Régimen General (+4,6%) y Autónomos (+2,3%) </a:t>
          </a:r>
          <a:endParaRPr lang="en-US"/>
        </a:p>
      </dgm:t>
    </dgm:pt>
    <dgm:pt modelId="{15836657-EFC6-4991-BDB2-739515DD61EF}" type="parTrans" cxnId="{E61CD215-FEF7-4007-9B7E-CBDD72E06137}">
      <dgm:prSet/>
      <dgm:spPr/>
      <dgm:t>
        <a:bodyPr/>
        <a:lstStyle/>
        <a:p>
          <a:endParaRPr lang="en-US"/>
        </a:p>
      </dgm:t>
    </dgm:pt>
    <dgm:pt modelId="{4059F16E-6BD7-4E49-8D6F-73AA231AA6B4}" type="sibTrans" cxnId="{E61CD215-FEF7-4007-9B7E-CBDD72E06137}">
      <dgm:prSet/>
      <dgm:spPr/>
      <dgm:t>
        <a:bodyPr/>
        <a:lstStyle/>
        <a:p>
          <a:endParaRPr lang="en-US"/>
        </a:p>
      </dgm:t>
    </dgm:pt>
    <dgm:pt modelId="{CE7B946B-95A8-40F7-9559-DCEFA6D99001}">
      <dgm:prSet/>
      <dgm:spPr/>
      <dgm:t>
        <a:bodyPr/>
        <a:lstStyle/>
        <a:p>
          <a:r>
            <a:rPr lang="es-ES" b="0" i="0" baseline="0"/>
            <a:t>Récords de afiliación alcanzados en los meses de primavera de 2024 </a:t>
          </a:r>
          <a:endParaRPr lang="en-US"/>
        </a:p>
      </dgm:t>
    </dgm:pt>
    <dgm:pt modelId="{214A5A4E-0ED6-4B26-A757-9345FE1EBD6C}" type="parTrans" cxnId="{A7F28B71-C300-4F22-B81E-8DC50652855C}">
      <dgm:prSet/>
      <dgm:spPr/>
      <dgm:t>
        <a:bodyPr/>
        <a:lstStyle/>
        <a:p>
          <a:endParaRPr lang="en-US"/>
        </a:p>
      </dgm:t>
    </dgm:pt>
    <dgm:pt modelId="{0065BA32-7979-4170-9308-2F8542E996CD}" type="sibTrans" cxnId="{A7F28B71-C300-4F22-B81E-8DC50652855C}">
      <dgm:prSet/>
      <dgm:spPr/>
      <dgm:t>
        <a:bodyPr/>
        <a:lstStyle/>
        <a:p>
          <a:endParaRPr lang="en-US"/>
        </a:p>
      </dgm:t>
    </dgm:pt>
    <dgm:pt modelId="{C82344A7-F1E8-4920-AB82-90BEC887C129}" type="pres">
      <dgm:prSet presAssocID="{3CB8E9B0-F982-4116-B0F3-90D459D3B056}" presName="root" presStyleCnt="0">
        <dgm:presLayoutVars>
          <dgm:dir/>
          <dgm:resizeHandles val="exact"/>
        </dgm:presLayoutVars>
      </dgm:prSet>
      <dgm:spPr/>
    </dgm:pt>
    <dgm:pt modelId="{B98B2B6B-9AE6-47BA-BD78-C66F5124F050}" type="pres">
      <dgm:prSet presAssocID="{7275A344-ED02-4979-B398-089AE362599B}" presName="compNode" presStyleCnt="0"/>
      <dgm:spPr/>
    </dgm:pt>
    <dgm:pt modelId="{5A208CBB-7B00-4454-B2E7-5E16C5A51403}" type="pres">
      <dgm:prSet presAssocID="{7275A344-ED02-4979-B398-089AE362599B}" presName="bgRect" presStyleLbl="bgShp" presStyleIdx="0" presStyleCnt="3"/>
      <dgm:spPr/>
    </dgm:pt>
    <dgm:pt modelId="{9E6DF0C6-842E-46FE-8094-CA4B683F2DEB}" type="pres">
      <dgm:prSet presAssocID="{7275A344-ED02-4979-B398-089AE36259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ndis"/>
        </a:ext>
      </dgm:extLst>
    </dgm:pt>
    <dgm:pt modelId="{8785774D-642B-4B13-8EF1-23C0070D1471}" type="pres">
      <dgm:prSet presAssocID="{7275A344-ED02-4979-B398-089AE362599B}" presName="spaceRect" presStyleCnt="0"/>
      <dgm:spPr/>
    </dgm:pt>
    <dgm:pt modelId="{C40FBCC3-9F25-45D2-89E1-EEA2261BA1DF}" type="pres">
      <dgm:prSet presAssocID="{7275A344-ED02-4979-B398-089AE362599B}" presName="parTx" presStyleLbl="revTx" presStyleIdx="0" presStyleCnt="3">
        <dgm:presLayoutVars>
          <dgm:chMax val="0"/>
          <dgm:chPref val="0"/>
        </dgm:presLayoutVars>
      </dgm:prSet>
      <dgm:spPr/>
    </dgm:pt>
    <dgm:pt modelId="{121E0881-98E4-41A8-AC13-92D39EF5F2C8}" type="pres">
      <dgm:prSet presAssocID="{858F033B-5296-4BD9-9741-718EF90275E7}" presName="sibTrans" presStyleCnt="0"/>
      <dgm:spPr/>
    </dgm:pt>
    <dgm:pt modelId="{9E289409-1272-43C5-8571-A8B4875B7222}" type="pres">
      <dgm:prSet presAssocID="{2860277B-F66E-4A9A-9B96-B817638AAE30}" presName="compNode" presStyleCnt="0"/>
      <dgm:spPr/>
    </dgm:pt>
    <dgm:pt modelId="{166C51A6-A62C-43DA-AD75-7D048ACDA8F0}" type="pres">
      <dgm:prSet presAssocID="{2860277B-F66E-4A9A-9B96-B817638AAE30}" presName="bgRect" presStyleLbl="bgShp" presStyleIdx="1" presStyleCnt="3"/>
      <dgm:spPr/>
    </dgm:pt>
    <dgm:pt modelId="{BB314895-47AF-4943-AEA2-C9FA84EE0E9B}" type="pres">
      <dgm:prSet presAssocID="{2860277B-F66E-4A9A-9B96-B817638AAE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A751810D-24B6-472B-977B-E1A097D5D9BA}" type="pres">
      <dgm:prSet presAssocID="{2860277B-F66E-4A9A-9B96-B817638AAE30}" presName="spaceRect" presStyleCnt="0"/>
      <dgm:spPr/>
    </dgm:pt>
    <dgm:pt modelId="{3B67E1A2-68E3-4F17-974F-C76BBC53135B}" type="pres">
      <dgm:prSet presAssocID="{2860277B-F66E-4A9A-9B96-B817638AAE30}" presName="parTx" presStyleLbl="revTx" presStyleIdx="1" presStyleCnt="3">
        <dgm:presLayoutVars>
          <dgm:chMax val="0"/>
          <dgm:chPref val="0"/>
        </dgm:presLayoutVars>
      </dgm:prSet>
      <dgm:spPr/>
    </dgm:pt>
    <dgm:pt modelId="{A07C8398-B251-46A7-8058-A4FF683AD9F1}" type="pres">
      <dgm:prSet presAssocID="{4059F16E-6BD7-4E49-8D6F-73AA231AA6B4}" presName="sibTrans" presStyleCnt="0"/>
      <dgm:spPr/>
    </dgm:pt>
    <dgm:pt modelId="{E4251F4C-0507-4551-A698-AAED1DB610FE}" type="pres">
      <dgm:prSet presAssocID="{CE7B946B-95A8-40F7-9559-DCEFA6D99001}" presName="compNode" presStyleCnt="0"/>
      <dgm:spPr/>
    </dgm:pt>
    <dgm:pt modelId="{832147BA-5BE8-4A5A-AF7F-8A2251953C57}" type="pres">
      <dgm:prSet presAssocID="{CE7B946B-95A8-40F7-9559-DCEFA6D99001}" presName="bgRect" presStyleLbl="bgShp" presStyleIdx="2" presStyleCnt="3"/>
      <dgm:spPr/>
    </dgm:pt>
    <dgm:pt modelId="{3F4A26DB-DA3A-41D4-A64B-D7F25EF6BACD}" type="pres">
      <dgm:prSet presAssocID="{CE7B946B-95A8-40F7-9559-DCEFA6D990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4681373A-C010-4F51-BB95-31C940129F48}" type="pres">
      <dgm:prSet presAssocID="{CE7B946B-95A8-40F7-9559-DCEFA6D99001}" presName="spaceRect" presStyleCnt="0"/>
      <dgm:spPr/>
    </dgm:pt>
    <dgm:pt modelId="{D05393DB-92B9-4C0A-B0E4-77907C16CE3E}" type="pres">
      <dgm:prSet presAssocID="{CE7B946B-95A8-40F7-9559-DCEFA6D990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61CD215-FEF7-4007-9B7E-CBDD72E06137}" srcId="{3CB8E9B0-F982-4116-B0F3-90D459D3B056}" destId="{2860277B-F66E-4A9A-9B96-B817638AAE30}" srcOrd="1" destOrd="0" parTransId="{15836657-EFC6-4991-BDB2-739515DD61EF}" sibTransId="{4059F16E-6BD7-4E49-8D6F-73AA231AA6B4}"/>
    <dgm:cxn modelId="{4CE9B638-991D-4F98-942F-789A19BD554F}" type="presOf" srcId="{2860277B-F66E-4A9A-9B96-B817638AAE30}" destId="{3B67E1A2-68E3-4F17-974F-C76BBC53135B}" srcOrd="0" destOrd="0" presId="urn:microsoft.com/office/officeart/2018/2/layout/IconVerticalSolidList"/>
    <dgm:cxn modelId="{9315FD63-B4D9-49D2-9CFB-255C5F5616FF}" type="presOf" srcId="{CE7B946B-95A8-40F7-9559-DCEFA6D99001}" destId="{D05393DB-92B9-4C0A-B0E4-77907C16CE3E}" srcOrd="0" destOrd="0" presId="urn:microsoft.com/office/officeart/2018/2/layout/IconVerticalSolidList"/>
    <dgm:cxn modelId="{A7F28B71-C300-4F22-B81E-8DC50652855C}" srcId="{3CB8E9B0-F982-4116-B0F3-90D459D3B056}" destId="{CE7B946B-95A8-40F7-9559-DCEFA6D99001}" srcOrd="2" destOrd="0" parTransId="{214A5A4E-0ED6-4B26-A757-9345FE1EBD6C}" sibTransId="{0065BA32-7979-4170-9308-2F8542E996CD}"/>
    <dgm:cxn modelId="{B63171CE-9035-4760-B3CF-EBA25CB48DD1}" srcId="{3CB8E9B0-F982-4116-B0F3-90D459D3B056}" destId="{7275A344-ED02-4979-B398-089AE362599B}" srcOrd="0" destOrd="0" parTransId="{1FB3C7CE-EFAE-415E-9E88-724E50E85270}" sibTransId="{858F033B-5296-4BD9-9741-718EF90275E7}"/>
    <dgm:cxn modelId="{C05D1BE8-BD03-4D64-A300-EE187D397B9E}" type="presOf" srcId="{7275A344-ED02-4979-B398-089AE362599B}" destId="{C40FBCC3-9F25-45D2-89E1-EEA2261BA1DF}" srcOrd="0" destOrd="0" presId="urn:microsoft.com/office/officeart/2018/2/layout/IconVerticalSolidList"/>
    <dgm:cxn modelId="{925CA3F9-2E4F-4441-9278-153292E8503F}" type="presOf" srcId="{3CB8E9B0-F982-4116-B0F3-90D459D3B056}" destId="{C82344A7-F1E8-4920-AB82-90BEC887C129}" srcOrd="0" destOrd="0" presId="urn:microsoft.com/office/officeart/2018/2/layout/IconVerticalSolidList"/>
    <dgm:cxn modelId="{A897E338-CB5E-4861-9B7D-B29019139406}" type="presParOf" srcId="{C82344A7-F1E8-4920-AB82-90BEC887C129}" destId="{B98B2B6B-9AE6-47BA-BD78-C66F5124F050}" srcOrd="0" destOrd="0" presId="urn:microsoft.com/office/officeart/2018/2/layout/IconVerticalSolidList"/>
    <dgm:cxn modelId="{76B6EDED-0813-41ED-8D62-D7B915F2768A}" type="presParOf" srcId="{B98B2B6B-9AE6-47BA-BD78-C66F5124F050}" destId="{5A208CBB-7B00-4454-B2E7-5E16C5A51403}" srcOrd="0" destOrd="0" presId="urn:microsoft.com/office/officeart/2018/2/layout/IconVerticalSolidList"/>
    <dgm:cxn modelId="{4112B3C9-D940-4EE5-9C77-733FD9F7BA15}" type="presParOf" srcId="{B98B2B6B-9AE6-47BA-BD78-C66F5124F050}" destId="{9E6DF0C6-842E-46FE-8094-CA4B683F2DEB}" srcOrd="1" destOrd="0" presId="urn:microsoft.com/office/officeart/2018/2/layout/IconVerticalSolidList"/>
    <dgm:cxn modelId="{593055A8-723F-41A1-86C8-BB35D256F7F2}" type="presParOf" srcId="{B98B2B6B-9AE6-47BA-BD78-C66F5124F050}" destId="{8785774D-642B-4B13-8EF1-23C0070D1471}" srcOrd="2" destOrd="0" presId="urn:microsoft.com/office/officeart/2018/2/layout/IconVerticalSolidList"/>
    <dgm:cxn modelId="{91E1984A-4A32-4884-B2D3-646FDE5F81CA}" type="presParOf" srcId="{B98B2B6B-9AE6-47BA-BD78-C66F5124F050}" destId="{C40FBCC3-9F25-45D2-89E1-EEA2261BA1DF}" srcOrd="3" destOrd="0" presId="urn:microsoft.com/office/officeart/2018/2/layout/IconVerticalSolidList"/>
    <dgm:cxn modelId="{446F574C-1FE7-43D8-9630-33973DD18611}" type="presParOf" srcId="{C82344A7-F1E8-4920-AB82-90BEC887C129}" destId="{121E0881-98E4-41A8-AC13-92D39EF5F2C8}" srcOrd="1" destOrd="0" presId="urn:microsoft.com/office/officeart/2018/2/layout/IconVerticalSolidList"/>
    <dgm:cxn modelId="{00613B65-6978-4C27-B2C7-3527DCEB14A9}" type="presParOf" srcId="{C82344A7-F1E8-4920-AB82-90BEC887C129}" destId="{9E289409-1272-43C5-8571-A8B4875B7222}" srcOrd="2" destOrd="0" presId="urn:microsoft.com/office/officeart/2018/2/layout/IconVerticalSolidList"/>
    <dgm:cxn modelId="{916BE45C-98EF-4C25-A93D-F25D2650613D}" type="presParOf" srcId="{9E289409-1272-43C5-8571-A8B4875B7222}" destId="{166C51A6-A62C-43DA-AD75-7D048ACDA8F0}" srcOrd="0" destOrd="0" presId="urn:microsoft.com/office/officeart/2018/2/layout/IconVerticalSolidList"/>
    <dgm:cxn modelId="{ABCC6DA0-0BBA-41B8-A828-6436FA0962C3}" type="presParOf" srcId="{9E289409-1272-43C5-8571-A8B4875B7222}" destId="{BB314895-47AF-4943-AEA2-C9FA84EE0E9B}" srcOrd="1" destOrd="0" presId="urn:microsoft.com/office/officeart/2018/2/layout/IconVerticalSolidList"/>
    <dgm:cxn modelId="{7AD64EE6-B434-4E24-8CD6-0F7800FE9CCB}" type="presParOf" srcId="{9E289409-1272-43C5-8571-A8B4875B7222}" destId="{A751810D-24B6-472B-977B-E1A097D5D9BA}" srcOrd="2" destOrd="0" presId="urn:microsoft.com/office/officeart/2018/2/layout/IconVerticalSolidList"/>
    <dgm:cxn modelId="{AD3BED58-09D9-4B73-A747-DFEC0F86DC45}" type="presParOf" srcId="{9E289409-1272-43C5-8571-A8B4875B7222}" destId="{3B67E1A2-68E3-4F17-974F-C76BBC53135B}" srcOrd="3" destOrd="0" presId="urn:microsoft.com/office/officeart/2018/2/layout/IconVerticalSolidList"/>
    <dgm:cxn modelId="{36AF9B1D-919B-4163-987C-3CD8C5476649}" type="presParOf" srcId="{C82344A7-F1E8-4920-AB82-90BEC887C129}" destId="{A07C8398-B251-46A7-8058-A4FF683AD9F1}" srcOrd="3" destOrd="0" presId="urn:microsoft.com/office/officeart/2018/2/layout/IconVerticalSolidList"/>
    <dgm:cxn modelId="{E5527B9D-10AF-46E9-8D36-8ABA283AF37F}" type="presParOf" srcId="{C82344A7-F1E8-4920-AB82-90BEC887C129}" destId="{E4251F4C-0507-4551-A698-AAED1DB610FE}" srcOrd="4" destOrd="0" presId="urn:microsoft.com/office/officeart/2018/2/layout/IconVerticalSolidList"/>
    <dgm:cxn modelId="{46E2E4E7-C669-4C21-8309-0C58E3E4AA08}" type="presParOf" srcId="{E4251F4C-0507-4551-A698-AAED1DB610FE}" destId="{832147BA-5BE8-4A5A-AF7F-8A2251953C57}" srcOrd="0" destOrd="0" presId="urn:microsoft.com/office/officeart/2018/2/layout/IconVerticalSolidList"/>
    <dgm:cxn modelId="{CE498E8A-F752-4B95-88F5-AB60D045F2F9}" type="presParOf" srcId="{E4251F4C-0507-4551-A698-AAED1DB610FE}" destId="{3F4A26DB-DA3A-41D4-A64B-D7F25EF6BACD}" srcOrd="1" destOrd="0" presId="urn:microsoft.com/office/officeart/2018/2/layout/IconVerticalSolidList"/>
    <dgm:cxn modelId="{F3D56182-2B9A-4DD5-B77B-1458D301A18E}" type="presParOf" srcId="{E4251F4C-0507-4551-A698-AAED1DB610FE}" destId="{4681373A-C010-4F51-BB95-31C940129F48}" srcOrd="2" destOrd="0" presId="urn:microsoft.com/office/officeart/2018/2/layout/IconVerticalSolidList"/>
    <dgm:cxn modelId="{91512651-7E4D-4B65-9863-68A566648D4D}" type="presParOf" srcId="{E4251F4C-0507-4551-A698-AAED1DB610FE}" destId="{D05393DB-92B9-4C0A-B0E4-77907C16CE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EE248C-EAF1-4673-A755-A5DDE01EC3B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7205C5-C01F-48FC-9F29-0048F077D59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Datos de afiliación de finales del Q2 y principios del Q3 sugieren un posible cambio de tendencia</a:t>
          </a:r>
          <a:endParaRPr lang="en-US"/>
        </a:p>
      </dgm:t>
    </dgm:pt>
    <dgm:pt modelId="{A23EC559-936F-414C-84F6-48BC5DAE12B9}" type="parTrans" cxnId="{5E6C949A-73E9-4A74-9BEE-D4413CAF60FA}">
      <dgm:prSet/>
      <dgm:spPr/>
      <dgm:t>
        <a:bodyPr/>
        <a:lstStyle/>
        <a:p>
          <a:endParaRPr lang="en-US"/>
        </a:p>
      </dgm:t>
    </dgm:pt>
    <dgm:pt modelId="{E0B77CC8-810A-4D97-A6E5-0C1D1C1C00FB}" type="sibTrans" cxnId="{5E6C949A-73E9-4A74-9BEE-D4413CAF60FA}">
      <dgm:prSet/>
      <dgm:spPr/>
      <dgm:t>
        <a:bodyPr/>
        <a:lstStyle/>
        <a:p>
          <a:endParaRPr lang="en-US"/>
        </a:p>
      </dgm:t>
    </dgm:pt>
    <dgm:pt modelId="{88494F67-55CC-4F86-9B5E-3D55E9BD82D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Corrección observada en julio y agosto, particularmente en sectores estacionales como la educación</a:t>
          </a:r>
          <a:endParaRPr lang="en-US"/>
        </a:p>
      </dgm:t>
    </dgm:pt>
    <dgm:pt modelId="{A6ACF00F-05B0-4DFF-8408-8B1DA9A5853D}" type="parTrans" cxnId="{DFE756EF-90CC-457A-AE9F-C80BA405DEFC}">
      <dgm:prSet/>
      <dgm:spPr/>
      <dgm:t>
        <a:bodyPr/>
        <a:lstStyle/>
        <a:p>
          <a:endParaRPr lang="en-US"/>
        </a:p>
      </dgm:t>
    </dgm:pt>
    <dgm:pt modelId="{3D8BFA57-1287-458A-ADC0-8D8D2543712B}" type="sibTrans" cxnId="{DFE756EF-90CC-457A-AE9F-C80BA405DEFC}">
      <dgm:prSet/>
      <dgm:spPr/>
      <dgm:t>
        <a:bodyPr/>
        <a:lstStyle/>
        <a:p>
          <a:endParaRPr lang="en-US"/>
        </a:p>
      </dgm:t>
    </dgm:pt>
    <dgm:pt modelId="{6857F6E4-87C1-42C8-B7E0-F5CAFD53D6D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Posible nueva senda en el mercado de trabajo que podría anunciar cambios en la evolución económica andaluza a partir del tercer trimestre</a:t>
          </a:r>
          <a:endParaRPr lang="en-US"/>
        </a:p>
      </dgm:t>
    </dgm:pt>
    <dgm:pt modelId="{6296B308-357F-41FF-9FA5-FDF9A63C0C96}" type="parTrans" cxnId="{C2FA62EF-D7CB-42C5-AF32-AE7E7A196C3D}">
      <dgm:prSet/>
      <dgm:spPr/>
      <dgm:t>
        <a:bodyPr/>
        <a:lstStyle/>
        <a:p>
          <a:endParaRPr lang="en-US"/>
        </a:p>
      </dgm:t>
    </dgm:pt>
    <dgm:pt modelId="{3100069F-4484-4F5B-B474-4696EBED5F15}" type="sibTrans" cxnId="{C2FA62EF-D7CB-42C5-AF32-AE7E7A196C3D}">
      <dgm:prSet/>
      <dgm:spPr/>
      <dgm:t>
        <a:bodyPr/>
        <a:lstStyle/>
        <a:p>
          <a:endParaRPr lang="en-US"/>
        </a:p>
      </dgm:t>
    </dgm:pt>
    <dgm:pt modelId="{84E728BC-E39A-4C2F-8FA6-754FF6F54B93}" type="pres">
      <dgm:prSet presAssocID="{92EE248C-EAF1-4673-A755-A5DDE01EC3BE}" presName="root" presStyleCnt="0">
        <dgm:presLayoutVars>
          <dgm:dir/>
          <dgm:resizeHandles val="exact"/>
        </dgm:presLayoutVars>
      </dgm:prSet>
      <dgm:spPr/>
    </dgm:pt>
    <dgm:pt modelId="{CBFD78E0-D9B6-4E9A-8013-EC2394BD5A1D}" type="pres">
      <dgm:prSet presAssocID="{E67205C5-C01F-48FC-9F29-0048F077D59A}" presName="compNode" presStyleCnt="0"/>
      <dgm:spPr/>
    </dgm:pt>
    <dgm:pt modelId="{76C596D4-B515-4DE6-8101-821B320A5210}" type="pres">
      <dgm:prSet presAssocID="{E67205C5-C01F-48FC-9F29-0048F077D59A}" presName="bgRect" presStyleLbl="bgShp" presStyleIdx="0" presStyleCnt="3"/>
      <dgm:spPr/>
    </dgm:pt>
    <dgm:pt modelId="{41D46129-AE62-4CBA-89CA-25F055CDAAFF}" type="pres">
      <dgm:prSet presAssocID="{E67205C5-C01F-48FC-9F29-0048F077D5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AEF2794E-C6CA-4A49-A64C-C1399EB7748A}" type="pres">
      <dgm:prSet presAssocID="{E67205C5-C01F-48FC-9F29-0048F077D59A}" presName="spaceRect" presStyleCnt="0"/>
      <dgm:spPr/>
    </dgm:pt>
    <dgm:pt modelId="{78F6BA4F-5092-4D9E-A639-D6A98A7B541F}" type="pres">
      <dgm:prSet presAssocID="{E67205C5-C01F-48FC-9F29-0048F077D59A}" presName="parTx" presStyleLbl="revTx" presStyleIdx="0" presStyleCnt="3">
        <dgm:presLayoutVars>
          <dgm:chMax val="0"/>
          <dgm:chPref val="0"/>
        </dgm:presLayoutVars>
      </dgm:prSet>
      <dgm:spPr/>
    </dgm:pt>
    <dgm:pt modelId="{B5E7B832-D6BA-4FB8-81B3-9F64007BBF28}" type="pres">
      <dgm:prSet presAssocID="{E0B77CC8-810A-4D97-A6E5-0C1D1C1C00FB}" presName="sibTrans" presStyleCnt="0"/>
      <dgm:spPr/>
    </dgm:pt>
    <dgm:pt modelId="{C91388AD-E43C-4482-95C8-2879EA42AC62}" type="pres">
      <dgm:prSet presAssocID="{88494F67-55CC-4F86-9B5E-3D55E9BD82DA}" presName="compNode" presStyleCnt="0"/>
      <dgm:spPr/>
    </dgm:pt>
    <dgm:pt modelId="{FF516174-DC9F-4252-B23D-CC4C456CC063}" type="pres">
      <dgm:prSet presAssocID="{88494F67-55CC-4F86-9B5E-3D55E9BD82DA}" presName="bgRect" presStyleLbl="bgShp" presStyleIdx="1" presStyleCnt="3"/>
      <dgm:spPr/>
    </dgm:pt>
    <dgm:pt modelId="{A9298CD1-96AA-4DA3-8A32-968A5A8ACF44}" type="pres">
      <dgm:prSet presAssocID="{88494F67-55CC-4F86-9B5E-3D55E9BD82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B744E7F4-9047-4E29-BD95-4A8C8D1FC294}" type="pres">
      <dgm:prSet presAssocID="{88494F67-55CC-4F86-9B5E-3D55E9BD82DA}" presName="spaceRect" presStyleCnt="0"/>
      <dgm:spPr/>
    </dgm:pt>
    <dgm:pt modelId="{42132227-40C8-4DAC-A833-9DB9601B16AE}" type="pres">
      <dgm:prSet presAssocID="{88494F67-55CC-4F86-9B5E-3D55E9BD82DA}" presName="parTx" presStyleLbl="revTx" presStyleIdx="1" presStyleCnt="3">
        <dgm:presLayoutVars>
          <dgm:chMax val="0"/>
          <dgm:chPref val="0"/>
        </dgm:presLayoutVars>
      </dgm:prSet>
      <dgm:spPr/>
    </dgm:pt>
    <dgm:pt modelId="{FE7B60CE-A3E5-42E4-9D0B-74AC7EEA78CC}" type="pres">
      <dgm:prSet presAssocID="{3D8BFA57-1287-458A-ADC0-8D8D2543712B}" presName="sibTrans" presStyleCnt="0"/>
      <dgm:spPr/>
    </dgm:pt>
    <dgm:pt modelId="{F5089465-4C56-4245-8FAD-6C0F232741F2}" type="pres">
      <dgm:prSet presAssocID="{6857F6E4-87C1-42C8-B7E0-F5CAFD53D6DC}" presName="compNode" presStyleCnt="0"/>
      <dgm:spPr/>
    </dgm:pt>
    <dgm:pt modelId="{B2162C79-455B-4D68-BA76-D2EF521B181C}" type="pres">
      <dgm:prSet presAssocID="{6857F6E4-87C1-42C8-B7E0-F5CAFD53D6DC}" presName="bgRect" presStyleLbl="bgShp" presStyleIdx="2" presStyleCnt="3"/>
      <dgm:spPr/>
    </dgm:pt>
    <dgm:pt modelId="{DF41C9A1-1DB0-4431-AC48-4CD07A4A9AE8}" type="pres">
      <dgm:prSet presAssocID="{6857F6E4-87C1-42C8-B7E0-F5CAFD53D6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áfono"/>
        </a:ext>
      </dgm:extLst>
    </dgm:pt>
    <dgm:pt modelId="{15E5CB66-3F1D-45A8-8DC3-ED12E60CB3C9}" type="pres">
      <dgm:prSet presAssocID="{6857F6E4-87C1-42C8-B7E0-F5CAFD53D6DC}" presName="spaceRect" presStyleCnt="0"/>
      <dgm:spPr/>
    </dgm:pt>
    <dgm:pt modelId="{073E3025-F0EA-4CC6-9A5D-6A405F83BE7B}" type="pres">
      <dgm:prSet presAssocID="{6857F6E4-87C1-42C8-B7E0-F5CAFD53D6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CDE910-98EE-40DA-A0C8-5F083A783C1C}" type="presOf" srcId="{88494F67-55CC-4F86-9B5E-3D55E9BD82DA}" destId="{42132227-40C8-4DAC-A833-9DB9601B16AE}" srcOrd="0" destOrd="0" presId="urn:microsoft.com/office/officeart/2018/2/layout/IconVerticalSolidList"/>
    <dgm:cxn modelId="{EA8A2C5B-F9DD-4F67-B994-108398223B0A}" type="presOf" srcId="{92EE248C-EAF1-4673-A755-A5DDE01EC3BE}" destId="{84E728BC-E39A-4C2F-8FA6-754FF6F54B93}" srcOrd="0" destOrd="0" presId="urn:microsoft.com/office/officeart/2018/2/layout/IconVerticalSolidList"/>
    <dgm:cxn modelId="{5D680F80-BBF5-4735-9504-F4A187E9005B}" type="presOf" srcId="{E67205C5-C01F-48FC-9F29-0048F077D59A}" destId="{78F6BA4F-5092-4D9E-A639-D6A98A7B541F}" srcOrd="0" destOrd="0" presId="urn:microsoft.com/office/officeart/2018/2/layout/IconVerticalSolidList"/>
    <dgm:cxn modelId="{AFBE3599-6749-4347-984D-C80649D5AB1F}" type="presOf" srcId="{6857F6E4-87C1-42C8-B7E0-F5CAFD53D6DC}" destId="{073E3025-F0EA-4CC6-9A5D-6A405F83BE7B}" srcOrd="0" destOrd="0" presId="urn:microsoft.com/office/officeart/2018/2/layout/IconVerticalSolidList"/>
    <dgm:cxn modelId="{5E6C949A-73E9-4A74-9BEE-D4413CAF60FA}" srcId="{92EE248C-EAF1-4673-A755-A5DDE01EC3BE}" destId="{E67205C5-C01F-48FC-9F29-0048F077D59A}" srcOrd="0" destOrd="0" parTransId="{A23EC559-936F-414C-84F6-48BC5DAE12B9}" sibTransId="{E0B77CC8-810A-4D97-A6E5-0C1D1C1C00FB}"/>
    <dgm:cxn modelId="{C2FA62EF-D7CB-42C5-AF32-AE7E7A196C3D}" srcId="{92EE248C-EAF1-4673-A755-A5DDE01EC3BE}" destId="{6857F6E4-87C1-42C8-B7E0-F5CAFD53D6DC}" srcOrd="2" destOrd="0" parTransId="{6296B308-357F-41FF-9FA5-FDF9A63C0C96}" sibTransId="{3100069F-4484-4F5B-B474-4696EBED5F15}"/>
    <dgm:cxn modelId="{DFE756EF-90CC-457A-AE9F-C80BA405DEFC}" srcId="{92EE248C-EAF1-4673-A755-A5DDE01EC3BE}" destId="{88494F67-55CC-4F86-9B5E-3D55E9BD82DA}" srcOrd="1" destOrd="0" parTransId="{A6ACF00F-05B0-4DFF-8408-8B1DA9A5853D}" sibTransId="{3D8BFA57-1287-458A-ADC0-8D8D2543712B}"/>
    <dgm:cxn modelId="{01E816C3-4404-4612-92E6-A6B9BCDD3DA7}" type="presParOf" srcId="{84E728BC-E39A-4C2F-8FA6-754FF6F54B93}" destId="{CBFD78E0-D9B6-4E9A-8013-EC2394BD5A1D}" srcOrd="0" destOrd="0" presId="urn:microsoft.com/office/officeart/2018/2/layout/IconVerticalSolidList"/>
    <dgm:cxn modelId="{17128610-7724-422A-9EF7-A4AF3C576BD1}" type="presParOf" srcId="{CBFD78E0-D9B6-4E9A-8013-EC2394BD5A1D}" destId="{76C596D4-B515-4DE6-8101-821B320A5210}" srcOrd="0" destOrd="0" presId="urn:microsoft.com/office/officeart/2018/2/layout/IconVerticalSolidList"/>
    <dgm:cxn modelId="{048FD704-B4D8-4D96-91C4-FBE4C3278516}" type="presParOf" srcId="{CBFD78E0-D9B6-4E9A-8013-EC2394BD5A1D}" destId="{41D46129-AE62-4CBA-89CA-25F055CDAAFF}" srcOrd="1" destOrd="0" presId="urn:microsoft.com/office/officeart/2018/2/layout/IconVerticalSolidList"/>
    <dgm:cxn modelId="{B7403FF4-DE35-48F4-A603-67E3BC7E6484}" type="presParOf" srcId="{CBFD78E0-D9B6-4E9A-8013-EC2394BD5A1D}" destId="{AEF2794E-C6CA-4A49-A64C-C1399EB7748A}" srcOrd="2" destOrd="0" presId="urn:microsoft.com/office/officeart/2018/2/layout/IconVerticalSolidList"/>
    <dgm:cxn modelId="{08CBD7AB-B1C4-42B6-B2E6-59626A48A591}" type="presParOf" srcId="{CBFD78E0-D9B6-4E9A-8013-EC2394BD5A1D}" destId="{78F6BA4F-5092-4D9E-A639-D6A98A7B541F}" srcOrd="3" destOrd="0" presId="urn:microsoft.com/office/officeart/2018/2/layout/IconVerticalSolidList"/>
    <dgm:cxn modelId="{7E01F9A3-7241-4EBE-804B-59285B1DC426}" type="presParOf" srcId="{84E728BC-E39A-4C2F-8FA6-754FF6F54B93}" destId="{B5E7B832-D6BA-4FB8-81B3-9F64007BBF28}" srcOrd="1" destOrd="0" presId="urn:microsoft.com/office/officeart/2018/2/layout/IconVerticalSolidList"/>
    <dgm:cxn modelId="{E60315D5-6C3A-4DCE-B043-9BE31FFB07FA}" type="presParOf" srcId="{84E728BC-E39A-4C2F-8FA6-754FF6F54B93}" destId="{C91388AD-E43C-4482-95C8-2879EA42AC62}" srcOrd="2" destOrd="0" presId="urn:microsoft.com/office/officeart/2018/2/layout/IconVerticalSolidList"/>
    <dgm:cxn modelId="{F1F31DED-81D5-4DB5-BCEA-322A0995298E}" type="presParOf" srcId="{C91388AD-E43C-4482-95C8-2879EA42AC62}" destId="{FF516174-DC9F-4252-B23D-CC4C456CC063}" srcOrd="0" destOrd="0" presId="urn:microsoft.com/office/officeart/2018/2/layout/IconVerticalSolidList"/>
    <dgm:cxn modelId="{C353FDBA-6FE2-42A8-A7CD-344982A6AF5B}" type="presParOf" srcId="{C91388AD-E43C-4482-95C8-2879EA42AC62}" destId="{A9298CD1-96AA-4DA3-8A32-968A5A8ACF44}" srcOrd="1" destOrd="0" presId="urn:microsoft.com/office/officeart/2018/2/layout/IconVerticalSolidList"/>
    <dgm:cxn modelId="{8DDBD9FE-8E1D-4544-9E0D-7B28B6F8C49E}" type="presParOf" srcId="{C91388AD-E43C-4482-95C8-2879EA42AC62}" destId="{B744E7F4-9047-4E29-BD95-4A8C8D1FC294}" srcOrd="2" destOrd="0" presId="urn:microsoft.com/office/officeart/2018/2/layout/IconVerticalSolidList"/>
    <dgm:cxn modelId="{219BE6DF-74D9-4AF3-89CC-4BEAADB1465F}" type="presParOf" srcId="{C91388AD-E43C-4482-95C8-2879EA42AC62}" destId="{42132227-40C8-4DAC-A833-9DB9601B16AE}" srcOrd="3" destOrd="0" presId="urn:microsoft.com/office/officeart/2018/2/layout/IconVerticalSolidList"/>
    <dgm:cxn modelId="{9FAAE7F3-3CEA-48D2-A142-4619F03D9A69}" type="presParOf" srcId="{84E728BC-E39A-4C2F-8FA6-754FF6F54B93}" destId="{FE7B60CE-A3E5-42E4-9D0B-74AC7EEA78CC}" srcOrd="3" destOrd="0" presId="urn:microsoft.com/office/officeart/2018/2/layout/IconVerticalSolidList"/>
    <dgm:cxn modelId="{FF11509C-938F-41DE-94A1-CD7548DB617F}" type="presParOf" srcId="{84E728BC-E39A-4C2F-8FA6-754FF6F54B93}" destId="{F5089465-4C56-4245-8FAD-6C0F232741F2}" srcOrd="4" destOrd="0" presId="urn:microsoft.com/office/officeart/2018/2/layout/IconVerticalSolidList"/>
    <dgm:cxn modelId="{F46733C6-6F47-4DA7-A0A2-828B3348D50D}" type="presParOf" srcId="{F5089465-4C56-4245-8FAD-6C0F232741F2}" destId="{B2162C79-455B-4D68-BA76-D2EF521B181C}" srcOrd="0" destOrd="0" presId="urn:microsoft.com/office/officeart/2018/2/layout/IconVerticalSolidList"/>
    <dgm:cxn modelId="{ED622E07-8ADB-4FDF-AFA9-F2A7E0563012}" type="presParOf" srcId="{F5089465-4C56-4245-8FAD-6C0F232741F2}" destId="{DF41C9A1-1DB0-4431-AC48-4CD07A4A9AE8}" srcOrd="1" destOrd="0" presId="urn:microsoft.com/office/officeart/2018/2/layout/IconVerticalSolidList"/>
    <dgm:cxn modelId="{5C68207C-CC1E-426F-AEAF-7ADEAFDC4009}" type="presParOf" srcId="{F5089465-4C56-4245-8FAD-6C0F232741F2}" destId="{15E5CB66-3F1D-45A8-8DC3-ED12E60CB3C9}" srcOrd="2" destOrd="0" presId="urn:microsoft.com/office/officeart/2018/2/layout/IconVerticalSolidList"/>
    <dgm:cxn modelId="{B399FDCA-76F2-422D-B4EF-7865258C02A7}" type="presParOf" srcId="{F5089465-4C56-4245-8FAD-6C0F232741F2}" destId="{073E3025-F0EA-4CC6-9A5D-6A405F83BE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E2EB1D-5B6C-461D-ADA4-7F8C34F33F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2DCC9B6-89CF-4BE4-A017-944178425F77}">
      <dgm:prSet/>
      <dgm:spPr/>
      <dgm:t>
        <a:bodyPr/>
        <a:lstStyle/>
        <a:p>
          <a:r>
            <a:rPr lang="es-ES"/>
            <a:t>Crecimiento del índice de comercio al por menor del 2,6% interanual en junio, superando el 0,6% nacional</a:t>
          </a:r>
          <a:endParaRPr lang="en-US"/>
        </a:p>
      </dgm:t>
    </dgm:pt>
    <dgm:pt modelId="{C1BA0594-AC0C-48E8-BFC6-0FA61C44EB1A}" type="parTrans" cxnId="{7C1C8588-412A-4423-A0C5-27F1102A4E0F}">
      <dgm:prSet/>
      <dgm:spPr/>
      <dgm:t>
        <a:bodyPr/>
        <a:lstStyle/>
        <a:p>
          <a:endParaRPr lang="en-US"/>
        </a:p>
      </dgm:t>
    </dgm:pt>
    <dgm:pt modelId="{BF10127F-0763-4F48-90F6-BF42C7DF122A}" type="sibTrans" cxnId="{7C1C8588-412A-4423-A0C5-27F1102A4E0F}">
      <dgm:prSet/>
      <dgm:spPr/>
      <dgm:t>
        <a:bodyPr/>
        <a:lstStyle/>
        <a:p>
          <a:endParaRPr lang="en-US"/>
        </a:p>
      </dgm:t>
    </dgm:pt>
    <dgm:pt modelId="{89084003-5AC2-4632-889D-491C4213375E}">
      <dgm:prSet/>
      <dgm:spPr/>
      <dgm:t>
        <a:bodyPr/>
        <a:lstStyle/>
        <a:p>
          <a:r>
            <a:rPr lang="es-ES"/>
            <a:t>Aumento significativo en la matriculación de turismos (12,9% interanual en julio), indicando mejora en la confianza del consumidor</a:t>
          </a:r>
          <a:endParaRPr lang="en-US"/>
        </a:p>
      </dgm:t>
    </dgm:pt>
    <dgm:pt modelId="{561188EB-F1C7-49DB-88BA-CA74890FD3BC}" type="parTrans" cxnId="{79A661DD-F8AF-425F-BB5A-4B92D1F3F7B8}">
      <dgm:prSet/>
      <dgm:spPr/>
      <dgm:t>
        <a:bodyPr/>
        <a:lstStyle/>
        <a:p>
          <a:endParaRPr lang="en-US"/>
        </a:p>
      </dgm:t>
    </dgm:pt>
    <dgm:pt modelId="{E77E8961-136E-4FF6-9CE9-7E1D83E717F3}" type="sibTrans" cxnId="{79A661DD-F8AF-425F-BB5A-4B92D1F3F7B8}">
      <dgm:prSet/>
      <dgm:spPr/>
      <dgm:t>
        <a:bodyPr/>
        <a:lstStyle/>
        <a:p>
          <a:endParaRPr lang="en-US"/>
        </a:p>
      </dgm:t>
    </dgm:pt>
    <dgm:pt modelId="{97F05173-0880-4AA0-A619-2B0A66612C9A}">
      <dgm:prSet/>
      <dgm:spPr/>
      <dgm:t>
        <a:bodyPr/>
        <a:lstStyle/>
        <a:p>
          <a:r>
            <a:rPr lang="es-ES"/>
            <a:t>Factores contribuyentes: evolución positiva del mercado laboral y moderación de la inflación</a:t>
          </a:r>
          <a:endParaRPr lang="en-US"/>
        </a:p>
      </dgm:t>
    </dgm:pt>
    <dgm:pt modelId="{9E2B5340-6CC6-4752-A4D5-76BE751A40FD}" type="parTrans" cxnId="{DF04A005-9B96-4A1B-91B7-957363C93B43}">
      <dgm:prSet/>
      <dgm:spPr/>
      <dgm:t>
        <a:bodyPr/>
        <a:lstStyle/>
        <a:p>
          <a:endParaRPr lang="en-US"/>
        </a:p>
      </dgm:t>
    </dgm:pt>
    <dgm:pt modelId="{8EE9B940-743A-4720-B967-2FC71C4ED6CE}" type="sibTrans" cxnId="{DF04A005-9B96-4A1B-91B7-957363C93B43}">
      <dgm:prSet/>
      <dgm:spPr/>
      <dgm:t>
        <a:bodyPr/>
        <a:lstStyle/>
        <a:p>
          <a:endParaRPr lang="en-US"/>
        </a:p>
      </dgm:t>
    </dgm:pt>
    <dgm:pt modelId="{C109754E-C22D-4C46-87F5-8458B7D94634}" type="pres">
      <dgm:prSet presAssocID="{F6E2EB1D-5B6C-461D-ADA4-7F8C34F33F93}" presName="root" presStyleCnt="0">
        <dgm:presLayoutVars>
          <dgm:dir/>
          <dgm:resizeHandles val="exact"/>
        </dgm:presLayoutVars>
      </dgm:prSet>
      <dgm:spPr/>
    </dgm:pt>
    <dgm:pt modelId="{4E295A7A-53EC-479D-B5D4-6A6C9E4C892E}" type="pres">
      <dgm:prSet presAssocID="{D2DCC9B6-89CF-4BE4-A017-944178425F77}" presName="compNode" presStyleCnt="0"/>
      <dgm:spPr/>
    </dgm:pt>
    <dgm:pt modelId="{D52F79E5-BF16-4D3A-A579-BDEFFB7A5806}" type="pres">
      <dgm:prSet presAssocID="{D2DCC9B6-89CF-4BE4-A017-944178425F77}" presName="bgRect" presStyleLbl="bgShp" presStyleIdx="0" presStyleCnt="3"/>
      <dgm:spPr/>
    </dgm:pt>
    <dgm:pt modelId="{41CDCF56-391F-48D0-AC0D-CB795105235B}" type="pres">
      <dgm:prSet presAssocID="{D2DCC9B6-89CF-4BE4-A017-944178425F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D01A79EF-9729-4C59-B761-75AA75D669D4}" type="pres">
      <dgm:prSet presAssocID="{D2DCC9B6-89CF-4BE4-A017-944178425F77}" presName="spaceRect" presStyleCnt="0"/>
      <dgm:spPr/>
    </dgm:pt>
    <dgm:pt modelId="{D3ACDE5D-A2ED-4B2B-BC2D-06A196C457A0}" type="pres">
      <dgm:prSet presAssocID="{D2DCC9B6-89CF-4BE4-A017-944178425F77}" presName="parTx" presStyleLbl="revTx" presStyleIdx="0" presStyleCnt="3">
        <dgm:presLayoutVars>
          <dgm:chMax val="0"/>
          <dgm:chPref val="0"/>
        </dgm:presLayoutVars>
      </dgm:prSet>
      <dgm:spPr/>
    </dgm:pt>
    <dgm:pt modelId="{F3073B97-4A04-46C6-A8BA-4A37C70AA861}" type="pres">
      <dgm:prSet presAssocID="{BF10127F-0763-4F48-90F6-BF42C7DF122A}" presName="sibTrans" presStyleCnt="0"/>
      <dgm:spPr/>
    </dgm:pt>
    <dgm:pt modelId="{D372E6BB-1FFE-4A41-A3B1-DD28FA9D306C}" type="pres">
      <dgm:prSet presAssocID="{89084003-5AC2-4632-889D-491C4213375E}" presName="compNode" presStyleCnt="0"/>
      <dgm:spPr/>
    </dgm:pt>
    <dgm:pt modelId="{7BDC7EE0-1BAE-45FD-965A-6E14EC13A079}" type="pres">
      <dgm:prSet presAssocID="{89084003-5AC2-4632-889D-491C4213375E}" presName="bgRect" presStyleLbl="bgShp" presStyleIdx="1" presStyleCnt="3"/>
      <dgm:spPr/>
    </dgm:pt>
    <dgm:pt modelId="{BF60C4DB-400E-4AD9-9742-CCFD54C959B7}" type="pres">
      <dgm:prSet presAssocID="{89084003-5AC2-4632-889D-491C421337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B248C7E-5089-4333-A7AC-1C24AE89F986}" type="pres">
      <dgm:prSet presAssocID="{89084003-5AC2-4632-889D-491C4213375E}" presName="spaceRect" presStyleCnt="0"/>
      <dgm:spPr/>
    </dgm:pt>
    <dgm:pt modelId="{1C9B53D3-7F2A-475B-A43E-201696CB3C36}" type="pres">
      <dgm:prSet presAssocID="{89084003-5AC2-4632-889D-491C4213375E}" presName="parTx" presStyleLbl="revTx" presStyleIdx="1" presStyleCnt="3">
        <dgm:presLayoutVars>
          <dgm:chMax val="0"/>
          <dgm:chPref val="0"/>
        </dgm:presLayoutVars>
      </dgm:prSet>
      <dgm:spPr/>
    </dgm:pt>
    <dgm:pt modelId="{5E3619A2-E07D-4923-A6B7-73C07A4B6782}" type="pres">
      <dgm:prSet presAssocID="{E77E8961-136E-4FF6-9CE9-7E1D83E717F3}" presName="sibTrans" presStyleCnt="0"/>
      <dgm:spPr/>
    </dgm:pt>
    <dgm:pt modelId="{55F95B8C-B48C-4247-9AB1-DC8E5FBD44E0}" type="pres">
      <dgm:prSet presAssocID="{97F05173-0880-4AA0-A619-2B0A66612C9A}" presName="compNode" presStyleCnt="0"/>
      <dgm:spPr/>
    </dgm:pt>
    <dgm:pt modelId="{D74D0748-B281-4EF3-A6F5-D6A3AD1CB15D}" type="pres">
      <dgm:prSet presAssocID="{97F05173-0880-4AA0-A619-2B0A66612C9A}" presName="bgRect" presStyleLbl="bgShp" presStyleIdx="2" presStyleCnt="3"/>
      <dgm:spPr/>
    </dgm:pt>
    <dgm:pt modelId="{204AFAF2-2434-4259-BADF-850AE56A2D61}" type="pres">
      <dgm:prSet presAssocID="{97F05173-0880-4AA0-A619-2B0A66612C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EEDF555-4C7A-4538-ACF3-63921186BF15}" type="pres">
      <dgm:prSet presAssocID="{97F05173-0880-4AA0-A619-2B0A66612C9A}" presName="spaceRect" presStyleCnt="0"/>
      <dgm:spPr/>
    </dgm:pt>
    <dgm:pt modelId="{2440CB10-B7C6-49F5-8EAD-0FA363CB6D33}" type="pres">
      <dgm:prSet presAssocID="{97F05173-0880-4AA0-A619-2B0A66612C9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F04A005-9B96-4A1B-91B7-957363C93B43}" srcId="{F6E2EB1D-5B6C-461D-ADA4-7F8C34F33F93}" destId="{97F05173-0880-4AA0-A619-2B0A66612C9A}" srcOrd="2" destOrd="0" parTransId="{9E2B5340-6CC6-4752-A4D5-76BE751A40FD}" sibTransId="{8EE9B940-743A-4720-B967-2FC71C4ED6CE}"/>
    <dgm:cxn modelId="{917C5E0B-C8A5-4E95-8367-D7E6E0C5FB9E}" type="presOf" srcId="{97F05173-0880-4AA0-A619-2B0A66612C9A}" destId="{2440CB10-B7C6-49F5-8EAD-0FA363CB6D33}" srcOrd="0" destOrd="0" presId="urn:microsoft.com/office/officeart/2018/2/layout/IconVerticalSolidList"/>
    <dgm:cxn modelId="{127C0315-BA84-4621-8380-216B474829BD}" type="presOf" srcId="{89084003-5AC2-4632-889D-491C4213375E}" destId="{1C9B53D3-7F2A-475B-A43E-201696CB3C36}" srcOrd="0" destOrd="0" presId="urn:microsoft.com/office/officeart/2018/2/layout/IconVerticalSolidList"/>
    <dgm:cxn modelId="{575A622F-48FB-4911-8A68-FB0899170F6D}" type="presOf" srcId="{D2DCC9B6-89CF-4BE4-A017-944178425F77}" destId="{D3ACDE5D-A2ED-4B2B-BC2D-06A196C457A0}" srcOrd="0" destOrd="0" presId="urn:microsoft.com/office/officeart/2018/2/layout/IconVerticalSolidList"/>
    <dgm:cxn modelId="{16473039-F8D2-4215-937C-80AE76C14986}" type="presOf" srcId="{F6E2EB1D-5B6C-461D-ADA4-7F8C34F33F93}" destId="{C109754E-C22D-4C46-87F5-8458B7D94634}" srcOrd="0" destOrd="0" presId="urn:microsoft.com/office/officeart/2018/2/layout/IconVerticalSolidList"/>
    <dgm:cxn modelId="{7C1C8588-412A-4423-A0C5-27F1102A4E0F}" srcId="{F6E2EB1D-5B6C-461D-ADA4-7F8C34F33F93}" destId="{D2DCC9B6-89CF-4BE4-A017-944178425F77}" srcOrd="0" destOrd="0" parTransId="{C1BA0594-AC0C-48E8-BFC6-0FA61C44EB1A}" sibTransId="{BF10127F-0763-4F48-90F6-BF42C7DF122A}"/>
    <dgm:cxn modelId="{79A661DD-F8AF-425F-BB5A-4B92D1F3F7B8}" srcId="{F6E2EB1D-5B6C-461D-ADA4-7F8C34F33F93}" destId="{89084003-5AC2-4632-889D-491C4213375E}" srcOrd="1" destOrd="0" parTransId="{561188EB-F1C7-49DB-88BA-CA74890FD3BC}" sibTransId="{E77E8961-136E-4FF6-9CE9-7E1D83E717F3}"/>
    <dgm:cxn modelId="{C6248342-3445-4C02-9C26-4CCC06B20F32}" type="presParOf" srcId="{C109754E-C22D-4C46-87F5-8458B7D94634}" destId="{4E295A7A-53EC-479D-B5D4-6A6C9E4C892E}" srcOrd="0" destOrd="0" presId="urn:microsoft.com/office/officeart/2018/2/layout/IconVerticalSolidList"/>
    <dgm:cxn modelId="{CF8CC9D1-0C58-492D-A4EB-57C6EE2114DB}" type="presParOf" srcId="{4E295A7A-53EC-479D-B5D4-6A6C9E4C892E}" destId="{D52F79E5-BF16-4D3A-A579-BDEFFB7A5806}" srcOrd="0" destOrd="0" presId="urn:microsoft.com/office/officeart/2018/2/layout/IconVerticalSolidList"/>
    <dgm:cxn modelId="{E952D6C6-7108-4ACE-B8F4-ACED46983886}" type="presParOf" srcId="{4E295A7A-53EC-479D-B5D4-6A6C9E4C892E}" destId="{41CDCF56-391F-48D0-AC0D-CB795105235B}" srcOrd="1" destOrd="0" presId="urn:microsoft.com/office/officeart/2018/2/layout/IconVerticalSolidList"/>
    <dgm:cxn modelId="{25B57E9C-8BC7-4CEB-BFD3-167E7BB433F0}" type="presParOf" srcId="{4E295A7A-53EC-479D-B5D4-6A6C9E4C892E}" destId="{D01A79EF-9729-4C59-B761-75AA75D669D4}" srcOrd="2" destOrd="0" presId="urn:microsoft.com/office/officeart/2018/2/layout/IconVerticalSolidList"/>
    <dgm:cxn modelId="{B422E756-3D93-428E-BD4A-582C7450FA6E}" type="presParOf" srcId="{4E295A7A-53EC-479D-B5D4-6A6C9E4C892E}" destId="{D3ACDE5D-A2ED-4B2B-BC2D-06A196C457A0}" srcOrd="3" destOrd="0" presId="urn:microsoft.com/office/officeart/2018/2/layout/IconVerticalSolidList"/>
    <dgm:cxn modelId="{2D7876AE-D5DE-4FF3-B185-ED9CEBC4028A}" type="presParOf" srcId="{C109754E-C22D-4C46-87F5-8458B7D94634}" destId="{F3073B97-4A04-46C6-A8BA-4A37C70AA861}" srcOrd="1" destOrd="0" presId="urn:microsoft.com/office/officeart/2018/2/layout/IconVerticalSolidList"/>
    <dgm:cxn modelId="{472ECA5F-9914-4603-A6AA-6DB0AE41C7A8}" type="presParOf" srcId="{C109754E-C22D-4C46-87F5-8458B7D94634}" destId="{D372E6BB-1FFE-4A41-A3B1-DD28FA9D306C}" srcOrd="2" destOrd="0" presId="urn:microsoft.com/office/officeart/2018/2/layout/IconVerticalSolidList"/>
    <dgm:cxn modelId="{B7A5FB3F-CF3A-4964-B762-B772B8DAAB2B}" type="presParOf" srcId="{D372E6BB-1FFE-4A41-A3B1-DD28FA9D306C}" destId="{7BDC7EE0-1BAE-45FD-965A-6E14EC13A079}" srcOrd="0" destOrd="0" presId="urn:microsoft.com/office/officeart/2018/2/layout/IconVerticalSolidList"/>
    <dgm:cxn modelId="{F987F90D-0ACF-4F14-8996-AC817CB6AAAB}" type="presParOf" srcId="{D372E6BB-1FFE-4A41-A3B1-DD28FA9D306C}" destId="{BF60C4DB-400E-4AD9-9742-CCFD54C959B7}" srcOrd="1" destOrd="0" presId="urn:microsoft.com/office/officeart/2018/2/layout/IconVerticalSolidList"/>
    <dgm:cxn modelId="{6611A43A-1C4D-448E-AEE9-E16FC290F26F}" type="presParOf" srcId="{D372E6BB-1FFE-4A41-A3B1-DD28FA9D306C}" destId="{EB248C7E-5089-4333-A7AC-1C24AE89F986}" srcOrd="2" destOrd="0" presId="urn:microsoft.com/office/officeart/2018/2/layout/IconVerticalSolidList"/>
    <dgm:cxn modelId="{FAC7E597-008B-411A-B261-B8E45B862EC3}" type="presParOf" srcId="{D372E6BB-1FFE-4A41-A3B1-DD28FA9D306C}" destId="{1C9B53D3-7F2A-475B-A43E-201696CB3C36}" srcOrd="3" destOrd="0" presId="urn:microsoft.com/office/officeart/2018/2/layout/IconVerticalSolidList"/>
    <dgm:cxn modelId="{A1B299A4-AEA6-4A80-9B32-428CAADEB8F9}" type="presParOf" srcId="{C109754E-C22D-4C46-87F5-8458B7D94634}" destId="{5E3619A2-E07D-4923-A6B7-73C07A4B6782}" srcOrd="3" destOrd="0" presId="urn:microsoft.com/office/officeart/2018/2/layout/IconVerticalSolidList"/>
    <dgm:cxn modelId="{5405D0B8-371B-4AE5-8AA0-33A18218FBA2}" type="presParOf" srcId="{C109754E-C22D-4C46-87F5-8458B7D94634}" destId="{55F95B8C-B48C-4247-9AB1-DC8E5FBD44E0}" srcOrd="4" destOrd="0" presId="urn:microsoft.com/office/officeart/2018/2/layout/IconVerticalSolidList"/>
    <dgm:cxn modelId="{1B1BB07F-4AEF-4DF0-B176-913172CD962C}" type="presParOf" srcId="{55F95B8C-B48C-4247-9AB1-DC8E5FBD44E0}" destId="{D74D0748-B281-4EF3-A6F5-D6A3AD1CB15D}" srcOrd="0" destOrd="0" presId="urn:microsoft.com/office/officeart/2018/2/layout/IconVerticalSolidList"/>
    <dgm:cxn modelId="{F7174174-8B77-4F9C-A486-3544A6142503}" type="presParOf" srcId="{55F95B8C-B48C-4247-9AB1-DC8E5FBD44E0}" destId="{204AFAF2-2434-4259-BADF-850AE56A2D61}" srcOrd="1" destOrd="0" presId="urn:microsoft.com/office/officeart/2018/2/layout/IconVerticalSolidList"/>
    <dgm:cxn modelId="{1977C412-C92C-43F5-883A-E6034C659FB8}" type="presParOf" srcId="{55F95B8C-B48C-4247-9AB1-DC8E5FBD44E0}" destId="{8EEDF555-4C7A-4538-ACF3-63921186BF15}" srcOrd="2" destOrd="0" presId="urn:microsoft.com/office/officeart/2018/2/layout/IconVerticalSolidList"/>
    <dgm:cxn modelId="{D245F022-8114-4C69-97A9-270BBA7CDC2C}" type="presParOf" srcId="{55F95B8C-B48C-4247-9AB1-DC8E5FBD44E0}" destId="{2440CB10-B7C6-49F5-8EAD-0FA363CB6D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FDEE61-7A2C-4D41-A6AC-992273F5F03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ACFB28-227B-4A69-8036-61E89866BD5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Disminución del 5,2% en viajeros de establecimientos hoteleros, pero aumento del 0,5% en pernoctaciones</a:t>
          </a:r>
          <a:endParaRPr lang="en-US"/>
        </a:p>
      </dgm:t>
    </dgm:pt>
    <dgm:pt modelId="{A627C46A-5B14-400B-8ADB-4E6DFD0E01D9}" type="parTrans" cxnId="{35843277-16F9-4B1B-828E-7E79DD8CF555}">
      <dgm:prSet/>
      <dgm:spPr/>
      <dgm:t>
        <a:bodyPr/>
        <a:lstStyle/>
        <a:p>
          <a:endParaRPr lang="en-US"/>
        </a:p>
      </dgm:t>
    </dgm:pt>
    <dgm:pt modelId="{D4E0C282-ED71-45C5-A00A-3172D73473F6}" type="sibTrans" cxnId="{35843277-16F9-4B1B-828E-7E79DD8CF555}">
      <dgm:prSet/>
      <dgm:spPr/>
      <dgm:t>
        <a:bodyPr/>
        <a:lstStyle/>
        <a:p>
          <a:endParaRPr lang="en-US"/>
        </a:p>
      </dgm:t>
    </dgm:pt>
    <dgm:pt modelId="{122F751E-7440-4E04-BC83-F00CD1F3117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Crecimiento del 3,0% en el gasto medio diario por turista (81,2 euros)</a:t>
          </a:r>
          <a:endParaRPr lang="en-US"/>
        </a:p>
      </dgm:t>
    </dgm:pt>
    <dgm:pt modelId="{40F88D26-7287-48C3-BFD4-BB9E6077CD75}" type="parTrans" cxnId="{7FF50FFC-0926-4BBA-88D9-30C29F614FF7}">
      <dgm:prSet/>
      <dgm:spPr/>
      <dgm:t>
        <a:bodyPr/>
        <a:lstStyle/>
        <a:p>
          <a:endParaRPr lang="en-US"/>
        </a:p>
      </dgm:t>
    </dgm:pt>
    <dgm:pt modelId="{DBB5645F-B263-40D8-B8E7-DA89359315C8}" type="sibTrans" cxnId="{7FF50FFC-0926-4BBA-88D9-30C29F614FF7}">
      <dgm:prSet/>
      <dgm:spPr/>
      <dgm:t>
        <a:bodyPr/>
        <a:lstStyle/>
        <a:p>
          <a:endParaRPr lang="en-US"/>
        </a:p>
      </dgm:t>
    </dgm:pt>
    <dgm:pt modelId="{AAB98D40-C186-4AC1-8C8E-56BCCB3727F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Ligera mejoría en la inversión, aunque aún por debajo de niveles deseados</a:t>
          </a:r>
          <a:endParaRPr lang="en-US"/>
        </a:p>
      </dgm:t>
    </dgm:pt>
    <dgm:pt modelId="{50D02A72-BAC6-4550-9738-23950247D8FF}" type="parTrans" cxnId="{495D805C-2665-4958-95DB-3206C3C7B7B8}">
      <dgm:prSet/>
      <dgm:spPr/>
      <dgm:t>
        <a:bodyPr/>
        <a:lstStyle/>
        <a:p>
          <a:endParaRPr lang="en-US"/>
        </a:p>
      </dgm:t>
    </dgm:pt>
    <dgm:pt modelId="{A6A80D58-100A-4E2C-BF42-1793765D36A8}" type="sibTrans" cxnId="{495D805C-2665-4958-95DB-3206C3C7B7B8}">
      <dgm:prSet/>
      <dgm:spPr/>
      <dgm:t>
        <a:bodyPr/>
        <a:lstStyle/>
        <a:p>
          <a:endParaRPr lang="en-US"/>
        </a:p>
      </dgm:t>
    </dgm:pt>
    <dgm:pt modelId="{299A2640-FFA2-48E1-9B24-9A3C24DD77BF}" type="pres">
      <dgm:prSet presAssocID="{3FFDEE61-7A2C-4D41-A6AC-992273F5F033}" presName="root" presStyleCnt="0">
        <dgm:presLayoutVars>
          <dgm:dir/>
          <dgm:resizeHandles val="exact"/>
        </dgm:presLayoutVars>
      </dgm:prSet>
      <dgm:spPr/>
    </dgm:pt>
    <dgm:pt modelId="{32A55D2F-CD1A-428B-A3A5-53B5B5E07D87}" type="pres">
      <dgm:prSet presAssocID="{43ACFB28-227B-4A69-8036-61E89866BD5E}" presName="compNode" presStyleCnt="0"/>
      <dgm:spPr/>
    </dgm:pt>
    <dgm:pt modelId="{F425DAF8-41CC-40A5-95F4-4D3C7B5FAED1}" type="pres">
      <dgm:prSet presAssocID="{43ACFB28-227B-4A69-8036-61E89866BD5E}" presName="bgRect" presStyleLbl="bgShp" presStyleIdx="0" presStyleCnt="3"/>
      <dgm:spPr/>
    </dgm:pt>
    <dgm:pt modelId="{969FB853-E2F6-41D0-9A94-DB134BA61A4E}" type="pres">
      <dgm:prSet presAssocID="{43ACFB28-227B-4A69-8036-61E89866BD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EE00EFB0-82C7-4035-A408-BB23736357EB}" type="pres">
      <dgm:prSet presAssocID="{43ACFB28-227B-4A69-8036-61E89866BD5E}" presName="spaceRect" presStyleCnt="0"/>
      <dgm:spPr/>
    </dgm:pt>
    <dgm:pt modelId="{AB673DFB-BDE1-465C-A50B-3BD02EBBF513}" type="pres">
      <dgm:prSet presAssocID="{43ACFB28-227B-4A69-8036-61E89866BD5E}" presName="parTx" presStyleLbl="revTx" presStyleIdx="0" presStyleCnt="3">
        <dgm:presLayoutVars>
          <dgm:chMax val="0"/>
          <dgm:chPref val="0"/>
        </dgm:presLayoutVars>
      </dgm:prSet>
      <dgm:spPr/>
    </dgm:pt>
    <dgm:pt modelId="{BD907F72-0C24-4F80-9570-E0DD3B29C261}" type="pres">
      <dgm:prSet presAssocID="{D4E0C282-ED71-45C5-A00A-3172D73473F6}" presName="sibTrans" presStyleCnt="0"/>
      <dgm:spPr/>
    </dgm:pt>
    <dgm:pt modelId="{D2A9B80E-548A-4E86-A2F0-7C96EFC8E359}" type="pres">
      <dgm:prSet presAssocID="{122F751E-7440-4E04-BC83-F00CD1F31178}" presName="compNode" presStyleCnt="0"/>
      <dgm:spPr/>
    </dgm:pt>
    <dgm:pt modelId="{C05DCA24-3445-4498-BD3B-F38B88A0EB7A}" type="pres">
      <dgm:prSet presAssocID="{122F751E-7440-4E04-BC83-F00CD1F31178}" presName="bgRect" presStyleLbl="bgShp" presStyleIdx="1" presStyleCnt="3"/>
      <dgm:spPr/>
    </dgm:pt>
    <dgm:pt modelId="{CD1904F8-080A-47C0-8A5F-A9B03FE144F6}" type="pres">
      <dgm:prSet presAssocID="{122F751E-7440-4E04-BC83-F00CD1F311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D401213E-C6AE-4668-90ED-50F6377BDF3E}" type="pres">
      <dgm:prSet presAssocID="{122F751E-7440-4E04-BC83-F00CD1F31178}" presName="spaceRect" presStyleCnt="0"/>
      <dgm:spPr/>
    </dgm:pt>
    <dgm:pt modelId="{14CE7AD6-D7B8-40A6-8954-A8AEA805879F}" type="pres">
      <dgm:prSet presAssocID="{122F751E-7440-4E04-BC83-F00CD1F31178}" presName="parTx" presStyleLbl="revTx" presStyleIdx="1" presStyleCnt="3">
        <dgm:presLayoutVars>
          <dgm:chMax val="0"/>
          <dgm:chPref val="0"/>
        </dgm:presLayoutVars>
      </dgm:prSet>
      <dgm:spPr/>
    </dgm:pt>
    <dgm:pt modelId="{89D05DA0-1918-4A0A-B67A-40D6B1455957}" type="pres">
      <dgm:prSet presAssocID="{DBB5645F-B263-40D8-B8E7-DA89359315C8}" presName="sibTrans" presStyleCnt="0"/>
      <dgm:spPr/>
    </dgm:pt>
    <dgm:pt modelId="{F951A400-0529-40CA-8A42-BB1B42B9D7DB}" type="pres">
      <dgm:prSet presAssocID="{AAB98D40-C186-4AC1-8C8E-56BCCB3727F1}" presName="compNode" presStyleCnt="0"/>
      <dgm:spPr/>
    </dgm:pt>
    <dgm:pt modelId="{022D7948-3E5A-4D13-85D7-0EB6E1B3FA1B}" type="pres">
      <dgm:prSet presAssocID="{AAB98D40-C186-4AC1-8C8E-56BCCB3727F1}" presName="bgRect" presStyleLbl="bgShp" presStyleIdx="2" presStyleCnt="3"/>
      <dgm:spPr/>
    </dgm:pt>
    <dgm:pt modelId="{369AAE31-895D-4168-BD8E-201D821C2FEF}" type="pres">
      <dgm:prSet presAssocID="{AAB98D40-C186-4AC1-8C8E-56BCCB3727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52D988F8-EE45-4EF9-9837-4DE2CF4A1C36}" type="pres">
      <dgm:prSet presAssocID="{AAB98D40-C186-4AC1-8C8E-56BCCB3727F1}" presName="spaceRect" presStyleCnt="0"/>
      <dgm:spPr/>
    </dgm:pt>
    <dgm:pt modelId="{D7C55D90-9BD2-4862-A100-1FFD2F7A62A0}" type="pres">
      <dgm:prSet presAssocID="{AAB98D40-C186-4AC1-8C8E-56BCCB3727F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E00361C-54CB-43E1-A53B-DAE37526FF9A}" type="presOf" srcId="{AAB98D40-C186-4AC1-8C8E-56BCCB3727F1}" destId="{D7C55D90-9BD2-4862-A100-1FFD2F7A62A0}" srcOrd="0" destOrd="0" presId="urn:microsoft.com/office/officeart/2018/2/layout/IconVerticalSolidList"/>
    <dgm:cxn modelId="{495D805C-2665-4958-95DB-3206C3C7B7B8}" srcId="{3FFDEE61-7A2C-4D41-A6AC-992273F5F033}" destId="{AAB98D40-C186-4AC1-8C8E-56BCCB3727F1}" srcOrd="2" destOrd="0" parTransId="{50D02A72-BAC6-4550-9738-23950247D8FF}" sibTransId="{A6A80D58-100A-4E2C-BF42-1793765D36A8}"/>
    <dgm:cxn modelId="{35843277-16F9-4B1B-828E-7E79DD8CF555}" srcId="{3FFDEE61-7A2C-4D41-A6AC-992273F5F033}" destId="{43ACFB28-227B-4A69-8036-61E89866BD5E}" srcOrd="0" destOrd="0" parTransId="{A627C46A-5B14-400B-8ADB-4E6DFD0E01D9}" sibTransId="{D4E0C282-ED71-45C5-A00A-3172D73473F6}"/>
    <dgm:cxn modelId="{54215289-A9C8-49D7-A212-F39B027DA3C0}" type="presOf" srcId="{122F751E-7440-4E04-BC83-F00CD1F31178}" destId="{14CE7AD6-D7B8-40A6-8954-A8AEA805879F}" srcOrd="0" destOrd="0" presId="urn:microsoft.com/office/officeart/2018/2/layout/IconVerticalSolidList"/>
    <dgm:cxn modelId="{E5D965C7-3ADC-4533-B98F-0461EF74AA9C}" type="presOf" srcId="{3FFDEE61-7A2C-4D41-A6AC-992273F5F033}" destId="{299A2640-FFA2-48E1-9B24-9A3C24DD77BF}" srcOrd="0" destOrd="0" presId="urn:microsoft.com/office/officeart/2018/2/layout/IconVerticalSolidList"/>
    <dgm:cxn modelId="{8603F9D8-4A81-41B2-80E1-D940F27C98D0}" type="presOf" srcId="{43ACFB28-227B-4A69-8036-61E89866BD5E}" destId="{AB673DFB-BDE1-465C-A50B-3BD02EBBF513}" srcOrd="0" destOrd="0" presId="urn:microsoft.com/office/officeart/2018/2/layout/IconVerticalSolidList"/>
    <dgm:cxn modelId="{7FF50FFC-0926-4BBA-88D9-30C29F614FF7}" srcId="{3FFDEE61-7A2C-4D41-A6AC-992273F5F033}" destId="{122F751E-7440-4E04-BC83-F00CD1F31178}" srcOrd="1" destOrd="0" parTransId="{40F88D26-7287-48C3-BFD4-BB9E6077CD75}" sibTransId="{DBB5645F-B263-40D8-B8E7-DA89359315C8}"/>
    <dgm:cxn modelId="{24BF01A5-57F6-44F5-AE82-A6F132145436}" type="presParOf" srcId="{299A2640-FFA2-48E1-9B24-9A3C24DD77BF}" destId="{32A55D2F-CD1A-428B-A3A5-53B5B5E07D87}" srcOrd="0" destOrd="0" presId="urn:microsoft.com/office/officeart/2018/2/layout/IconVerticalSolidList"/>
    <dgm:cxn modelId="{8D59FCB9-225D-43C6-9420-C5C63AC6E48B}" type="presParOf" srcId="{32A55D2F-CD1A-428B-A3A5-53B5B5E07D87}" destId="{F425DAF8-41CC-40A5-95F4-4D3C7B5FAED1}" srcOrd="0" destOrd="0" presId="urn:microsoft.com/office/officeart/2018/2/layout/IconVerticalSolidList"/>
    <dgm:cxn modelId="{772C56D6-6A38-4564-801C-D405E23281FD}" type="presParOf" srcId="{32A55D2F-CD1A-428B-A3A5-53B5B5E07D87}" destId="{969FB853-E2F6-41D0-9A94-DB134BA61A4E}" srcOrd="1" destOrd="0" presId="urn:microsoft.com/office/officeart/2018/2/layout/IconVerticalSolidList"/>
    <dgm:cxn modelId="{F7B17828-90DD-478F-8CDD-DB39F57C4C00}" type="presParOf" srcId="{32A55D2F-CD1A-428B-A3A5-53B5B5E07D87}" destId="{EE00EFB0-82C7-4035-A408-BB23736357EB}" srcOrd="2" destOrd="0" presId="urn:microsoft.com/office/officeart/2018/2/layout/IconVerticalSolidList"/>
    <dgm:cxn modelId="{38539299-6EFD-48DD-8404-A65ACE27FB1F}" type="presParOf" srcId="{32A55D2F-CD1A-428B-A3A5-53B5B5E07D87}" destId="{AB673DFB-BDE1-465C-A50B-3BD02EBBF513}" srcOrd="3" destOrd="0" presId="urn:microsoft.com/office/officeart/2018/2/layout/IconVerticalSolidList"/>
    <dgm:cxn modelId="{9188ADC6-683C-48B7-9A15-48DB13048759}" type="presParOf" srcId="{299A2640-FFA2-48E1-9B24-9A3C24DD77BF}" destId="{BD907F72-0C24-4F80-9570-E0DD3B29C261}" srcOrd="1" destOrd="0" presId="urn:microsoft.com/office/officeart/2018/2/layout/IconVerticalSolidList"/>
    <dgm:cxn modelId="{7653645A-0A6D-47A5-8A4E-B0600D823803}" type="presParOf" srcId="{299A2640-FFA2-48E1-9B24-9A3C24DD77BF}" destId="{D2A9B80E-548A-4E86-A2F0-7C96EFC8E359}" srcOrd="2" destOrd="0" presId="urn:microsoft.com/office/officeart/2018/2/layout/IconVerticalSolidList"/>
    <dgm:cxn modelId="{741A1E63-5E6D-4C9C-BBDB-9A07F6301609}" type="presParOf" srcId="{D2A9B80E-548A-4E86-A2F0-7C96EFC8E359}" destId="{C05DCA24-3445-4498-BD3B-F38B88A0EB7A}" srcOrd="0" destOrd="0" presId="urn:microsoft.com/office/officeart/2018/2/layout/IconVerticalSolidList"/>
    <dgm:cxn modelId="{5C231674-5C38-4E2F-9364-1ADF9936344C}" type="presParOf" srcId="{D2A9B80E-548A-4E86-A2F0-7C96EFC8E359}" destId="{CD1904F8-080A-47C0-8A5F-A9B03FE144F6}" srcOrd="1" destOrd="0" presId="urn:microsoft.com/office/officeart/2018/2/layout/IconVerticalSolidList"/>
    <dgm:cxn modelId="{BD198B87-1E51-4DBF-8726-65F83455EF28}" type="presParOf" srcId="{D2A9B80E-548A-4E86-A2F0-7C96EFC8E359}" destId="{D401213E-C6AE-4668-90ED-50F6377BDF3E}" srcOrd="2" destOrd="0" presId="urn:microsoft.com/office/officeart/2018/2/layout/IconVerticalSolidList"/>
    <dgm:cxn modelId="{199E9840-D79F-4920-9CE6-97B5A679E266}" type="presParOf" srcId="{D2A9B80E-548A-4E86-A2F0-7C96EFC8E359}" destId="{14CE7AD6-D7B8-40A6-8954-A8AEA805879F}" srcOrd="3" destOrd="0" presId="urn:microsoft.com/office/officeart/2018/2/layout/IconVerticalSolidList"/>
    <dgm:cxn modelId="{65EABEB8-8D9C-45EA-93EF-12B6AF577618}" type="presParOf" srcId="{299A2640-FFA2-48E1-9B24-9A3C24DD77BF}" destId="{89D05DA0-1918-4A0A-B67A-40D6B1455957}" srcOrd="3" destOrd="0" presId="urn:microsoft.com/office/officeart/2018/2/layout/IconVerticalSolidList"/>
    <dgm:cxn modelId="{A3484348-A179-4FDB-9797-0042EDAB4168}" type="presParOf" srcId="{299A2640-FFA2-48E1-9B24-9A3C24DD77BF}" destId="{F951A400-0529-40CA-8A42-BB1B42B9D7DB}" srcOrd="4" destOrd="0" presId="urn:microsoft.com/office/officeart/2018/2/layout/IconVerticalSolidList"/>
    <dgm:cxn modelId="{D1052647-7661-4EC5-917E-AC73BEFB801C}" type="presParOf" srcId="{F951A400-0529-40CA-8A42-BB1B42B9D7DB}" destId="{022D7948-3E5A-4D13-85D7-0EB6E1B3FA1B}" srcOrd="0" destOrd="0" presId="urn:microsoft.com/office/officeart/2018/2/layout/IconVerticalSolidList"/>
    <dgm:cxn modelId="{1E5E670B-2372-416E-AAD5-33A16B903A2A}" type="presParOf" srcId="{F951A400-0529-40CA-8A42-BB1B42B9D7DB}" destId="{369AAE31-895D-4168-BD8E-201D821C2FEF}" srcOrd="1" destOrd="0" presId="urn:microsoft.com/office/officeart/2018/2/layout/IconVerticalSolidList"/>
    <dgm:cxn modelId="{6CA6A679-B865-4C2A-A1EE-EF9EF80F79A9}" type="presParOf" srcId="{F951A400-0529-40CA-8A42-BB1B42B9D7DB}" destId="{52D988F8-EE45-4EF9-9837-4DE2CF4A1C36}" srcOrd="2" destOrd="0" presId="urn:microsoft.com/office/officeart/2018/2/layout/IconVerticalSolidList"/>
    <dgm:cxn modelId="{D77A1DF9-CACC-426B-B129-A7A842A6EFAA}" type="presParOf" srcId="{F951A400-0529-40CA-8A42-BB1B42B9D7DB}" destId="{D7C55D90-9BD2-4862-A100-1FFD2F7A62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43E404-CD4E-4B9A-BDF7-963286CF9F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B191F69-2C23-424E-95E9-A4F8D406997B}">
      <dgm:prSet/>
      <dgm:spPr/>
      <dgm:t>
        <a:bodyPr/>
        <a:lstStyle/>
        <a:p>
          <a:r>
            <a:rPr lang="es-ES"/>
            <a:t>Crecimiento del 13,5% interanual en exportaciones en junio, contrastando con la caída del 3,0% a nivel nacional</a:t>
          </a:r>
          <a:endParaRPr lang="en-US"/>
        </a:p>
      </dgm:t>
    </dgm:pt>
    <dgm:pt modelId="{42A9FDC1-BDC9-4016-A3BE-45DE6A0F7CC0}" type="parTrans" cxnId="{74CB99E9-7B7E-4C6C-83C3-3E7EAAFA317E}">
      <dgm:prSet/>
      <dgm:spPr/>
      <dgm:t>
        <a:bodyPr/>
        <a:lstStyle/>
        <a:p>
          <a:endParaRPr lang="en-US"/>
        </a:p>
      </dgm:t>
    </dgm:pt>
    <dgm:pt modelId="{080A9D6F-F165-4A8D-97BD-490D3F66CF47}" type="sibTrans" cxnId="{74CB99E9-7B7E-4C6C-83C3-3E7EAAFA317E}">
      <dgm:prSet/>
      <dgm:spPr/>
      <dgm:t>
        <a:bodyPr/>
        <a:lstStyle/>
        <a:p>
          <a:endParaRPr lang="en-US"/>
        </a:p>
      </dgm:t>
    </dgm:pt>
    <dgm:pt modelId="{F4A40636-EAEC-49CC-9DE8-772B72C3DBF5}">
      <dgm:prSet/>
      <dgm:spPr/>
      <dgm:t>
        <a:bodyPr/>
        <a:lstStyle/>
        <a:p>
          <a:r>
            <a:rPr lang="es-ES"/>
            <a:t>Disminución del 3,2% en importaciones, menor que la caída nacional del 7,3%</a:t>
          </a:r>
          <a:endParaRPr lang="en-US"/>
        </a:p>
      </dgm:t>
    </dgm:pt>
    <dgm:pt modelId="{21BEAB69-D84C-45DC-8A1F-9D6F4066FCA0}" type="parTrans" cxnId="{C91AA8D8-D1C3-4DD5-965F-583EED302379}">
      <dgm:prSet/>
      <dgm:spPr/>
      <dgm:t>
        <a:bodyPr/>
        <a:lstStyle/>
        <a:p>
          <a:endParaRPr lang="en-US"/>
        </a:p>
      </dgm:t>
    </dgm:pt>
    <dgm:pt modelId="{2D47E047-3969-46E9-A99F-32A7CB9D81B2}" type="sibTrans" cxnId="{C91AA8D8-D1C3-4DD5-965F-583EED302379}">
      <dgm:prSet/>
      <dgm:spPr/>
      <dgm:t>
        <a:bodyPr/>
        <a:lstStyle/>
        <a:p>
          <a:endParaRPr lang="en-US"/>
        </a:p>
      </dgm:t>
    </dgm:pt>
    <dgm:pt modelId="{25AB8E20-50B9-4BC4-8811-6D6E9F091B91}">
      <dgm:prSet/>
      <dgm:spPr/>
      <dgm:t>
        <a:bodyPr/>
        <a:lstStyle/>
        <a:p>
          <a:r>
            <a:rPr lang="es-ES"/>
            <a:t>Aumento interanual del 6,5% en exportaciones, impulsado en parte por el incremento de precios en sectores clave como grasas y aceites vegetales</a:t>
          </a:r>
          <a:endParaRPr lang="en-US"/>
        </a:p>
      </dgm:t>
    </dgm:pt>
    <dgm:pt modelId="{446BF4F2-23A7-4266-8277-D0D9611E9386}" type="parTrans" cxnId="{2B5436B7-C127-4D30-AAAC-9080AA23ABDF}">
      <dgm:prSet/>
      <dgm:spPr/>
      <dgm:t>
        <a:bodyPr/>
        <a:lstStyle/>
        <a:p>
          <a:endParaRPr lang="en-US"/>
        </a:p>
      </dgm:t>
    </dgm:pt>
    <dgm:pt modelId="{665453AC-80B5-45FD-B46A-A32D50527B04}" type="sibTrans" cxnId="{2B5436B7-C127-4D30-AAAC-9080AA23ABDF}">
      <dgm:prSet/>
      <dgm:spPr/>
      <dgm:t>
        <a:bodyPr/>
        <a:lstStyle/>
        <a:p>
          <a:endParaRPr lang="en-US"/>
        </a:p>
      </dgm:t>
    </dgm:pt>
    <dgm:pt modelId="{81802826-D9F5-450F-A9F2-44CA99BD1C16}" type="pres">
      <dgm:prSet presAssocID="{EB43E404-CD4E-4B9A-BDF7-963286CF9FCD}" presName="root" presStyleCnt="0">
        <dgm:presLayoutVars>
          <dgm:dir/>
          <dgm:resizeHandles val="exact"/>
        </dgm:presLayoutVars>
      </dgm:prSet>
      <dgm:spPr/>
    </dgm:pt>
    <dgm:pt modelId="{6CA46DB6-5BF1-40F4-A759-369A357E71B7}" type="pres">
      <dgm:prSet presAssocID="{BB191F69-2C23-424E-95E9-A4F8D406997B}" presName="compNode" presStyleCnt="0"/>
      <dgm:spPr/>
    </dgm:pt>
    <dgm:pt modelId="{5CD120D9-D01F-4C5A-B86E-60393CD81D74}" type="pres">
      <dgm:prSet presAssocID="{BB191F69-2C23-424E-95E9-A4F8D406997B}" presName="bgRect" presStyleLbl="bgShp" presStyleIdx="0" presStyleCnt="3"/>
      <dgm:spPr/>
    </dgm:pt>
    <dgm:pt modelId="{66C1B635-618A-47C6-9AE6-A8B8A01F36A0}" type="pres">
      <dgm:prSet presAssocID="{BB191F69-2C23-424E-95E9-A4F8D40699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27B89719-2554-4676-894A-621DA6FBD966}" type="pres">
      <dgm:prSet presAssocID="{BB191F69-2C23-424E-95E9-A4F8D406997B}" presName="spaceRect" presStyleCnt="0"/>
      <dgm:spPr/>
    </dgm:pt>
    <dgm:pt modelId="{227F0F11-5C2F-4539-A473-D5BA4091D710}" type="pres">
      <dgm:prSet presAssocID="{BB191F69-2C23-424E-95E9-A4F8D406997B}" presName="parTx" presStyleLbl="revTx" presStyleIdx="0" presStyleCnt="3">
        <dgm:presLayoutVars>
          <dgm:chMax val="0"/>
          <dgm:chPref val="0"/>
        </dgm:presLayoutVars>
      </dgm:prSet>
      <dgm:spPr/>
    </dgm:pt>
    <dgm:pt modelId="{4C0A964F-7E85-441F-A9F0-7CA2505E202F}" type="pres">
      <dgm:prSet presAssocID="{080A9D6F-F165-4A8D-97BD-490D3F66CF47}" presName="sibTrans" presStyleCnt="0"/>
      <dgm:spPr/>
    </dgm:pt>
    <dgm:pt modelId="{06B59FC8-AA40-4FCD-BD36-6646C16930FD}" type="pres">
      <dgm:prSet presAssocID="{F4A40636-EAEC-49CC-9DE8-772B72C3DBF5}" presName="compNode" presStyleCnt="0"/>
      <dgm:spPr/>
    </dgm:pt>
    <dgm:pt modelId="{A65B2D6A-5A53-46F0-9BB6-E26D09F3F64D}" type="pres">
      <dgm:prSet presAssocID="{F4A40636-EAEC-49CC-9DE8-772B72C3DBF5}" presName="bgRect" presStyleLbl="bgShp" presStyleIdx="1" presStyleCnt="3"/>
      <dgm:spPr/>
    </dgm:pt>
    <dgm:pt modelId="{65B5E317-E402-4540-8F3B-D2DF25F0F407}" type="pres">
      <dgm:prSet presAssocID="{F4A40636-EAEC-49CC-9DE8-772B72C3DB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C7F975CD-C191-4743-8CF6-49C66776E9B5}" type="pres">
      <dgm:prSet presAssocID="{F4A40636-EAEC-49CC-9DE8-772B72C3DBF5}" presName="spaceRect" presStyleCnt="0"/>
      <dgm:spPr/>
    </dgm:pt>
    <dgm:pt modelId="{6AB1B1D4-4B87-4976-8A78-8DB4BE124E2B}" type="pres">
      <dgm:prSet presAssocID="{F4A40636-EAEC-49CC-9DE8-772B72C3DBF5}" presName="parTx" presStyleLbl="revTx" presStyleIdx="1" presStyleCnt="3">
        <dgm:presLayoutVars>
          <dgm:chMax val="0"/>
          <dgm:chPref val="0"/>
        </dgm:presLayoutVars>
      </dgm:prSet>
      <dgm:spPr/>
    </dgm:pt>
    <dgm:pt modelId="{F04A4A87-4697-40A0-AF9E-B01BDD8F497A}" type="pres">
      <dgm:prSet presAssocID="{2D47E047-3969-46E9-A99F-32A7CB9D81B2}" presName="sibTrans" presStyleCnt="0"/>
      <dgm:spPr/>
    </dgm:pt>
    <dgm:pt modelId="{0B0318F3-5EA4-4F64-B817-500058CB5973}" type="pres">
      <dgm:prSet presAssocID="{25AB8E20-50B9-4BC4-8811-6D6E9F091B91}" presName="compNode" presStyleCnt="0"/>
      <dgm:spPr/>
    </dgm:pt>
    <dgm:pt modelId="{95FD4524-E298-4E8B-8065-2E8CF79B579F}" type="pres">
      <dgm:prSet presAssocID="{25AB8E20-50B9-4BC4-8811-6D6E9F091B91}" presName="bgRect" presStyleLbl="bgShp" presStyleIdx="2" presStyleCnt="3"/>
      <dgm:spPr/>
    </dgm:pt>
    <dgm:pt modelId="{556F56C8-7445-45E8-AB56-95446A92C042}" type="pres">
      <dgm:prSet presAssocID="{25AB8E20-50B9-4BC4-8811-6D6E9F091B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CD641A8-74B7-42D4-9691-1C65E2153326}" type="pres">
      <dgm:prSet presAssocID="{25AB8E20-50B9-4BC4-8811-6D6E9F091B91}" presName="spaceRect" presStyleCnt="0"/>
      <dgm:spPr/>
    </dgm:pt>
    <dgm:pt modelId="{BCAA9752-4F6E-4C2A-B386-90BCC32140B2}" type="pres">
      <dgm:prSet presAssocID="{25AB8E20-50B9-4BC4-8811-6D6E9F091B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A81C0F-B76D-4325-A4B9-079116CA87A5}" type="presOf" srcId="{BB191F69-2C23-424E-95E9-A4F8D406997B}" destId="{227F0F11-5C2F-4539-A473-D5BA4091D710}" srcOrd="0" destOrd="0" presId="urn:microsoft.com/office/officeart/2018/2/layout/IconVerticalSolidList"/>
    <dgm:cxn modelId="{718DAF9C-E3DE-48BA-AAD1-E9145B20EEDE}" type="presOf" srcId="{EB43E404-CD4E-4B9A-BDF7-963286CF9FCD}" destId="{81802826-D9F5-450F-A9F2-44CA99BD1C16}" srcOrd="0" destOrd="0" presId="urn:microsoft.com/office/officeart/2018/2/layout/IconVerticalSolidList"/>
    <dgm:cxn modelId="{2B5436B7-C127-4D30-AAAC-9080AA23ABDF}" srcId="{EB43E404-CD4E-4B9A-BDF7-963286CF9FCD}" destId="{25AB8E20-50B9-4BC4-8811-6D6E9F091B91}" srcOrd="2" destOrd="0" parTransId="{446BF4F2-23A7-4266-8277-D0D9611E9386}" sibTransId="{665453AC-80B5-45FD-B46A-A32D50527B04}"/>
    <dgm:cxn modelId="{0AEA14D0-0EFF-4579-A49C-511223DE11B0}" type="presOf" srcId="{25AB8E20-50B9-4BC4-8811-6D6E9F091B91}" destId="{BCAA9752-4F6E-4C2A-B386-90BCC32140B2}" srcOrd="0" destOrd="0" presId="urn:microsoft.com/office/officeart/2018/2/layout/IconVerticalSolidList"/>
    <dgm:cxn modelId="{C91AA8D8-D1C3-4DD5-965F-583EED302379}" srcId="{EB43E404-CD4E-4B9A-BDF7-963286CF9FCD}" destId="{F4A40636-EAEC-49CC-9DE8-772B72C3DBF5}" srcOrd="1" destOrd="0" parTransId="{21BEAB69-D84C-45DC-8A1F-9D6F4066FCA0}" sibTransId="{2D47E047-3969-46E9-A99F-32A7CB9D81B2}"/>
    <dgm:cxn modelId="{74CB99E9-7B7E-4C6C-83C3-3E7EAAFA317E}" srcId="{EB43E404-CD4E-4B9A-BDF7-963286CF9FCD}" destId="{BB191F69-2C23-424E-95E9-A4F8D406997B}" srcOrd="0" destOrd="0" parTransId="{42A9FDC1-BDC9-4016-A3BE-45DE6A0F7CC0}" sibTransId="{080A9D6F-F165-4A8D-97BD-490D3F66CF47}"/>
    <dgm:cxn modelId="{7D7E8CF2-58B2-4E61-88E7-70F32707804F}" type="presOf" srcId="{F4A40636-EAEC-49CC-9DE8-772B72C3DBF5}" destId="{6AB1B1D4-4B87-4976-8A78-8DB4BE124E2B}" srcOrd="0" destOrd="0" presId="urn:microsoft.com/office/officeart/2018/2/layout/IconVerticalSolidList"/>
    <dgm:cxn modelId="{F482145F-DBF7-49DE-992B-A0837881BAD3}" type="presParOf" srcId="{81802826-D9F5-450F-A9F2-44CA99BD1C16}" destId="{6CA46DB6-5BF1-40F4-A759-369A357E71B7}" srcOrd="0" destOrd="0" presId="urn:microsoft.com/office/officeart/2018/2/layout/IconVerticalSolidList"/>
    <dgm:cxn modelId="{0D3AADFE-8842-4A70-84C7-139A59FD040A}" type="presParOf" srcId="{6CA46DB6-5BF1-40F4-A759-369A357E71B7}" destId="{5CD120D9-D01F-4C5A-B86E-60393CD81D74}" srcOrd="0" destOrd="0" presId="urn:microsoft.com/office/officeart/2018/2/layout/IconVerticalSolidList"/>
    <dgm:cxn modelId="{35F214AE-4D27-42E7-9C0B-748A212A34FD}" type="presParOf" srcId="{6CA46DB6-5BF1-40F4-A759-369A357E71B7}" destId="{66C1B635-618A-47C6-9AE6-A8B8A01F36A0}" srcOrd="1" destOrd="0" presId="urn:microsoft.com/office/officeart/2018/2/layout/IconVerticalSolidList"/>
    <dgm:cxn modelId="{93B12E49-BE31-42C6-90B3-B49DC34B76BE}" type="presParOf" srcId="{6CA46DB6-5BF1-40F4-A759-369A357E71B7}" destId="{27B89719-2554-4676-894A-621DA6FBD966}" srcOrd="2" destOrd="0" presId="urn:microsoft.com/office/officeart/2018/2/layout/IconVerticalSolidList"/>
    <dgm:cxn modelId="{FEA47C91-C943-45ED-9902-DE70D01B062E}" type="presParOf" srcId="{6CA46DB6-5BF1-40F4-A759-369A357E71B7}" destId="{227F0F11-5C2F-4539-A473-D5BA4091D710}" srcOrd="3" destOrd="0" presId="urn:microsoft.com/office/officeart/2018/2/layout/IconVerticalSolidList"/>
    <dgm:cxn modelId="{0E881B8F-8280-4E9C-88C1-8E2C31B235E3}" type="presParOf" srcId="{81802826-D9F5-450F-A9F2-44CA99BD1C16}" destId="{4C0A964F-7E85-441F-A9F0-7CA2505E202F}" srcOrd="1" destOrd="0" presId="urn:microsoft.com/office/officeart/2018/2/layout/IconVerticalSolidList"/>
    <dgm:cxn modelId="{40465D65-CA58-4C5D-BDD7-9CA30B40F281}" type="presParOf" srcId="{81802826-D9F5-450F-A9F2-44CA99BD1C16}" destId="{06B59FC8-AA40-4FCD-BD36-6646C16930FD}" srcOrd="2" destOrd="0" presId="urn:microsoft.com/office/officeart/2018/2/layout/IconVerticalSolidList"/>
    <dgm:cxn modelId="{2515796E-4CBE-4C35-A418-F4AD03C6AC83}" type="presParOf" srcId="{06B59FC8-AA40-4FCD-BD36-6646C16930FD}" destId="{A65B2D6A-5A53-46F0-9BB6-E26D09F3F64D}" srcOrd="0" destOrd="0" presId="urn:microsoft.com/office/officeart/2018/2/layout/IconVerticalSolidList"/>
    <dgm:cxn modelId="{7CDF91C3-E696-4CE2-A882-A12A53CB66A9}" type="presParOf" srcId="{06B59FC8-AA40-4FCD-BD36-6646C16930FD}" destId="{65B5E317-E402-4540-8F3B-D2DF25F0F407}" srcOrd="1" destOrd="0" presId="urn:microsoft.com/office/officeart/2018/2/layout/IconVerticalSolidList"/>
    <dgm:cxn modelId="{603FFF4B-EC14-4801-AC60-ADC1A3D5D2C4}" type="presParOf" srcId="{06B59FC8-AA40-4FCD-BD36-6646C16930FD}" destId="{C7F975CD-C191-4743-8CF6-49C66776E9B5}" srcOrd="2" destOrd="0" presId="urn:microsoft.com/office/officeart/2018/2/layout/IconVerticalSolidList"/>
    <dgm:cxn modelId="{1FEF5E29-4B42-4791-BE25-1C4DF47C98E5}" type="presParOf" srcId="{06B59FC8-AA40-4FCD-BD36-6646C16930FD}" destId="{6AB1B1D4-4B87-4976-8A78-8DB4BE124E2B}" srcOrd="3" destOrd="0" presId="urn:microsoft.com/office/officeart/2018/2/layout/IconVerticalSolidList"/>
    <dgm:cxn modelId="{6F615059-E1C7-4ECF-9DDF-9D75BFAD0F10}" type="presParOf" srcId="{81802826-D9F5-450F-A9F2-44CA99BD1C16}" destId="{F04A4A87-4697-40A0-AF9E-B01BDD8F497A}" srcOrd="3" destOrd="0" presId="urn:microsoft.com/office/officeart/2018/2/layout/IconVerticalSolidList"/>
    <dgm:cxn modelId="{D156352B-D581-4517-A1F9-40397E040FC1}" type="presParOf" srcId="{81802826-D9F5-450F-A9F2-44CA99BD1C16}" destId="{0B0318F3-5EA4-4F64-B817-500058CB5973}" srcOrd="4" destOrd="0" presId="urn:microsoft.com/office/officeart/2018/2/layout/IconVerticalSolidList"/>
    <dgm:cxn modelId="{53A3E4D7-D1AF-407F-8C94-51809B75DF6A}" type="presParOf" srcId="{0B0318F3-5EA4-4F64-B817-500058CB5973}" destId="{95FD4524-E298-4E8B-8065-2E8CF79B579F}" srcOrd="0" destOrd="0" presId="urn:microsoft.com/office/officeart/2018/2/layout/IconVerticalSolidList"/>
    <dgm:cxn modelId="{9EACA343-D790-4233-9E04-3B83567B4C23}" type="presParOf" srcId="{0B0318F3-5EA4-4F64-B817-500058CB5973}" destId="{556F56C8-7445-45E8-AB56-95446A92C042}" srcOrd="1" destOrd="0" presId="urn:microsoft.com/office/officeart/2018/2/layout/IconVerticalSolidList"/>
    <dgm:cxn modelId="{679388FB-A55A-4230-8C2B-65A13908A882}" type="presParOf" srcId="{0B0318F3-5EA4-4F64-B817-500058CB5973}" destId="{BCD641A8-74B7-42D4-9691-1C65E2153326}" srcOrd="2" destOrd="0" presId="urn:microsoft.com/office/officeart/2018/2/layout/IconVerticalSolidList"/>
    <dgm:cxn modelId="{78AC2C42-5D35-4F31-A8D8-285AF800ADEB}" type="presParOf" srcId="{0B0318F3-5EA4-4F64-B817-500058CB5973}" destId="{BCAA9752-4F6E-4C2A-B386-90BCC32140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2BEC2-A814-4512-A37D-0A555402FFC6}">
      <dsp:nvSpPr>
        <dsp:cNvPr id="0" name=""/>
        <dsp:cNvSpPr/>
      </dsp:nvSpPr>
      <dsp:spPr>
        <a:xfrm>
          <a:off x="810" y="0"/>
          <a:ext cx="3283803" cy="32099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0" rIns="32436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La inflación en Andalucía se sitúa en el 2,8% en julio, con una proyección del 2,2% para agosto.</a:t>
          </a:r>
          <a:endParaRPr lang="en-US" sz="1900" kern="1200"/>
        </a:p>
      </dsp:txBody>
      <dsp:txXfrm>
        <a:off x="810" y="1283960"/>
        <a:ext cx="3283803" cy="1925941"/>
      </dsp:txXfrm>
    </dsp:sp>
    <dsp:sp modelId="{360CCD96-15B0-48E2-BB3D-50714328D14E}">
      <dsp:nvSpPr>
        <dsp:cNvPr id="0" name=""/>
        <dsp:cNvSpPr/>
      </dsp:nvSpPr>
      <dsp:spPr>
        <a:xfrm>
          <a:off x="810" y="0"/>
          <a:ext cx="3283803" cy="128396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165100" rIns="3243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10" y="0"/>
        <a:ext cx="3283803" cy="1283960"/>
      </dsp:txXfrm>
    </dsp:sp>
    <dsp:sp modelId="{C9333962-E2C1-4BDF-AE95-5F0082225694}">
      <dsp:nvSpPr>
        <dsp:cNvPr id="0" name=""/>
        <dsp:cNvSpPr/>
      </dsp:nvSpPr>
      <dsp:spPr>
        <a:xfrm>
          <a:off x="3547318" y="0"/>
          <a:ext cx="3283803" cy="3209902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0" rIns="32436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La inflación subyacente (2,7% en julio) muestra una resistencia a la baja en componentes estables de la cesta de compra.</a:t>
          </a:r>
          <a:endParaRPr lang="en-US" sz="1900" kern="1200"/>
        </a:p>
      </dsp:txBody>
      <dsp:txXfrm>
        <a:off x="3547318" y="1283960"/>
        <a:ext cx="3283803" cy="1925941"/>
      </dsp:txXfrm>
    </dsp:sp>
    <dsp:sp modelId="{29E89DA9-8697-463E-A8B8-9B65A017510C}">
      <dsp:nvSpPr>
        <dsp:cNvPr id="0" name=""/>
        <dsp:cNvSpPr/>
      </dsp:nvSpPr>
      <dsp:spPr>
        <a:xfrm>
          <a:off x="3547318" y="0"/>
          <a:ext cx="3283803" cy="128396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165100" rIns="3243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47318" y="0"/>
        <a:ext cx="3283803" cy="1283960"/>
      </dsp:txXfrm>
    </dsp:sp>
    <dsp:sp modelId="{40EA594F-D7C4-4D46-AE17-36FA96404507}">
      <dsp:nvSpPr>
        <dsp:cNvPr id="0" name=""/>
        <dsp:cNvSpPr/>
      </dsp:nvSpPr>
      <dsp:spPr>
        <a:xfrm>
          <a:off x="7093825" y="0"/>
          <a:ext cx="3283803" cy="320990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0" rIns="32436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El sector turístico mantiene aumentos significativos en precios, reflejando recuperación y ajuste post-pandemia.</a:t>
          </a:r>
          <a:endParaRPr lang="en-US" sz="1900" kern="1200"/>
        </a:p>
      </dsp:txBody>
      <dsp:txXfrm>
        <a:off x="7093825" y="1283960"/>
        <a:ext cx="3283803" cy="1925941"/>
      </dsp:txXfrm>
    </dsp:sp>
    <dsp:sp modelId="{3DDAB297-6369-4C40-BB9E-BCB531C2E33C}">
      <dsp:nvSpPr>
        <dsp:cNvPr id="0" name=""/>
        <dsp:cNvSpPr/>
      </dsp:nvSpPr>
      <dsp:spPr>
        <a:xfrm>
          <a:off x="7093825" y="0"/>
          <a:ext cx="3283803" cy="128396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367" tIns="165100" rIns="32436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93825" y="0"/>
        <a:ext cx="3283803" cy="12839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0088C-5E14-4E8D-9585-287BFC8F981F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F6EFF-43BD-43DA-8ADB-5171C1C5143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C744D-77E7-4FC2-9453-81437FF9A0C4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Disminución del Índice de Producción Industrial de Andalucía (IPIAN) hasta junio, con caídas significativas en industrias extractivas y energéticas</a:t>
          </a:r>
          <a:endParaRPr lang="en-US" sz="2300" kern="1200"/>
        </a:p>
      </dsp:txBody>
      <dsp:txXfrm>
        <a:off x="1437631" y="531"/>
        <a:ext cx="9077968" cy="1244702"/>
      </dsp:txXfrm>
    </dsp:sp>
    <dsp:sp modelId="{2802F9E6-68AA-4A68-8270-AEA63A940BEB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5B8A8-A85E-48DC-B2E9-75B5F9C42746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96711-2978-44A9-99EC-BB0468C3687C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Fuerte crecimiento del Índice de Cifra de Negocios en la Industria (12,7% en junio), superando el 0,5% nacional</a:t>
          </a:r>
          <a:endParaRPr lang="en-US" sz="2300" kern="1200"/>
        </a:p>
      </dsp:txBody>
      <dsp:txXfrm>
        <a:off x="1437631" y="1556410"/>
        <a:ext cx="9077968" cy="1244702"/>
      </dsp:txXfrm>
    </dsp:sp>
    <dsp:sp modelId="{AE7DF0D6-454B-4D3D-8BE7-60C2616C5E9F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038EC-1E6C-48CE-9D0D-DEDC2AC34DE8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9294E-75F6-42C2-9B4C-8D95F4731294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Posible influencia de los precios más que de la actividad real en el crecimiento de la cifra de negocios</a:t>
          </a:r>
          <a:endParaRPr lang="en-US" sz="2300" kern="1200"/>
        </a:p>
      </dsp:txBody>
      <dsp:txXfrm>
        <a:off x="1437631" y="3112289"/>
        <a:ext cx="9077968" cy="12447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9850A-AE9A-4A8D-BE32-334BC9E50E9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800BA-8327-4758-9CBD-099C0715181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0AF60-2972-42DD-AAD9-161238A0380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Aumento del 42,4% interanual en licitaciones en junio, indicando posible actividad futura</a:t>
          </a:r>
          <a:endParaRPr lang="en-US" sz="2300" kern="1200"/>
        </a:p>
      </dsp:txBody>
      <dsp:txXfrm>
        <a:off x="1435590" y="531"/>
        <a:ext cx="9080009" cy="1242935"/>
      </dsp:txXfrm>
    </dsp:sp>
    <dsp:sp modelId="{21E85E12-61F9-4378-A2FC-CA8574CE39E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7E6C8-6C58-4176-A993-6188A05356F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11D95-2432-406E-B8BA-5E5B15550EAE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Tendencias negativas en viviendas iniciadas libres (-9,6% en marzo) y superficie a construir de obra nueva no residencial (-56,4% en mayo)</a:t>
          </a:r>
          <a:endParaRPr lang="en-US" sz="2300" kern="1200"/>
        </a:p>
      </dsp:txBody>
      <dsp:txXfrm>
        <a:off x="1435590" y="1554201"/>
        <a:ext cx="9080009" cy="1242935"/>
      </dsp:txXfrm>
    </dsp:sp>
    <dsp:sp modelId="{E4EEA57B-D4BA-4D6F-BAA1-CF27CDCD247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65157-4912-4D0F-BE5D-27ED0099A05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515D2-6562-4DD9-A860-1E16B318CF84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Señales de una recuperación postergada y comportamiento no tan positivo en los últimos meses</a:t>
          </a:r>
          <a:endParaRPr lang="en-US" sz="2300" kern="1200"/>
        </a:p>
      </dsp:txBody>
      <dsp:txXfrm>
        <a:off x="1435590" y="3107870"/>
        <a:ext cx="9080009" cy="12429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68AD6-3B23-4FAD-8941-1E846DEE131A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FA31B-7D22-4024-8C3C-6B8696DE4F22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A39E5-0674-4D3C-B929-D36CFF9795BF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Aumento del 6,1% en el Índice de Cifra de Negocios del Sector Servicios en junio, superando el 3,3% nacional</a:t>
          </a:r>
          <a:endParaRPr lang="en-US" sz="1800" kern="1200"/>
        </a:p>
      </dsp:txBody>
      <dsp:txXfrm>
        <a:off x="836323" y="3399"/>
        <a:ext cx="9679276" cy="724089"/>
      </dsp:txXfrm>
    </dsp:sp>
    <dsp:sp modelId="{B2424541-8864-4F52-B659-94E9258ED82B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55B4F-3493-406F-999E-DA651C5FDB2C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7638E-4F25-45CC-B6A2-98F28C96FDC0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Incremento del 5,1% en el número total de turistas en el segundo trimestre</a:t>
          </a:r>
          <a:endParaRPr lang="en-US" sz="1800" kern="1200"/>
        </a:p>
      </dsp:txBody>
      <dsp:txXfrm>
        <a:off x="836323" y="908511"/>
        <a:ext cx="9679276" cy="724089"/>
      </dsp:txXfrm>
    </dsp:sp>
    <dsp:sp modelId="{4E5C063B-747E-4239-83CF-F87ECFE13B31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86186-7831-4ED1-B076-B4414E9ED718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570F4-18E2-464D-AD1B-6B145D5FDCC7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Ligera disminución en viajeros de establecimientos hoteleros (-5,2% en julio), compensada por aumento en pernoctaciones (0,5%)</a:t>
          </a:r>
          <a:endParaRPr lang="en-US" sz="1800" kern="1200"/>
        </a:p>
      </dsp:txBody>
      <dsp:txXfrm>
        <a:off x="836323" y="1813624"/>
        <a:ext cx="9679276" cy="724089"/>
      </dsp:txXfrm>
    </dsp:sp>
    <dsp:sp modelId="{60047C18-9D97-4C75-991A-0C6476A49B7D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45690-A3D2-4A69-9647-A82B778BE4B5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4524A-084E-44F5-8F72-CB777C6B1E2B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Evolución positiva en transporte, comercio, hostelería y servicios a empresas y tecnológicos</a:t>
          </a:r>
          <a:endParaRPr lang="en-US" sz="1800" kern="1200"/>
        </a:p>
      </dsp:txBody>
      <dsp:txXfrm>
        <a:off x="836323" y="2718736"/>
        <a:ext cx="9679276" cy="724089"/>
      </dsp:txXfrm>
    </dsp:sp>
    <dsp:sp modelId="{14E9AD7A-920D-4F17-ADEE-B5C7F5A4B887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83395-87A3-4972-AC15-6AAD4938AA2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BDA55-5B7A-471F-827A-3EF154E809AC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Mejora sustancial en el sector agrícola, ganadero y pesquero respecto a 2023, favorecido por las lluvias de primavera</a:t>
          </a:r>
          <a:endParaRPr lang="en-US" sz="1800" kern="1200"/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43CE6-9D81-43F1-8707-F04CA442B86E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F1CD4-6C9A-45DF-8554-7CA355907F3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E6DB2-44A6-4166-AB2E-6FDC0A87630C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El aumento salarial pactado en convenios colectivos en Andalucía (2,65%) es inferior a la media nacional (2,99%).</a:t>
          </a:r>
          <a:endParaRPr lang="en-US" sz="2500" kern="1200"/>
        </a:p>
      </dsp:txBody>
      <dsp:txXfrm>
        <a:off x="1507738" y="707092"/>
        <a:ext cx="9007861" cy="1305401"/>
      </dsp:txXfrm>
    </dsp:sp>
    <dsp:sp modelId="{727FEE62-475C-4C58-8717-90A6BB70CE96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92B44B-C688-4B22-8C44-2D1B99BDAB86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E77B5-171E-45CD-B334-8E36A14ADC0D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Esta contención salarial refleja las particularidades del mercado laboral andaluz y sus negociaciones colectivas.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2EB10-FA36-40FC-B77E-4D64852447CA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D8E22-18C4-4733-8E7B-6278521A2754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8EA85-9358-466A-A04D-70F0865E98A5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 pesar de la actual pérdida de poder adquisitivo, se prevé una posible mejora hacia finales de 2024.</a:t>
          </a:r>
          <a:endParaRPr lang="en-US" sz="2500" kern="1200"/>
        </a:p>
      </dsp:txBody>
      <dsp:txXfrm>
        <a:off x="1507738" y="707092"/>
        <a:ext cx="9007861" cy="1305401"/>
      </dsp:txXfrm>
    </dsp:sp>
    <dsp:sp modelId="{628B390A-8B97-491A-BFFB-336952068C90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9BFCB-2A6A-4AFF-869A-E028863FCBC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6C7FA-0E1A-40A0-AE33-6CE051B0C1BE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Esta mejora depende de que se mantenga la tendencia a la baja de la inflación observada en los últimos meses.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52887-1DDC-4698-9877-7985EECEC8B0}">
      <dsp:nvSpPr>
        <dsp:cNvPr id="0" name=""/>
        <dsp:cNvSpPr/>
      </dsp:nvSpPr>
      <dsp:spPr>
        <a:xfrm>
          <a:off x="820" y="273126"/>
          <a:ext cx="3324308" cy="39891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Aumento de ocupados a 3.478.900 (+3,0% trimestral, +2,4% interanual)</a:t>
          </a:r>
          <a:endParaRPr lang="en-US" sz="2100" kern="1200"/>
        </a:p>
      </dsp:txBody>
      <dsp:txXfrm>
        <a:off x="820" y="1868794"/>
        <a:ext cx="3324308" cy="2393502"/>
      </dsp:txXfrm>
    </dsp:sp>
    <dsp:sp modelId="{B30A25EF-5100-42D1-960B-E3CF617B1F76}">
      <dsp:nvSpPr>
        <dsp:cNvPr id="0" name=""/>
        <dsp:cNvSpPr/>
      </dsp:nvSpPr>
      <dsp:spPr>
        <a:xfrm>
          <a:off x="820" y="273126"/>
          <a:ext cx="3324308" cy="159566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0" y="273126"/>
        <a:ext cx="3324308" cy="1595668"/>
      </dsp:txXfrm>
    </dsp:sp>
    <dsp:sp modelId="{F5058A53-7C93-443C-8678-457500449036}">
      <dsp:nvSpPr>
        <dsp:cNvPr id="0" name=""/>
        <dsp:cNvSpPr/>
      </dsp:nvSpPr>
      <dsp:spPr>
        <a:xfrm>
          <a:off x="3591073" y="273126"/>
          <a:ext cx="3324308" cy="3989170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Tasa de empleo del 47,73%, mejorando pero aún por debajo de la media nacional (52,26%)</a:t>
          </a:r>
          <a:endParaRPr lang="en-US" sz="2100" kern="1200"/>
        </a:p>
      </dsp:txBody>
      <dsp:txXfrm>
        <a:off x="3591073" y="1868794"/>
        <a:ext cx="3324308" cy="2393502"/>
      </dsp:txXfrm>
    </dsp:sp>
    <dsp:sp modelId="{1647E1F3-1DA1-49A3-B92C-F8E2291BD228}">
      <dsp:nvSpPr>
        <dsp:cNvPr id="0" name=""/>
        <dsp:cNvSpPr/>
      </dsp:nvSpPr>
      <dsp:spPr>
        <a:xfrm>
          <a:off x="3591073" y="273126"/>
          <a:ext cx="3324308" cy="159566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1073" y="273126"/>
        <a:ext cx="3324308" cy="1595668"/>
      </dsp:txXfrm>
    </dsp:sp>
    <dsp:sp modelId="{A0EDE6DC-D732-4BBC-AE70-0183B83A172E}">
      <dsp:nvSpPr>
        <dsp:cNvPr id="0" name=""/>
        <dsp:cNvSpPr/>
      </dsp:nvSpPr>
      <dsp:spPr>
        <a:xfrm>
          <a:off x="7181326" y="273126"/>
          <a:ext cx="3324308" cy="3989170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0" rIns="32836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Reducción de la tasa de paro al 16,27% (-1,9 puntos interanual), aunque sigue superior a la media española (11,27%)</a:t>
          </a:r>
          <a:endParaRPr lang="en-US" sz="2100" kern="1200"/>
        </a:p>
      </dsp:txBody>
      <dsp:txXfrm>
        <a:off x="7181326" y="1868794"/>
        <a:ext cx="3324308" cy="2393502"/>
      </dsp:txXfrm>
    </dsp:sp>
    <dsp:sp modelId="{720EAA0C-C2C8-4A56-8736-4BDF23E4AF13}">
      <dsp:nvSpPr>
        <dsp:cNvPr id="0" name=""/>
        <dsp:cNvSpPr/>
      </dsp:nvSpPr>
      <dsp:spPr>
        <a:xfrm>
          <a:off x="7181326" y="273126"/>
          <a:ext cx="3324308" cy="159566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368" tIns="165100" rIns="32836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1326" y="273126"/>
        <a:ext cx="3324308" cy="1595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08CBB-7B00-4454-B2E7-5E16C5A51403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DF0C6-842E-46FE-8094-CA4B683F2DEB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FBCC3-9F25-45D2-89E1-EEA2261BA1DF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baseline="0"/>
            <a:t>3.415.785 afiliaciones en junio (+3,2% interanual) </a:t>
          </a:r>
          <a:endParaRPr lang="en-US" sz="2500" kern="1200"/>
        </a:p>
      </dsp:txBody>
      <dsp:txXfrm>
        <a:off x="1844034" y="682"/>
        <a:ext cx="4401230" cy="1596566"/>
      </dsp:txXfrm>
    </dsp:sp>
    <dsp:sp modelId="{166C51A6-A62C-43DA-AD75-7D048ACDA8F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14895-47AF-4943-AEA2-C9FA84EE0E9B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7E1A2-68E3-4F17-974F-C76BBC53135B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baseline="0"/>
            <a:t>Crecimiento destacado en el Régimen General (+4,6%) y Autónomos (+2,3%) </a:t>
          </a:r>
          <a:endParaRPr lang="en-US" sz="2500" kern="1200"/>
        </a:p>
      </dsp:txBody>
      <dsp:txXfrm>
        <a:off x="1844034" y="1996390"/>
        <a:ext cx="4401230" cy="1596566"/>
      </dsp:txXfrm>
    </dsp:sp>
    <dsp:sp modelId="{832147BA-5BE8-4A5A-AF7F-8A2251953C57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A26DB-DA3A-41D4-A64B-D7F25EF6BACD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393DB-92B9-4C0A-B0E4-77907C16CE3E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baseline="0"/>
            <a:t>Récords de afiliación alcanzados en los meses de primavera de 2024 </a:t>
          </a:r>
          <a:endParaRPr lang="en-US" sz="2500" kern="1200"/>
        </a:p>
      </dsp:txBody>
      <dsp:txXfrm>
        <a:off x="1844034" y="3992098"/>
        <a:ext cx="4401230" cy="15965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596D4-B515-4DE6-8101-821B320A521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46129-AE62-4CBA-89CA-25F055CDAAF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6BA4F-5092-4D9E-A639-D6A98A7B541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Datos de afiliación de finales del Q2 y principios del Q3 sugieren un posible cambio de tendencia</a:t>
          </a:r>
          <a:endParaRPr lang="en-US" sz="2200" kern="1200"/>
        </a:p>
      </dsp:txBody>
      <dsp:txXfrm>
        <a:off x="1435590" y="531"/>
        <a:ext cx="9080009" cy="1242935"/>
      </dsp:txXfrm>
    </dsp:sp>
    <dsp:sp modelId="{FF516174-DC9F-4252-B23D-CC4C456CC06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98CD1-96AA-4DA3-8A32-968A5A8ACF4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32227-40C8-4DAC-A833-9DB9601B16AE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Corrección observada en julio y agosto, particularmente en sectores estacionales como la educación</a:t>
          </a:r>
          <a:endParaRPr lang="en-US" sz="2200" kern="1200"/>
        </a:p>
      </dsp:txBody>
      <dsp:txXfrm>
        <a:off x="1435590" y="1554201"/>
        <a:ext cx="9080009" cy="1242935"/>
      </dsp:txXfrm>
    </dsp:sp>
    <dsp:sp modelId="{B2162C79-455B-4D68-BA76-D2EF521B181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1C9A1-1DB0-4431-AC48-4CD07A4A9AE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E3025-F0EA-4CC6-9A5D-6A405F83BE7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Posible nueva senda en el mercado de trabajo que podría anunciar cambios en la evolución económica andaluza a partir del tercer trimestre</a:t>
          </a:r>
          <a:endParaRPr lang="en-US" sz="2200" kern="1200"/>
        </a:p>
      </dsp:txBody>
      <dsp:txXfrm>
        <a:off x="1435590" y="3107870"/>
        <a:ext cx="9080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F79E5-BF16-4D3A-A579-BDEFFB7A5806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DCF56-391F-48D0-AC0D-CB795105235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CDE5D-A2ED-4B2B-BC2D-06A196C457A0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Crecimiento del índice de comercio al por menor del 2,6% interanual en junio, superando el 0,6% nacional</a:t>
          </a:r>
          <a:endParaRPr lang="en-US" sz="2300" kern="1200"/>
        </a:p>
      </dsp:txBody>
      <dsp:txXfrm>
        <a:off x="1437631" y="531"/>
        <a:ext cx="9077968" cy="1244702"/>
      </dsp:txXfrm>
    </dsp:sp>
    <dsp:sp modelId="{7BDC7EE0-1BAE-45FD-965A-6E14EC13A07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0C4DB-400E-4AD9-9742-CCFD54C959B7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B53D3-7F2A-475B-A43E-201696CB3C36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Aumento significativo en la matriculación de turismos (12,9% interanual en julio), indicando mejora en la confianza del consumidor</a:t>
          </a:r>
          <a:endParaRPr lang="en-US" sz="2300" kern="1200"/>
        </a:p>
      </dsp:txBody>
      <dsp:txXfrm>
        <a:off x="1437631" y="1556410"/>
        <a:ext cx="9077968" cy="1244702"/>
      </dsp:txXfrm>
    </dsp:sp>
    <dsp:sp modelId="{D74D0748-B281-4EF3-A6F5-D6A3AD1CB15D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AFAF2-2434-4259-BADF-850AE56A2D6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0CB10-B7C6-49F5-8EAD-0FA363CB6D33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Factores contribuyentes: evolución positiva del mercado laboral y moderación de la inflación</a:t>
          </a:r>
          <a:endParaRPr lang="en-US" sz="2300" kern="1200"/>
        </a:p>
      </dsp:txBody>
      <dsp:txXfrm>
        <a:off x="1437631" y="3112289"/>
        <a:ext cx="9077968" cy="12447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5DAF8-41CC-40A5-95F4-4D3C7B5FAED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FB853-E2F6-41D0-9A94-DB134BA61A4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73DFB-BDE1-465C-A50B-3BD02EBBF513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Disminución del 5,2% en viajeros de establecimientos hoteleros, pero aumento del 0,5% en pernoctaciones</a:t>
          </a:r>
          <a:endParaRPr lang="en-US" sz="2500" kern="1200"/>
        </a:p>
      </dsp:txBody>
      <dsp:txXfrm>
        <a:off x="1435590" y="531"/>
        <a:ext cx="9080009" cy="1242935"/>
      </dsp:txXfrm>
    </dsp:sp>
    <dsp:sp modelId="{C05DCA24-3445-4498-BD3B-F38B88A0EB7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904F8-080A-47C0-8A5F-A9B03FE144F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E7AD6-D7B8-40A6-8954-A8AEA805879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Crecimiento del 3,0% en el gasto medio diario por turista (81,2 euros)</a:t>
          </a:r>
          <a:endParaRPr lang="en-US" sz="2500" kern="1200"/>
        </a:p>
      </dsp:txBody>
      <dsp:txXfrm>
        <a:off x="1435590" y="1554201"/>
        <a:ext cx="9080009" cy="1242935"/>
      </dsp:txXfrm>
    </dsp:sp>
    <dsp:sp modelId="{022D7948-3E5A-4D13-85D7-0EB6E1B3FA1B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AAE31-895D-4168-BD8E-201D821C2FE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55D90-9BD2-4862-A100-1FFD2F7A62A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Ligera mejoría en la inversión, aunque aún por debajo de niveles deseados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120D9-D01F-4C5A-B86E-60393CD81D7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1B635-618A-47C6-9AE6-A8B8A01F36A0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F0F11-5C2F-4539-A473-D5BA4091D710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Crecimiento del 13,5% interanual en exportaciones en junio, contrastando con la caída del 3,0% a nivel nacional</a:t>
          </a:r>
          <a:endParaRPr lang="en-US" sz="2300" kern="1200"/>
        </a:p>
      </dsp:txBody>
      <dsp:txXfrm>
        <a:off x="1437631" y="531"/>
        <a:ext cx="9077968" cy="1244702"/>
      </dsp:txXfrm>
    </dsp:sp>
    <dsp:sp modelId="{A65B2D6A-5A53-46F0-9BB6-E26D09F3F64D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5E317-E402-4540-8F3B-D2DF25F0F407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1B1D4-4B87-4976-8A78-8DB4BE124E2B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Disminución del 3,2% en importaciones, menor que la caída nacional del 7,3%</a:t>
          </a:r>
          <a:endParaRPr lang="en-US" sz="2300" kern="1200"/>
        </a:p>
      </dsp:txBody>
      <dsp:txXfrm>
        <a:off x="1437631" y="1556410"/>
        <a:ext cx="9077968" cy="1244702"/>
      </dsp:txXfrm>
    </dsp:sp>
    <dsp:sp modelId="{95FD4524-E298-4E8B-8065-2E8CF79B579F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F56C8-7445-45E8-AB56-95446A92C04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A9752-4F6E-4C2A-B386-90BCC32140B2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Aumento interanual del 6,5% en exportaciones, impulsado en parte por el incremento de precios en sectores clave como grasas y aceites vegetales</a:t>
          </a:r>
          <a:endParaRPr lang="en-US" sz="2300" kern="120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65275-69FB-C979-06C1-6EC61B449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05B40A-D891-782A-9F43-1C47CDE2F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61518-3EC8-DA5F-56FD-F1894ECF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64AAD3-DF9B-17ED-C1BB-876EC704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2EF8F-A481-C1DD-1697-4971410C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0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8A0F1-071B-1471-C8BD-83D142D7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028F1A-06E5-5748-FC52-FC779B049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D11CF-A3D3-04E3-F51D-99DE60E3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423D3-3DD2-0CC2-CCD5-81E2E7FF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0DADD6-E43A-21E9-B1EA-52EC8983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79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9E5318-3593-9942-B079-24BC46505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22B2EB-788B-00A9-4071-BD1D3A247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33679-0A7A-FCE4-E572-1DBF1F4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6713E-E86D-EA7F-2B65-1A332782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EB202-2033-9860-EBF5-D2412D90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61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AFB4-579E-0302-B83A-EB65D7E1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F9E3D-AF3B-88C8-5B0D-07F32D5D3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2E22DB-DCBB-BA0E-E0B8-025FAE79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E16F28-419D-9E94-1725-174F507F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86C403-0C04-F7C9-5A78-55F841E3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4D60F-7021-EA68-D744-8A11E313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AD2003-867A-0DFD-DD64-5BA86033C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2776FF-A0D9-A7E6-292D-E4D0CC8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4B115-C38E-A6CF-15CA-A22012AE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5B6C1-640A-155A-D249-FEBCAC10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94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40D75-967C-D861-2C5C-F0644FA7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8EAB7-BC78-6C18-0A28-463D508D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FBC6D2-62CA-FA95-083C-DD0E1E3C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F553AF-0326-0337-C6ED-C726C977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10/09/2024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8F9B5A-FE50-63BC-903B-7FF8D127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16A06A-1630-B31A-29F8-D6A1DED3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63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FA10A-1E75-D115-EDA8-1FD7998E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1DC37E-E354-7E72-F213-4E345BEE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981376-9FF6-0B0A-3084-20E30B4F4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AFBDF1-82D0-3CC6-2229-BC6A443FD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F0C6F6-750C-44F5-8602-EFF63EE50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8AEFFB-C19E-AF4E-2B2D-78DA79C8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10/09/2024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5962DE-A5C5-2666-B1C4-0DC34F4D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630059-ADA7-0665-0A92-FE4C882B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57341-5FA3-0B79-BA2F-D767747B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FF4C10-819E-F44E-5DA3-D438210A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10/09/2024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DFDFB3-5280-770E-8A50-BF01A29A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0CF1E0-4B30-5338-C9D0-0D405B7A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72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DA6E33-992B-6C37-ED08-E2AFA555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10/09/2024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59FD82-25FC-CB40-8EDC-93610D67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9E3BE2-261A-5949-6A01-65E76484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18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D9EEE-12AD-1F66-B8AD-D5B947BC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4C336-4F72-C54F-B197-B72A944F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21BBFD-2A4B-CBE7-923A-A8A029FF1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BCC2C7-8E7A-340F-D2E3-29054F9D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10/09/2024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D5CB5E-EACF-31D9-DCA2-65FC6453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1437C5-6AC7-5078-960A-C4507B46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51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90B89-5552-4B7F-C4CF-DB17BF47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9C6CAA-27BC-8B6D-FF38-A8C05C11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C6CB6A-D0B0-E898-F2C7-C72DE0C0E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CA7B25-8A20-51B2-DD90-A3D3BF16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10/09/2024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16852D-AB6A-2060-F9DC-49E28759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883201-286A-87BC-D4C2-613B2984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02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DE5357-1CB6-D50F-A4CC-CF590B4D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0A27EA-CB6F-EBA8-D0E3-E28F009C1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9E44B-7470-AAE6-D852-DF35D77E6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11440-A679-4A1D-A001-4460FEFAAA6F}" type="datetimeFigureOut">
              <a:rPr lang="es-ES" smtClean="0"/>
              <a:t>10/09/2024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FDA78-A372-D96F-27E9-0A0818705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E2BBB-F20B-3961-A798-9159643FE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04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790F99-C881-47C9-B3DC-C959D441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4" name="Shape 119">
            <a:extLst>
              <a:ext uri="{FF2B5EF4-FFF2-40B4-BE49-F238E27FC236}">
                <a16:creationId xmlns:a16="http://schemas.microsoft.com/office/drawing/2014/main" id="{D8019539-AEDA-095E-6882-9521CF3ED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233" y="2218655"/>
            <a:ext cx="4343688" cy="16061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457200"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400" b="1"/>
              <a:t>Economía andaluza </a:t>
            </a:r>
          </a:p>
          <a:p>
            <a:pPr algn="l" defTabSz="457200"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400" b="1"/>
              <a:t>SEGUNDO trimestre de 2024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E7F4D111-2759-083B-2DAB-9EFBD373F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69" y="375654"/>
            <a:ext cx="4371155" cy="1698910"/>
          </a:xfrm>
          <a:prstGeom prst="rect">
            <a:avLst/>
          </a:prstGeom>
        </p:spPr>
      </p:pic>
      <p:pic>
        <p:nvPicPr>
          <p:cNvPr id="5" name="logo.png">
            <a:extLst>
              <a:ext uri="{FF2B5EF4-FFF2-40B4-BE49-F238E27FC236}">
                <a16:creationId xmlns:a16="http://schemas.microsoft.com/office/drawing/2014/main" id="{9864FE08-22B9-5193-D93A-1BC3D50F61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5799" y="2681678"/>
            <a:ext cx="3375975" cy="1949625"/>
          </a:xfrm>
          <a:prstGeom prst="rect">
            <a:avLst/>
          </a:prstGeom>
        </p:spPr>
      </p:pic>
      <p:pic>
        <p:nvPicPr>
          <p:cNvPr id="6" name="pasted-image.tiff">
            <a:extLst>
              <a:ext uri="{FF2B5EF4-FFF2-40B4-BE49-F238E27FC236}">
                <a16:creationId xmlns:a16="http://schemas.microsoft.com/office/drawing/2014/main" id="{C14697D3-3063-705F-15E2-599D06D8C0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1669" y="4472527"/>
            <a:ext cx="4371155" cy="167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9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EA93B-4B81-AF10-193D-3AAB67B7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kumimoji="0" lang="es-ES" altLang="es-ES" sz="5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Aumento notable en afiliaciones a la Seguridad Social</a:t>
            </a:r>
            <a:r>
              <a:rPr kumimoji="0" lang="es-ES" altLang="es-ES" sz="5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br>
              <a:rPr kumimoji="0" lang="es-ES" altLang="es-ES" sz="5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s-ES" sz="5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2B89B71-A51C-D0FB-34CE-FB5E22F208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0426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971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BDA69-BBAC-C6C9-FDC8-8D08E2D1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Indicios de posible agotamiento en la creación de empleo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4608FCA-056D-DEFF-1CA4-F83F7EC3EA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84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A078A2-0CBB-1C6D-3D52-9B284BBE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s-ES" sz="6600" dirty="0"/>
              <a:t>Demanda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3505E4-F5F7-AE74-F5D9-BA605B5D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s-E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0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8720-D6B8-A0CC-DE91-343057DE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ES" sz="3400" b="1" dirty="0"/>
              <a:t>Fortaleza del consumo interno y gasto de los hogares</a:t>
            </a:r>
            <a:endParaRPr lang="es-ES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8AFE624-0172-8F97-EE3E-D474645C9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51731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73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96B47-D49E-A9C7-0737-233781C6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Resultados mixtos en el sector turístico y la inversión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AEDA0D9-C43D-7282-6165-EDAF951D61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9842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A6B66D-236B-C203-E295-CE056FFE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ES" b="1" dirty="0"/>
              <a:t>Desempeño sólido del comercio exterior</a:t>
            </a:r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89AD0AC-11C4-1149-6E65-074F0A71C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13925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220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7AC960-8E56-EBF4-587F-280017F13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s-ES" sz="6600" dirty="0"/>
              <a:t>Oferta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0E12BC-6436-1349-C57D-C0B64D38B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s-E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B59B5-C0B9-FF16-1CB7-BBC63B24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ES" sz="4100" b="1" dirty="0"/>
              <a:t>Comportamiento mixto en el sector industrial</a:t>
            </a:r>
            <a:endParaRPr lang="es-ES" sz="4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BCEA05D-88FC-3F15-A3CE-063F26F2AC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61354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385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86D03-77C4-B4B7-C630-F1E1158D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Recuperación desigual en el sector de la construcción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7FCE6BF-6A64-7595-A490-109DD2DFF5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40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9E934-EFAD-FC17-E534-9F216D89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Crecimiento sólido en el sector servicios con matices en turismo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F1F14F1-8E5C-FD35-5456-2C4F3310A4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13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27C8953-E140-3972-5898-16B1615CC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7445" y="643467"/>
            <a:ext cx="6237109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5F4D23-82D0-B544-13CB-4199806CB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s-ES" sz="8000" dirty="0"/>
              <a:t>Previsiones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A9E08F-6C7C-5422-7E22-6DB5FB31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endParaRPr lang="es-E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55151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381388-FE30-713F-71DE-C17971F4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31564"/>
            <a:ext cx="10905066" cy="3594870"/>
          </a:xfrm>
          <a:prstGeom prst="rect">
            <a:avLst/>
          </a:prstGeom>
          <a:ln>
            <a:noFill/>
          </a:ln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7A00595-2759-E50F-A0E9-8C1E0D72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74974"/>
            <a:ext cx="10905066" cy="3908050"/>
          </a:xfrm>
          <a:prstGeom prst="rect">
            <a:avLst/>
          </a:prstGeom>
          <a:ln>
            <a:noFill/>
          </a:ln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85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9A2E1AC-3B94-AE9E-40E8-CD0923A98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2"/>
            <a:ext cx="10905066" cy="545253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9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790F99-C881-47C9-B3DC-C959D441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sp>
        <p:nvSpPr>
          <p:cNvPr id="4" name="Shape 119">
            <a:extLst>
              <a:ext uri="{FF2B5EF4-FFF2-40B4-BE49-F238E27FC236}">
                <a16:creationId xmlns:a16="http://schemas.microsoft.com/office/drawing/2014/main" id="{D8019539-AEDA-095E-6882-9521CF3ED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233" y="2218655"/>
            <a:ext cx="4343688" cy="16061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457200"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400" b="1" dirty="0"/>
              <a:t>Economía andaluza </a:t>
            </a:r>
          </a:p>
          <a:p>
            <a:pPr algn="l" defTabSz="457200"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400" b="1" dirty="0"/>
              <a:t>SEGUNDO trimestre de 2024</a:t>
            </a: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E7F4D111-2759-083B-2DAB-9EFBD373F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69" y="375654"/>
            <a:ext cx="4371155" cy="1698910"/>
          </a:xfrm>
          <a:prstGeom prst="rect">
            <a:avLst/>
          </a:prstGeom>
        </p:spPr>
      </p:pic>
      <p:pic>
        <p:nvPicPr>
          <p:cNvPr id="5" name="logo.png">
            <a:extLst>
              <a:ext uri="{FF2B5EF4-FFF2-40B4-BE49-F238E27FC236}">
                <a16:creationId xmlns:a16="http://schemas.microsoft.com/office/drawing/2014/main" id="{9864FE08-22B9-5193-D93A-1BC3D50F619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5799" y="2681678"/>
            <a:ext cx="3375975" cy="1949625"/>
          </a:xfrm>
          <a:prstGeom prst="rect">
            <a:avLst/>
          </a:prstGeom>
        </p:spPr>
      </p:pic>
      <p:pic>
        <p:nvPicPr>
          <p:cNvPr id="6" name="pasted-image.tiff">
            <a:extLst>
              <a:ext uri="{FF2B5EF4-FFF2-40B4-BE49-F238E27FC236}">
                <a16:creationId xmlns:a16="http://schemas.microsoft.com/office/drawing/2014/main" id="{C14697D3-3063-705F-15E2-599D06D8C0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1669" y="4472527"/>
            <a:ext cx="4371155" cy="167196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416CC9A-8410-BBB0-07B6-81B8D351EEC1}"/>
              </a:ext>
            </a:extLst>
          </p:cNvPr>
          <p:cNvSpPr txBox="1"/>
          <p:nvPr/>
        </p:nvSpPr>
        <p:spPr>
          <a:xfrm>
            <a:off x="506233" y="3826196"/>
            <a:ext cx="2615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¡¡¡Gracias!!!</a:t>
            </a:r>
          </a:p>
        </p:txBody>
      </p:sp>
    </p:spTree>
    <p:extLst>
      <p:ext uri="{BB962C8B-B14F-4D97-AF65-F5344CB8AC3E}">
        <p14:creationId xmlns:p14="http://schemas.microsoft.com/office/powerpoint/2010/main" val="126537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48292-D686-F81D-81DA-32B01399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s-ES" sz="4600">
                <a:solidFill>
                  <a:srgbClr val="FFFFFF"/>
                </a:solidFill>
              </a:rPr>
              <a:t>Nuevo trimestre en positivo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BDA52CD-B0AB-3DBB-19CC-8D6027775584}"/>
              </a:ext>
            </a:extLst>
          </p:cNvPr>
          <p:cNvGrpSpPr/>
          <p:nvPr/>
        </p:nvGrpSpPr>
        <p:grpSpPr>
          <a:xfrm>
            <a:off x="1809135" y="2771014"/>
            <a:ext cx="9426677" cy="3413216"/>
            <a:chOff x="0" y="1975639"/>
            <a:chExt cx="11918950" cy="302006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7365681-9D4E-72A3-7A72-A562086ED9FA}"/>
                </a:ext>
              </a:extLst>
            </p:cNvPr>
            <p:cNvSpPr/>
            <p:nvPr/>
          </p:nvSpPr>
          <p:spPr>
            <a:xfrm>
              <a:off x="0" y="1975639"/>
              <a:ext cx="11918950" cy="302006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 sz="320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59F5198-6C6A-26C5-4CA3-FB63409C8FC3}"/>
                </a:ext>
              </a:extLst>
            </p:cNvPr>
            <p:cNvSpPr txBox="1"/>
            <p:nvPr/>
          </p:nvSpPr>
          <p:spPr>
            <a:xfrm>
              <a:off x="0" y="1975639"/>
              <a:ext cx="11918950" cy="3020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5043" tIns="1353820" rIns="925043" bIns="170688" numCol="1" spcCol="1270" anchor="t" anchorCtr="0">
              <a:noAutofit/>
            </a:bodyPr>
            <a:lstStyle/>
            <a:p>
              <a:pPr marL="123444" lvl="1" indent="-123444" defTabSz="576072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2000" b="1" kern="12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Crecimiento Trimestral:</a:t>
              </a:r>
              <a:r>
                <a:rPr lang="es-ES" sz="2000" kern="12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0,8%</a:t>
              </a:r>
              <a:endParaRPr lang="en-US" sz="2000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endParaRPr>
            </a:p>
            <a:p>
              <a:pPr marL="123444" lvl="1" indent="-123444" defTabSz="576072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s-ES" sz="2000" b="1" kern="12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Tasa Interanual:</a:t>
              </a:r>
              <a:r>
                <a:rPr lang="es-ES" sz="2000" kern="12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 2,6%</a:t>
              </a:r>
            </a:p>
            <a:p>
              <a:pPr marL="246888" lvl="2" indent="-123444" defTabSz="576072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s-ES" sz="2000" i="1" kern="12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(Cinco décimas superior al primer trimestre de 2024)</a:t>
              </a:r>
              <a:endParaRPr lang="es-ES" sz="2000" kern="1200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endParaRPr>
            </a:p>
            <a:p>
              <a:pPr marL="246888" lvl="2" indent="-123444" defTabSz="576072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s-ES" sz="2000" i="1" kern="12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(Tres décimas menor que la media española)</a:t>
              </a:r>
              <a:endParaRPr lang="es-ES" sz="4000" b="0" i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669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66DE18-C832-136B-CBE5-10B7FA9A9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s-ES" sz="6600" dirty="0"/>
              <a:t>Inflación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6EA586-2514-09CF-B0C3-7ACCBA656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s-E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9C699B-FFA6-CFF3-7697-4379B2FB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ES" sz="4800" b="1"/>
              <a:t>Moderación de la inflación con persistencia en ciertos sectores</a:t>
            </a:r>
            <a:r>
              <a:rPr lang="es-ES" sz="4800"/>
              <a:t>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2C17FAB-B6DB-8A0D-110F-C5B39313C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77352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92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50338-DA87-D1B9-B360-90A1CCDF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Crecimiento salarial contenido en comparación con la media nacional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4F10A92-AC65-42A8-54B2-7C9EA859E2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70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60392-6058-6320-BB2C-3961DAEE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Perspectivas de mejora del poder adquisitivo hacia finales de año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716AFAB-956A-84E5-907F-F7B41E6282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07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C4719F-57B1-4D24-E79E-9EC81EC4A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s-ES" sz="6600" dirty="0"/>
              <a:t>Mercado de Trabajo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242C9-FB20-459C-2362-3976E067C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es-E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7D85B0-0B23-A881-49EB-A3DDDD2B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s-ES" sz="3400" b="1"/>
              <a:t>Crecimiento significativo del empleo y reducción del desempleo</a:t>
            </a:r>
            <a:endParaRPr lang="es-ES" sz="3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29E2F4A-72BF-CC15-E43D-10C10F77D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157324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194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811</Words>
  <Application>Microsoft Office PowerPoint</Application>
  <PresentationFormat>Panorámica</PresentationFormat>
  <Paragraphs>69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Tema de Office</vt:lpstr>
      <vt:lpstr>Economía andaluza  SEGUNDO trimestre de 2024</vt:lpstr>
      <vt:lpstr>Presentación de PowerPoint</vt:lpstr>
      <vt:lpstr>Nuevo trimestre en positivo</vt:lpstr>
      <vt:lpstr>Inflación</vt:lpstr>
      <vt:lpstr>Moderación de la inflación con persistencia en ciertos sectores </vt:lpstr>
      <vt:lpstr>Crecimiento salarial contenido en comparación con la media nacional</vt:lpstr>
      <vt:lpstr>Perspectivas de mejora del poder adquisitivo hacia finales de año</vt:lpstr>
      <vt:lpstr>Mercado de Trabajo</vt:lpstr>
      <vt:lpstr>Crecimiento significativo del empleo y reducción del desempleo</vt:lpstr>
      <vt:lpstr>Aumento notable en afiliaciones a la Seguridad Social  </vt:lpstr>
      <vt:lpstr>Indicios de posible agotamiento en la creación de empleo</vt:lpstr>
      <vt:lpstr>Demanda</vt:lpstr>
      <vt:lpstr>Fortaleza del consumo interno y gasto de los hogares</vt:lpstr>
      <vt:lpstr>Resultados mixtos en el sector turístico y la inversión</vt:lpstr>
      <vt:lpstr>Desempeño sólido del comercio exterior</vt:lpstr>
      <vt:lpstr>Oferta</vt:lpstr>
      <vt:lpstr>Comportamiento mixto en el sector industrial</vt:lpstr>
      <vt:lpstr>Recuperación desigual en el sector de la construcción</vt:lpstr>
      <vt:lpstr>Crecimiento sólido en el sector servicios con matices en turismo</vt:lpstr>
      <vt:lpstr>Previsiones</vt:lpstr>
      <vt:lpstr>Presentación de PowerPoint</vt:lpstr>
      <vt:lpstr>Presentación de PowerPoint</vt:lpstr>
      <vt:lpstr>Presentación de PowerPoint</vt:lpstr>
      <vt:lpstr>Economía andaluza  SEGUNDO trimestre de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Alejandro Hidalgo Perez</dc:creator>
  <cp:lastModifiedBy>Manuel Alejandro Hidalgo Perez</cp:lastModifiedBy>
  <cp:revision>1</cp:revision>
  <dcterms:created xsi:type="dcterms:W3CDTF">2024-09-10T06:42:51Z</dcterms:created>
  <dcterms:modified xsi:type="dcterms:W3CDTF">2024-09-10T07:01:12Z</dcterms:modified>
</cp:coreProperties>
</file>