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4" r:id="rId7"/>
    <p:sldId id="262" r:id="rId8"/>
    <p:sldId id="282" r:id="rId9"/>
    <p:sldId id="267" r:id="rId10"/>
    <p:sldId id="268" r:id="rId11"/>
    <p:sldId id="280" r:id="rId12"/>
    <p:sldId id="271" r:id="rId13"/>
    <p:sldId id="283" r:id="rId14"/>
    <p:sldId id="274" r:id="rId15"/>
    <p:sldId id="275" r:id="rId16"/>
    <p:sldId id="277" r:id="rId17"/>
    <p:sldId id="278" r:id="rId18"/>
    <p:sldId id="276" r:id="rId19"/>
    <p:sldId id="279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82"/>
    <a:srgbClr val="002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95E13-BFB5-4005-9113-A808ADB0167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1E2324-70E3-4113-B54F-6FDD5122A050}">
      <dgm:prSet/>
      <dgm:spPr/>
      <dgm:t>
        <a:bodyPr/>
        <a:lstStyle/>
        <a:p>
          <a:r>
            <a:rPr lang="es-ES" b="0" i="0" dirty="0"/>
            <a:t>La inflación en Andalucía se sitúa en el 2,7% en diciembre, prácticamente alineada con el 2,8% nacional</a:t>
          </a:r>
        </a:p>
      </dgm:t>
    </dgm:pt>
    <dgm:pt modelId="{0FAF0AF1-794D-450D-83CB-85BBBB268913}" type="parTrans" cxnId="{CA9FADAB-DD89-4CAF-8946-B0CEC1870782}">
      <dgm:prSet/>
      <dgm:spPr/>
      <dgm:t>
        <a:bodyPr/>
        <a:lstStyle/>
        <a:p>
          <a:endParaRPr lang="es-ES"/>
        </a:p>
      </dgm:t>
    </dgm:pt>
    <dgm:pt modelId="{D6E70EBF-C2CC-45A4-AE58-7C44BFB018C2}" type="sibTrans" cxnId="{CA9FADAB-DD89-4CAF-8946-B0CEC1870782}">
      <dgm:prSet phldrT="1" phldr="0"/>
      <dgm:spPr/>
      <dgm:t>
        <a:bodyPr/>
        <a:lstStyle/>
        <a:p>
          <a:r>
            <a:rPr lang="es-ES"/>
            <a:t>1</a:t>
          </a:r>
        </a:p>
      </dgm:t>
    </dgm:pt>
    <dgm:pt modelId="{FB94CA6A-3F3F-4DA6-A03D-67CA13426510}">
      <dgm:prSet/>
      <dgm:spPr/>
      <dgm:t>
        <a:bodyPr/>
        <a:lstStyle/>
        <a:p>
          <a:r>
            <a:rPr lang="es-ES" b="0" i="0" dirty="0"/>
            <a:t>a inflación subyacente (2,4%) muestra mejor comportamiento que la media nacional (2,6%)</a:t>
          </a:r>
        </a:p>
      </dgm:t>
    </dgm:pt>
    <dgm:pt modelId="{BE883734-EEC2-48CE-B631-F9036C0B3375}" type="parTrans" cxnId="{2D728983-90E8-43F1-BFCC-47E7F9018D73}">
      <dgm:prSet/>
      <dgm:spPr/>
      <dgm:t>
        <a:bodyPr/>
        <a:lstStyle/>
        <a:p>
          <a:endParaRPr lang="es-ES"/>
        </a:p>
      </dgm:t>
    </dgm:pt>
    <dgm:pt modelId="{35076B97-A784-4004-8F12-D663372FE505}" type="sibTrans" cxnId="{2D728983-90E8-43F1-BFCC-47E7F9018D73}">
      <dgm:prSet phldrT="2" phldr="0"/>
      <dgm:spPr/>
      <dgm:t>
        <a:bodyPr/>
        <a:lstStyle/>
        <a:p>
          <a:r>
            <a:rPr lang="es-ES"/>
            <a:t>2</a:t>
          </a:r>
        </a:p>
      </dgm:t>
    </dgm:pt>
    <dgm:pt modelId="{5E6172D6-78AA-486C-8201-42C0C367A961}">
      <dgm:prSet/>
      <dgm:spPr/>
      <dgm:t>
        <a:bodyPr/>
        <a:lstStyle/>
        <a:p>
          <a:r>
            <a:rPr lang="es-ES" b="0" i="0" dirty="0"/>
            <a:t>El sector turístico modera sus incrementos de precios, reflejando normalización </a:t>
          </a:r>
          <a:r>
            <a:rPr lang="es-ES" b="0" i="0" dirty="0" err="1"/>
            <a:t>post-pandemia</a:t>
          </a:r>
          <a:endParaRPr lang="es-ES" b="0" i="0" dirty="0"/>
        </a:p>
      </dgm:t>
    </dgm:pt>
    <dgm:pt modelId="{65C4B8EB-7EF7-45F4-B624-87499B418F88}" type="parTrans" cxnId="{CF9C50DF-CFF8-4E13-B316-1D028CFFE214}">
      <dgm:prSet/>
      <dgm:spPr/>
      <dgm:t>
        <a:bodyPr/>
        <a:lstStyle/>
        <a:p>
          <a:endParaRPr lang="es-ES"/>
        </a:p>
      </dgm:t>
    </dgm:pt>
    <dgm:pt modelId="{9C0675D1-5AB9-4F1F-A1D4-BEADF63252CF}" type="sibTrans" cxnId="{CF9C50DF-CFF8-4E13-B316-1D028CFFE214}">
      <dgm:prSet phldrT="3" phldr="0"/>
      <dgm:spPr/>
      <dgm:t>
        <a:bodyPr/>
        <a:lstStyle/>
        <a:p>
          <a:r>
            <a:rPr lang="es-ES"/>
            <a:t>3</a:t>
          </a:r>
        </a:p>
      </dgm:t>
    </dgm:pt>
    <dgm:pt modelId="{FBF0EDB3-AD8F-47F1-9E38-76A6B0295557}" type="pres">
      <dgm:prSet presAssocID="{2F195E13-BFB5-4005-9113-A808ADB01670}" presName="Name0" presStyleCnt="0">
        <dgm:presLayoutVars>
          <dgm:animLvl val="lvl"/>
          <dgm:resizeHandles val="exact"/>
        </dgm:presLayoutVars>
      </dgm:prSet>
      <dgm:spPr/>
    </dgm:pt>
    <dgm:pt modelId="{58B60AA0-20D6-4A1E-8BD7-3B536945248B}" type="pres">
      <dgm:prSet presAssocID="{CD1E2324-70E3-4113-B54F-6FDD5122A050}" presName="compositeNode" presStyleCnt="0">
        <dgm:presLayoutVars>
          <dgm:bulletEnabled val="1"/>
        </dgm:presLayoutVars>
      </dgm:prSet>
      <dgm:spPr/>
    </dgm:pt>
    <dgm:pt modelId="{426EDDDA-3EA9-4EDE-8FEA-81491E8C6051}" type="pres">
      <dgm:prSet presAssocID="{CD1E2324-70E3-4113-B54F-6FDD5122A050}" presName="bgRect" presStyleLbl="bgAccFollowNode1" presStyleIdx="0" presStyleCnt="3"/>
      <dgm:spPr/>
    </dgm:pt>
    <dgm:pt modelId="{F0A49076-DAD0-4F87-BB29-528784DF0F9F}" type="pres">
      <dgm:prSet presAssocID="{D6E70EBF-C2CC-45A4-AE58-7C44BFB018C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BB669DE-4F1B-4EE8-A275-3A89BAA232D4}" type="pres">
      <dgm:prSet presAssocID="{CD1E2324-70E3-4113-B54F-6FDD5122A050}" presName="bottomLine" presStyleLbl="alignNode1" presStyleIdx="1" presStyleCnt="6">
        <dgm:presLayoutVars/>
      </dgm:prSet>
      <dgm:spPr/>
    </dgm:pt>
    <dgm:pt modelId="{06BF6C36-F2C0-40A9-9621-28480DE15182}" type="pres">
      <dgm:prSet presAssocID="{CD1E2324-70E3-4113-B54F-6FDD5122A050}" presName="nodeText" presStyleLbl="bgAccFollowNode1" presStyleIdx="0" presStyleCnt="3">
        <dgm:presLayoutVars>
          <dgm:bulletEnabled val="1"/>
        </dgm:presLayoutVars>
      </dgm:prSet>
      <dgm:spPr/>
    </dgm:pt>
    <dgm:pt modelId="{E9704941-DDC5-4822-ABF9-BCFF84616E67}" type="pres">
      <dgm:prSet presAssocID="{D6E70EBF-C2CC-45A4-AE58-7C44BFB018C2}" presName="sibTrans" presStyleCnt="0"/>
      <dgm:spPr/>
    </dgm:pt>
    <dgm:pt modelId="{11BD7B3D-DB19-454E-9002-1EB0A2A955F7}" type="pres">
      <dgm:prSet presAssocID="{FB94CA6A-3F3F-4DA6-A03D-67CA13426510}" presName="compositeNode" presStyleCnt="0">
        <dgm:presLayoutVars>
          <dgm:bulletEnabled val="1"/>
        </dgm:presLayoutVars>
      </dgm:prSet>
      <dgm:spPr/>
    </dgm:pt>
    <dgm:pt modelId="{0C71B749-033B-4633-B30A-52ED6E2A9F89}" type="pres">
      <dgm:prSet presAssocID="{FB94CA6A-3F3F-4DA6-A03D-67CA13426510}" presName="bgRect" presStyleLbl="bgAccFollowNode1" presStyleIdx="1" presStyleCnt="3"/>
      <dgm:spPr/>
    </dgm:pt>
    <dgm:pt modelId="{2E638954-101B-491B-BB5B-E6BCB9752153}" type="pres">
      <dgm:prSet presAssocID="{35076B97-A784-4004-8F12-D663372FE50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BAEDB09-9EB4-4EF5-B857-938B6DB57562}" type="pres">
      <dgm:prSet presAssocID="{FB94CA6A-3F3F-4DA6-A03D-67CA13426510}" presName="bottomLine" presStyleLbl="alignNode1" presStyleIdx="3" presStyleCnt="6">
        <dgm:presLayoutVars/>
      </dgm:prSet>
      <dgm:spPr/>
    </dgm:pt>
    <dgm:pt modelId="{44F537F2-D501-4F34-8773-7B90C035D209}" type="pres">
      <dgm:prSet presAssocID="{FB94CA6A-3F3F-4DA6-A03D-67CA13426510}" presName="nodeText" presStyleLbl="bgAccFollowNode1" presStyleIdx="1" presStyleCnt="3">
        <dgm:presLayoutVars>
          <dgm:bulletEnabled val="1"/>
        </dgm:presLayoutVars>
      </dgm:prSet>
      <dgm:spPr/>
    </dgm:pt>
    <dgm:pt modelId="{EF0324F2-7476-4C85-AE67-2D5EB933440A}" type="pres">
      <dgm:prSet presAssocID="{35076B97-A784-4004-8F12-D663372FE505}" presName="sibTrans" presStyleCnt="0"/>
      <dgm:spPr/>
    </dgm:pt>
    <dgm:pt modelId="{D5935B8D-4F41-41AB-96A8-6EF65CE30561}" type="pres">
      <dgm:prSet presAssocID="{5E6172D6-78AA-486C-8201-42C0C367A961}" presName="compositeNode" presStyleCnt="0">
        <dgm:presLayoutVars>
          <dgm:bulletEnabled val="1"/>
        </dgm:presLayoutVars>
      </dgm:prSet>
      <dgm:spPr/>
    </dgm:pt>
    <dgm:pt modelId="{209ADC9F-FB98-4C00-8CE8-0AE51B74E9D9}" type="pres">
      <dgm:prSet presAssocID="{5E6172D6-78AA-486C-8201-42C0C367A961}" presName="bgRect" presStyleLbl="bgAccFollowNode1" presStyleIdx="2" presStyleCnt="3"/>
      <dgm:spPr/>
    </dgm:pt>
    <dgm:pt modelId="{A499D9D9-CDF4-4F93-805C-F6746AF71357}" type="pres">
      <dgm:prSet presAssocID="{9C0675D1-5AB9-4F1F-A1D4-BEADF63252C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2EC242A-2092-4FA5-A2C5-2DAF29449A2D}" type="pres">
      <dgm:prSet presAssocID="{5E6172D6-78AA-486C-8201-42C0C367A961}" presName="bottomLine" presStyleLbl="alignNode1" presStyleIdx="5" presStyleCnt="6">
        <dgm:presLayoutVars/>
      </dgm:prSet>
      <dgm:spPr/>
    </dgm:pt>
    <dgm:pt modelId="{AB2B9E6C-92FF-481D-BB83-B13CB77C6EBE}" type="pres">
      <dgm:prSet presAssocID="{5E6172D6-78AA-486C-8201-42C0C367A96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D3D5607-EB23-4960-8F57-E8722FBC3EED}" type="presOf" srcId="{5E6172D6-78AA-486C-8201-42C0C367A961}" destId="{209ADC9F-FB98-4C00-8CE8-0AE51B74E9D9}" srcOrd="0" destOrd="0" presId="urn:microsoft.com/office/officeart/2016/7/layout/BasicLinearProcessNumbered"/>
    <dgm:cxn modelId="{936E7A27-8F86-44EB-9F9C-4579B9DDCB45}" type="presOf" srcId="{CD1E2324-70E3-4113-B54F-6FDD5122A050}" destId="{06BF6C36-F2C0-40A9-9621-28480DE15182}" srcOrd="1" destOrd="0" presId="urn:microsoft.com/office/officeart/2016/7/layout/BasicLinearProcessNumbered"/>
    <dgm:cxn modelId="{6EE50933-F014-4BCC-842F-FDB5C678227F}" type="presOf" srcId="{FB94CA6A-3F3F-4DA6-A03D-67CA13426510}" destId="{44F537F2-D501-4F34-8773-7B90C035D209}" srcOrd="1" destOrd="0" presId="urn:microsoft.com/office/officeart/2016/7/layout/BasicLinearProcessNumbered"/>
    <dgm:cxn modelId="{7BA9FC33-9BB7-4501-A09F-40E9F3B425E3}" type="presOf" srcId="{D6E70EBF-C2CC-45A4-AE58-7C44BFB018C2}" destId="{F0A49076-DAD0-4F87-BB29-528784DF0F9F}" srcOrd="0" destOrd="0" presId="urn:microsoft.com/office/officeart/2016/7/layout/BasicLinearProcessNumbered"/>
    <dgm:cxn modelId="{3843DB3D-28BE-459A-9030-A1B79B5F4A22}" type="presOf" srcId="{CD1E2324-70E3-4113-B54F-6FDD5122A050}" destId="{426EDDDA-3EA9-4EDE-8FEA-81491E8C6051}" srcOrd="0" destOrd="0" presId="urn:microsoft.com/office/officeart/2016/7/layout/BasicLinearProcessNumbered"/>
    <dgm:cxn modelId="{D9507060-1F0B-438E-97C5-1DCEB432A6C7}" type="presOf" srcId="{35076B97-A784-4004-8F12-D663372FE505}" destId="{2E638954-101B-491B-BB5B-E6BCB9752153}" srcOrd="0" destOrd="0" presId="urn:microsoft.com/office/officeart/2016/7/layout/BasicLinearProcessNumbered"/>
    <dgm:cxn modelId="{5D5FFF49-27C6-44E0-A06C-12944797A602}" type="presOf" srcId="{2F195E13-BFB5-4005-9113-A808ADB01670}" destId="{FBF0EDB3-AD8F-47F1-9E38-76A6B0295557}" srcOrd="0" destOrd="0" presId="urn:microsoft.com/office/officeart/2016/7/layout/BasicLinearProcessNumbered"/>
    <dgm:cxn modelId="{E4E2757B-64E3-45B8-88B8-F9DBD784E637}" type="presOf" srcId="{FB94CA6A-3F3F-4DA6-A03D-67CA13426510}" destId="{0C71B749-033B-4633-B30A-52ED6E2A9F89}" srcOrd="0" destOrd="0" presId="urn:microsoft.com/office/officeart/2016/7/layout/BasicLinearProcessNumbered"/>
    <dgm:cxn modelId="{2D728983-90E8-43F1-BFCC-47E7F9018D73}" srcId="{2F195E13-BFB5-4005-9113-A808ADB01670}" destId="{FB94CA6A-3F3F-4DA6-A03D-67CA13426510}" srcOrd="1" destOrd="0" parTransId="{BE883734-EEC2-48CE-B631-F9036C0B3375}" sibTransId="{35076B97-A784-4004-8F12-D663372FE505}"/>
    <dgm:cxn modelId="{CA9FADAB-DD89-4CAF-8946-B0CEC1870782}" srcId="{2F195E13-BFB5-4005-9113-A808ADB01670}" destId="{CD1E2324-70E3-4113-B54F-6FDD5122A050}" srcOrd="0" destOrd="0" parTransId="{0FAF0AF1-794D-450D-83CB-85BBBB268913}" sibTransId="{D6E70EBF-C2CC-45A4-AE58-7C44BFB018C2}"/>
    <dgm:cxn modelId="{74DEC6DC-D1F6-479F-8C7F-8604E5289BFE}" type="presOf" srcId="{5E6172D6-78AA-486C-8201-42C0C367A961}" destId="{AB2B9E6C-92FF-481D-BB83-B13CB77C6EBE}" srcOrd="1" destOrd="0" presId="urn:microsoft.com/office/officeart/2016/7/layout/BasicLinearProcessNumbered"/>
    <dgm:cxn modelId="{CF9C50DF-CFF8-4E13-B316-1D028CFFE214}" srcId="{2F195E13-BFB5-4005-9113-A808ADB01670}" destId="{5E6172D6-78AA-486C-8201-42C0C367A961}" srcOrd="2" destOrd="0" parTransId="{65C4B8EB-7EF7-45F4-B624-87499B418F88}" sibTransId="{9C0675D1-5AB9-4F1F-A1D4-BEADF63252CF}"/>
    <dgm:cxn modelId="{686550E4-8DD2-4F29-94C4-1FD6A7F88348}" type="presOf" srcId="{9C0675D1-5AB9-4F1F-A1D4-BEADF63252CF}" destId="{A499D9D9-CDF4-4F93-805C-F6746AF71357}" srcOrd="0" destOrd="0" presId="urn:microsoft.com/office/officeart/2016/7/layout/BasicLinearProcessNumbered"/>
    <dgm:cxn modelId="{AAEBDF49-CBA4-44A6-8E40-CE5FD04AB240}" type="presParOf" srcId="{FBF0EDB3-AD8F-47F1-9E38-76A6B0295557}" destId="{58B60AA0-20D6-4A1E-8BD7-3B536945248B}" srcOrd="0" destOrd="0" presId="urn:microsoft.com/office/officeart/2016/7/layout/BasicLinearProcessNumbered"/>
    <dgm:cxn modelId="{7292F996-7953-4B07-8518-34525822A194}" type="presParOf" srcId="{58B60AA0-20D6-4A1E-8BD7-3B536945248B}" destId="{426EDDDA-3EA9-4EDE-8FEA-81491E8C6051}" srcOrd="0" destOrd="0" presId="urn:microsoft.com/office/officeart/2016/7/layout/BasicLinearProcessNumbered"/>
    <dgm:cxn modelId="{A09C1433-091C-48E2-A989-E4F64531BEAA}" type="presParOf" srcId="{58B60AA0-20D6-4A1E-8BD7-3B536945248B}" destId="{F0A49076-DAD0-4F87-BB29-528784DF0F9F}" srcOrd="1" destOrd="0" presId="urn:microsoft.com/office/officeart/2016/7/layout/BasicLinearProcessNumbered"/>
    <dgm:cxn modelId="{C08D8B34-22F6-4AB6-9234-73A67969E536}" type="presParOf" srcId="{58B60AA0-20D6-4A1E-8BD7-3B536945248B}" destId="{7BB669DE-4F1B-4EE8-A275-3A89BAA232D4}" srcOrd="2" destOrd="0" presId="urn:microsoft.com/office/officeart/2016/7/layout/BasicLinearProcessNumbered"/>
    <dgm:cxn modelId="{4B0D24D9-8E43-4B7D-BDE2-AEA551B42509}" type="presParOf" srcId="{58B60AA0-20D6-4A1E-8BD7-3B536945248B}" destId="{06BF6C36-F2C0-40A9-9621-28480DE15182}" srcOrd="3" destOrd="0" presId="urn:microsoft.com/office/officeart/2016/7/layout/BasicLinearProcessNumbered"/>
    <dgm:cxn modelId="{7F33FFBC-99E8-4C84-B247-63EF2A273B9C}" type="presParOf" srcId="{FBF0EDB3-AD8F-47F1-9E38-76A6B0295557}" destId="{E9704941-DDC5-4822-ABF9-BCFF84616E67}" srcOrd="1" destOrd="0" presId="urn:microsoft.com/office/officeart/2016/7/layout/BasicLinearProcessNumbered"/>
    <dgm:cxn modelId="{12858243-F126-4C48-AAFE-5A9FBBFF5F60}" type="presParOf" srcId="{FBF0EDB3-AD8F-47F1-9E38-76A6B0295557}" destId="{11BD7B3D-DB19-454E-9002-1EB0A2A955F7}" srcOrd="2" destOrd="0" presId="urn:microsoft.com/office/officeart/2016/7/layout/BasicLinearProcessNumbered"/>
    <dgm:cxn modelId="{4940AF7F-9E9E-4F9E-877E-4D02110579B8}" type="presParOf" srcId="{11BD7B3D-DB19-454E-9002-1EB0A2A955F7}" destId="{0C71B749-033B-4633-B30A-52ED6E2A9F89}" srcOrd="0" destOrd="0" presId="urn:microsoft.com/office/officeart/2016/7/layout/BasicLinearProcessNumbered"/>
    <dgm:cxn modelId="{3967E420-AE64-423E-A2B8-03C3CE8868AB}" type="presParOf" srcId="{11BD7B3D-DB19-454E-9002-1EB0A2A955F7}" destId="{2E638954-101B-491B-BB5B-E6BCB9752153}" srcOrd="1" destOrd="0" presId="urn:microsoft.com/office/officeart/2016/7/layout/BasicLinearProcessNumbered"/>
    <dgm:cxn modelId="{794EA988-25C1-4F84-B528-980DE4F8CC4D}" type="presParOf" srcId="{11BD7B3D-DB19-454E-9002-1EB0A2A955F7}" destId="{6BAEDB09-9EB4-4EF5-B857-938B6DB57562}" srcOrd="2" destOrd="0" presId="urn:microsoft.com/office/officeart/2016/7/layout/BasicLinearProcessNumbered"/>
    <dgm:cxn modelId="{F9BF4A9F-027D-4DFF-93DB-6AD9DC5333D6}" type="presParOf" srcId="{11BD7B3D-DB19-454E-9002-1EB0A2A955F7}" destId="{44F537F2-D501-4F34-8773-7B90C035D209}" srcOrd="3" destOrd="0" presId="urn:microsoft.com/office/officeart/2016/7/layout/BasicLinearProcessNumbered"/>
    <dgm:cxn modelId="{C32DD62A-7466-465A-A5AA-B3DEC54AB85A}" type="presParOf" srcId="{FBF0EDB3-AD8F-47F1-9E38-76A6B0295557}" destId="{EF0324F2-7476-4C85-AE67-2D5EB933440A}" srcOrd="3" destOrd="0" presId="urn:microsoft.com/office/officeart/2016/7/layout/BasicLinearProcessNumbered"/>
    <dgm:cxn modelId="{2BDC284C-0AC3-41CB-A884-ABAF2A63B486}" type="presParOf" srcId="{FBF0EDB3-AD8F-47F1-9E38-76A6B0295557}" destId="{D5935B8D-4F41-41AB-96A8-6EF65CE30561}" srcOrd="4" destOrd="0" presId="urn:microsoft.com/office/officeart/2016/7/layout/BasicLinearProcessNumbered"/>
    <dgm:cxn modelId="{0A1A2576-F8A7-4EFD-A1EF-2775F88F997B}" type="presParOf" srcId="{D5935B8D-4F41-41AB-96A8-6EF65CE30561}" destId="{209ADC9F-FB98-4C00-8CE8-0AE51B74E9D9}" srcOrd="0" destOrd="0" presId="urn:microsoft.com/office/officeart/2016/7/layout/BasicLinearProcessNumbered"/>
    <dgm:cxn modelId="{9EDB8B5A-2F0E-45D1-A0DF-9865E72A6838}" type="presParOf" srcId="{D5935B8D-4F41-41AB-96A8-6EF65CE30561}" destId="{A499D9D9-CDF4-4F93-805C-F6746AF71357}" srcOrd="1" destOrd="0" presId="urn:microsoft.com/office/officeart/2016/7/layout/BasicLinearProcessNumbered"/>
    <dgm:cxn modelId="{9653E959-5828-445C-A923-1C34655B45A4}" type="presParOf" srcId="{D5935B8D-4F41-41AB-96A8-6EF65CE30561}" destId="{32EC242A-2092-4FA5-A2C5-2DAF29449A2D}" srcOrd="2" destOrd="0" presId="urn:microsoft.com/office/officeart/2016/7/layout/BasicLinearProcessNumbered"/>
    <dgm:cxn modelId="{69D2CB6F-1B91-4108-82DD-287382A941C7}" type="presParOf" srcId="{D5935B8D-4F41-41AB-96A8-6EF65CE30561}" destId="{AB2B9E6C-92FF-481D-BB83-B13CB77C6EB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A1E3C-9BF0-47E9-9EED-674DB8EA5BC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F45F11-5058-4613-BF74-F34C10F3255D}">
      <dgm:prSet custT="1"/>
      <dgm:spPr/>
      <dgm:t>
        <a:bodyPr/>
        <a:lstStyle/>
        <a:p>
          <a:r>
            <a:rPr lang="es-ES" sz="2400" b="0" i="0" dirty="0"/>
            <a:t>3.488.500 ocupados (-0,4% trimestral, +2,5% interanual)</a:t>
          </a:r>
          <a:endParaRPr lang="en-US" sz="2400" dirty="0"/>
        </a:p>
      </dgm:t>
    </dgm:pt>
    <dgm:pt modelId="{1E8389BA-65F6-4F27-AC2F-4B096FCE025D}" type="parTrans" cxnId="{2CC9A95F-AD52-43D6-BCBA-B0C2AF2909A9}">
      <dgm:prSet/>
      <dgm:spPr/>
      <dgm:t>
        <a:bodyPr/>
        <a:lstStyle/>
        <a:p>
          <a:endParaRPr lang="en-US" sz="1400"/>
        </a:p>
      </dgm:t>
    </dgm:pt>
    <dgm:pt modelId="{8CC66FF6-224D-49F3-B108-C0699FFFBA2B}" type="sibTrans" cxnId="{2CC9A95F-AD52-43D6-BCBA-B0C2AF2909A9}">
      <dgm:prSet phldrT="01" phldr="0"/>
      <dgm:spPr/>
      <dgm:t>
        <a:bodyPr/>
        <a:lstStyle/>
        <a:p>
          <a:endParaRPr lang="en-US" sz="1400" dirty="0"/>
        </a:p>
      </dgm:t>
    </dgm:pt>
    <dgm:pt modelId="{402181B8-40EF-4F7A-B25C-9D6138BDBD50}">
      <dgm:prSet custT="1"/>
      <dgm:spPr/>
      <dgm:t>
        <a:bodyPr/>
        <a:lstStyle/>
        <a:p>
          <a:r>
            <a:rPr lang="es-ES" sz="2400" b="0" i="0" dirty="0"/>
            <a:t>Tasa de paro se reduce al 16,27% (-1,9 puntos interanual)</a:t>
          </a:r>
        </a:p>
      </dgm:t>
    </dgm:pt>
    <dgm:pt modelId="{7CE7A60B-7E32-47C0-8CC8-A3761D9FFB84}" type="parTrans" cxnId="{8C28A311-6AA3-4C3D-9075-6E46F7A51334}">
      <dgm:prSet/>
      <dgm:spPr/>
      <dgm:t>
        <a:bodyPr/>
        <a:lstStyle/>
        <a:p>
          <a:endParaRPr lang="es-ES" sz="1400"/>
        </a:p>
      </dgm:t>
    </dgm:pt>
    <dgm:pt modelId="{30EE5921-3ED5-4C80-82A5-A2F384B7101C}" type="sibTrans" cxnId="{8C28A311-6AA3-4C3D-9075-6E46F7A51334}">
      <dgm:prSet phldrT="03" phldr="0"/>
      <dgm:spPr/>
      <dgm:t>
        <a:bodyPr/>
        <a:lstStyle/>
        <a:p>
          <a:endParaRPr lang="es-ES" sz="1400"/>
        </a:p>
      </dgm:t>
    </dgm:pt>
    <dgm:pt modelId="{91050702-8EE3-4CB7-88D1-9D6ED4DAA29C}">
      <dgm:prSet custT="1"/>
      <dgm:spPr/>
      <dgm:t>
        <a:bodyPr/>
        <a:lstStyle/>
        <a:p>
          <a:r>
            <a:rPr lang="es-ES" sz="2400" b="0" i="0" dirty="0"/>
            <a:t>Afiliación a la Seguridad Social mantiene crecimiento (+3,2% interanual)</a:t>
          </a:r>
          <a:endParaRPr lang="en-US" sz="2400" dirty="0"/>
        </a:p>
      </dgm:t>
    </dgm:pt>
    <dgm:pt modelId="{09DC0A96-D212-4257-9808-09C7F23664F7}" type="parTrans" cxnId="{3A073E30-95D0-4404-A3C5-90D16E5DCC77}">
      <dgm:prSet/>
      <dgm:spPr/>
      <dgm:t>
        <a:bodyPr/>
        <a:lstStyle/>
        <a:p>
          <a:endParaRPr lang="es-ES" sz="1600"/>
        </a:p>
      </dgm:t>
    </dgm:pt>
    <dgm:pt modelId="{F72D95D0-437F-447F-8DCE-BD2F074FCA84}" type="sibTrans" cxnId="{3A073E30-95D0-4404-A3C5-90D16E5DCC77}">
      <dgm:prSet/>
      <dgm:spPr/>
      <dgm:t>
        <a:bodyPr/>
        <a:lstStyle/>
        <a:p>
          <a:endParaRPr lang="es-ES" sz="1600"/>
        </a:p>
      </dgm:t>
    </dgm:pt>
    <dgm:pt modelId="{3EAAF0D5-E520-4A58-BE96-A77AAECABDA4}" type="pres">
      <dgm:prSet presAssocID="{90AA1E3C-9BF0-47E9-9EED-674DB8EA5BC3}" presName="diagram" presStyleCnt="0">
        <dgm:presLayoutVars>
          <dgm:dir/>
          <dgm:resizeHandles val="exact"/>
        </dgm:presLayoutVars>
      </dgm:prSet>
      <dgm:spPr/>
    </dgm:pt>
    <dgm:pt modelId="{8F2D2CE4-FCB5-4338-88F6-EDCEC4FC4C0C}" type="pres">
      <dgm:prSet presAssocID="{12F45F11-5058-4613-BF74-F34C10F3255D}" presName="node" presStyleLbl="node1" presStyleIdx="0" presStyleCnt="3">
        <dgm:presLayoutVars>
          <dgm:bulletEnabled val="1"/>
        </dgm:presLayoutVars>
      </dgm:prSet>
      <dgm:spPr/>
    </dgm:pt>
    <dgm:pt modelId="{13762C52-9D7D-45D8-B4E6-E42D06128F19}" type="pres">
      <dgm:prSet presAssocID="{8CC66FF6-224D-49F3-B108-C0699FFFBA2B}" presName="sibTrans" presStyleCnt="0"/>
      <dgm:spPr/>
    </dgm:pt>
    <dgm:pt modelId="{F5A4BDC0-99DE-4808-85D8-406C7079A894}" type="pres">
      <dgm:prSet presAssocID="{91050702-8EE3-4CB7-88D1-9D6ED4DAA29C}" presName="node" presStyleLbl="node1" presStyleIdx="1" presStyleCnt="3">
        <dgm:presLayoutVars>
          <dgm:bulletEnabled val="1"/>
        </dgm:presLayoutVars>
      </dgm:prSet>
      <dgm:spPr/>
    </dgm:pt>
    <dgm:pt modelId="{81034307-2962-486D-A7D1-D3BA678544D4}" type="pres">
      <dgm:prSet presAssocID="{F72D95D0-437F-447F-8DCE-BD2F074FCA84}" presName="sibTrans" presStyleCnt="0"/>
      <dgm:spPr/>
    </dgm:pt>
    <dgm:pt modelId="{26ED9E6F-E47E-4296-AE65-96CEDFC65295}" type="pres">
      <dgm:prSet presAssocID="{402181B8-40EF-4F7A-B25C-9D6138BDBD50}" presName="node" presStyleLbl="node1" presStyleIdx="2" presStyleCnt="3">
        <dgm:presLayoutVars>
          <dgm:bulletEnabled val="1"/>
        </dgm:presLayoutVars>
      </dgm:prSet>
      <dgm:spPr/>
    </dgm:pt>
  </dgm:ptLst>
  <dgm:cxnLst>
    <dgm:cxn modelId="{8C28A311-6AA3-4C3D-9075-6E46F7A51334}" srcId="{90AA1E3C-9BF0-47E9-9EED-674DB8EA5BC3}" destId="{402181B8-40EF-4F7A-B25C-9D6138BDBD50}" srcOrd="2" destOrd="0" parTransId="{7CE7A60B-7E32-47C0-8CC8-A3761D9FFB84}" sibTransId="{30EE5921-3ED5-4C80-82A5-A2F384B7101C}"/>
    <dgm:cxn modelId="{3A073E30-95D0-4404-A3C5-90D16E5DCC77}" srcId="{90AA1E3C-9BF0-47E9-9EED-674DB8EA5BC3}" destId="{91050702-8EE3-4CB7-88D1-9D6ED4DAA29C}" srcOrd="1" destOrd="0" parTransId="{09DC0A96-D212-4257-9808-09C7F23664F7}" sibTransId="{F72D95D0-437F-447F-8DCE-BD2F074FCA84}"/>
    <dgm:cxn modelId="{2CC9A95F-AD52-43D6-BCBA-B0C2AF2909A9}" srcId="{90AA1E3C-9BF0-47E9-9EED-674DB8EA5BC3}" destId="{12F45F11-5058-4613-BF74-F34C10F3255D}" srcOrd="0" destOrd="0" parTransId="{1E8389BA-65F6-4F27-AC2F-4B096FCE025D}" sibTransId="{8CC66FF6-224D-49F3-B108-C0699FFFBA2B}"/>
    <dgm:cxn modelId="{70E9FD6A-B6F9-45B0-B419-32A410B1FCF9}" type="presOf" srcId="{12F45F11-5058-4613-BF74-F34C10F3255D}" destId="{8F2D2CE4-FCB5-4338-88F6-EDCEC4FC4C0C}" srcOrd="0" destOrd="0" presId="urn:microsoft.com/office/officeart/2005/8/layout/default"/>
    <dgm:cxn modelId="{D6E2D6AC-7F1B-4A84-8E6C-36F77908AAB9}" type="presOf" srcId="{402181B8-40EF-4F7A-B25C-9D6138BDBD50}" destId="{26ED9E6F-E47E-4296-AE65-96CEDFC65295}" srcOrd="0" destOrd="0" presId="urn:microsoft.com/office/officeart/2005/8/layout/default"/>
    <dgm:cxn modelId="{639A76AF-4DE2-454F-A450-37239D9A0F74}" type="presOf" srcId="{91050702-8EE3-4CB7-88D1-9D6ED4DAA29C}" destId="{F5A4BDC0-99DE-4808-85D8-406C7079A894}" srcOrd="0" destOrd="0" presId="urn:microsoft.com/office/officeart/2005/8/layout/default"/>
    <dgm:cxn modelId="{D98D52B3-4C4E-4347-9DED-075F4655EE1C}" type="presOf" srcId="{90AA1E3C-9BF0-47E9-9EED-674DB8EA5BC3}" destId="{3EAAF0D5-E520-4A58-BE96-A77AAECABDA4}" srcOrd="0" destOrd="0" presId="urn:microsoft.com/office/officeart/2005/8/layout/default"/>
    <dgm:cxn modelId="{D6B1989C-C07C-4171-B440-E7503A5347D8}" type="presParOf" srcId="{3EAAF0D5-E520-4A58-BE96-A77AAECABDA4}" destId="{8F2D2CE4-FCB5-4338-88F6-EDCEC4FC4C0C}" srcOrd="0" destOrd="0" presId="urn:microsoft.com/office/officeart/2005/8/layout/default"/>
    <dgm:cxn modelId="{5B75415F-F3F6-468B-8891-0D57B6835AAE}" type="presParOf" srcId="{3EAAF0D5-E520-4A58-BE96-A77AAECABDA4}" destId="{13762C52-9D7D-45D8-B4E6-E42D06128F19}" srcOrd="1" destOrd="0" presId="urn:microsoft.com/office/officeart/2005/8/layout/default"/>
    <dgm:cxn modelId="{FED67305-60CE-4231-9527-86AD8117C5B3}" type="presParOf" srcId="{3EAAF0D5-E520-4A58-BE96-A77AAECABDA4}" destId="{F5A4BDC0-99DE-4808-85D8-406C7079A894}" srcOrd="2" destOrd="0" presId="urn:microsoft.com/office/officeart/2005/8/layout/default"/>
    <dgm:cxn modelId="{1BAEBD60-5983-493A-96EB-BFE7BCFE8B3E}" type="presParOf" srcId="{3EAAF0D5-E520-4A58-BE96-A77AAECABDA4}" destId="{81034307-2962-486D-A7D1-D3BA678544D4}" srcOrd="3" destOrd="0" presId="urn:microsoft.com/office/officeart/2005/8/layout/default"/>
    <dgm:cxn modelId="{D635290B-ACCE-4A1D-9242-10E0FAEB843A}" type="presParOf" srcId="{3EAAF0D5-E520-4A58-BE96-A77AAECABDA4}" destId="{26ED9E6F-E47E-4296-AE65-96CEDFC6529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276B50-3602-4EFB-A81F-624C05FC71C4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8B80E5E-A15C-4576-B0AD-5B7F17AE39D2}">
      <dgm:prSet/>
      <dgm:spPr/>
      <dgm:t>
        <a:bodyPr/>
        <a:lstStyle/>
        <a:p>
          <a:r>
            <a:rPr lang="es-ES" b="1" i="0"/>
            <a:t>Convenios Colectivos</a:t>
          </a:r>
          <a:endParaRPr lang="en-US"/>
        </a:p>
      </dgm:t>
    </dgm:pt>
    <dgm:pt modelId="{EEDFEB34-5D7A-49F4-99F9-9C741B794886}" type="parTrans" cxnId="{640FC01B-26B3-4AC3-829F-8E395D6F4C67}">
      <dgm:prSet/>
      <dgm:spPr/>
      <dgm:t>
        <a:bodyPr/>
        <a:lstStyle/>
        <a:p>
          <a:endParaRPr lang="en-US"/>
        </a:p>
      </dgm:t>
    </dgm:pt>
    <dgm:pt modelId="{757C7EE1-AC1D-4F4E-802C-85B43AA8CAEA}" type="sibTrans" cxnId="{640FC01B-26B3-4AC3-829F-8E395D6F4C67}">
      <dgm:prSet/>
      <dgm:spPr/>
      <dgm:t>
        <a:bodyPr/>
        <a:lstStyle/>
        <a:p>
          <a:endParaRPr lang="en-US"/>
        </a:p>
      </dgm:t>
    </dgm:pt>
    <dgm:pt modelId="{210002CA-3F09-4001-BBA0-974703B2E03E}">
      <dgm:prSet/>
      <dgm:spPr/>
      <dgm:t>
        <a:bodyPr/>
        <a:lstStyle/>
        <a:p>
          <a:r>
            <a:rPr lang="es-ES" b="0" i="0"/>
            <a:t>Aumento salarial pactado del 2,9% para 2024</a:t>
          </a:r>
          <a:endParaRPr lang="en-US"/>
        </a:p>
      </dgm:t>
    </dgm:pt>
    <dgm:pt modelId="{2A1FFEED-EF8B-46DA-9980-631E3B92DA1F}" type="parTrans" cxnId="{8802F64E-ECC3-4317-9782-E7B445C1571B}">
      <dgm:prSet/>
      <dgm:spPr/>
      <dgm:t>
        <a:bodyPr/>
        <a:lstStyle/>
        <a:p>
          <a:endParaRPr lang="en-US"/>
        </a:p>
      </dgm:t>
    </dgm:pt>
    <dgm:pt modelId="{A7F1F63A-615F-4CA0-AF75-36AAB4F72B37}" type="sibTrans" cxnId="{8802F64E-ECC3-4317-9782-E7B445C1571B}">
      <dgm:prSet/>
      <dgm:spPr/>
      <dgm:t>
        <a:bodyPr/>
        <a:lstStyle/>
        <a:p>
          <a:endParaRPr lang="en-US"/>
        </a:p>
      </dgm:t>
    </dgm:pt>
    <dgm:pt modelId="{36D2440C-0D0A-4F6C-BC84-ACAB7D31190F}">
      <dgm:prSet/>
      <dgm:spPr/>
      <dgm:t>
        <a:bodyPr/>
        <a:lstStyle/>
        <a:p>
          <a:r>
            <a:rPr lang="es-ES" b="0" i="0"/>
            <a:t>Por debajo de la media nacional (3,1%)</a:t>
          </a:r>
          <a:endParaRPr lang="en-US"/>
        </a:p>
      </dgm:t>
    </dgm:pt>
    <dgm:pt modelId="{2B111851-93FF-4084-95C7-A0B4B20DE19D}" type="parTrans" cxnId="{069B7C0B-0D81-49B4-9589-41DAAD2D3917}">
      <dgm:prSet/>
      <dgm:spPr/>
      <dgm:t>
        <a:bodyPr/>
        <a:lstStyle/>
        <a:p>
          <a:endParaRPr lang="en-US"/>
        </a:p>
      </dgm:t>
    </dgm:pt>
    <dgm:pt modelId="{23E6ED42-80AB-4057-AF6E-72D55D46FD81}" type="sibTrans" cxnId="{069B7C0B-0D81-49B4-9589-41DAAD2D3917}">
      <dgm:prSet/>
      <dgm:spPr/>
      <dgm:t>
        <a:bodyPr/>
        <a:lstStyle/>
        <a:p>
          <a:endParaRPr lang="en-US"/>
        </a:p>
      </dgm:t>
    </dgm:pt>
    <dgm:pt modelId="{796F1744-60F4-4092-B8D5-00F7C5A1C7EE}">
      <dgm:prSet/>
      <dgm:spPr/>
      <dgm:t>
        <a:bodyPr/>
        <a:lstStyle/>
        <a:p>
          <a:r>
            <a:rPr lang="es-ES" b="0" i="0"/>
            <a:t>80% de convenios firmados en años anteriores</a:t>
          </a:r>
          <a:endParaRPr lang="en-US"/>
        </a:p>
      </dgm:t>
    </dgm:pt>
    <dgm:pt modelId="{B4EAD59F-878A-4F4C-9D3D-0FB178759F03}" type="parTrans" cxnId="{555A28DB-B329-481D-AED9-407011170426}">
      <dgm:prSet/>
      <dgm:spPr/>
      <dgm:t>
        <a:bodyPr/>
        <a:lstStyle/>
        <a:p>
          <a:endParaRPr lang="en-US"/>
        </a:p>
      </dgm:t>
    </dgm:pt>
    <dgm:pt modelId="{2772D586-8AF6-4426-8C3A-B3BA35CA6CE1}" type="sibTrans" cxnId="{555A28DB-B329-481D-AED9-407011170426}">
      <dgm:prSet/>
      <dgm:spPr/>
      <dgm:t>
        <a:bodyPr/>
        <a:lstStyle/>
        <a:p>
          <a:endParaRPr lang="en-US"/>
        </a:p>
      </dgm:t>
    </dgm:pt>
    <dgm:pt modelId="{E9AF96B9-5538-424E-A537-EF0FDACAF3C8}">
      <dgm:prSet/>
      <dgm:spPr/>
      <dgm:t>
        <a:bodyPr/>
        <a:lstStyle/>
        <a:p>
          <a:r>
            <a:rPr lang="es-ES" b="1" i="0"/>
            <a:t>Perspectivas</a:t>
          </a:r>
          <a:endParaRPr lang="en-US"/>
        </a:p>
      </dgm:t>
    </dgm:pt>
    <dgm:pt modelId="{4A28E203-C0C2-4479-B7C8-1326072026A8}" type="parTrans" cxnId="{8553513F-F054-47D9-BC16-57530933CE7D}">
      <dgm:prSet/>
      <dgm:spPr/>
      <dgm:t>
        <a:bodyPr/>
        <a:lstStyle/>
        <a:p>
          <a:endParaRPr lang="en-US"/>
        </a:p>
      </dgm:t>
    </dgm:pt>
    <dgm:pt modelId="{EB9BA836-65C2-4C4C-BAF2-A86E41D3A48D}" type="sibTrans" cxnId="{8553513F-F054-47D9-BC16-57530933CE7D}">
      <dgm:prSet/>
      <dgm:spPr/>
      <dgm:t>
        <a:bodyPr/>
        <a:lstStyle/>
        <a:p>
          <a:endParaRPr lang="en-US"/>
        </a:p>
      </dgm:t>
    </dgm:pt>
    <dgm:pt modelId="{E5B71151-7035-4E84-8DC0-A667E2FA3268}">
      <dgm:prSet/>
      <dgm:spPr/>
      <dgm:t>
        <a:bodyPr/>
        <a:lstStyle/>
        <a:p>
          <a:r>
            <a:rPr lang="es-ES" b="0" i="0"/>
            <a:t>Mejora prevista del poder adquisitivo</a:t>
          </a:r>
          <a:endParaRPr lang="en-US"/>
        </a:p>
      </dgm:t>
    </dgm:pt>
    <dgm:pt modelId="{B7F40A02-9E2F-4E51-AB99-3A9EDB336375}" type="parTrans" cxnId="{BE486E92-C36B-4823-BF99-B77D5FC060F4}">
      <dgm:prSet/>
      <dgm:spPr/>
      <dgm:t>
        <a:bodyPr/>
        <a:lstStyle/>
        <a:p>
          <a:endParaRPr lang="en-US"/>
        </a:p>
      </dgm:t>
    </dgm:pt>
    <dgm:pt modelId="{61228979-2DC0-48E9-B711-1F9403EE26E2}" type="sibTrans" cxnId="{BE486E92-C36B-4823-BF99-B77D5FC060F4}">
      <dgm:prSet/>
      <dgm:spPr/>
      <dgm:t>
        <a:bodyPr/>
        <a:lstStyle/>
        <a:p>
          <a:endParaRPr lang="en-US"/>
        </a:p>
      </dgm:t>
    </dgm:pt>
    <dgm:pt modelId="{672A8931-BC57-4512-9102-2CB425C8B0F6}">
      <dgm:prSet/>
      <dgm:spPr/>
      <dgm:t>
        <a:bodyPr/>
        <a:lstStyle/>
        <a:p>
          <a:r>
            <a:rPr lang="es-ES" b="0" i="0"/>
            <a:t>Depende de la evolución de la inflación</a:t>
          </a:r>
          <a:endParaRPr lang="en-US"/>
        </a:p>
      </dgm:t>
    </dgm:pt>
    <dgm:pt modelId="{26504A6C-16A8-4C4D-AE13-02FA9A27C30F}" type="parTrans" cxnId="{9C06588C-0CCE-42E2-8A2A-F0C1695E5462}">
      <dgm:prSet/>
      <dgm:spPr/>
      <dgm:t>
        <a:bodyPr/>
        <a:lstStyle/>
        <a:p>
          <a:endParaRPr lang="en-US"/>
        </a:p>
      </dgm:t>
    </dgm:pt>
    <dgm:pt modelId="{3947D411-3A84-44FF-942F-E62D7C4808B6}" type="sibTrans" cxnId="{9C06588C-0CCE-42E2-8A2A-F0C1695E5462}">
      <dgm:prSet/>
      <dgm:spPr/>
      <dgm:t>
        <a:bodyPr/>
        <a:lstStyle/>
        <a:p>
          <a:endParaRPr lang="en-US"/>
        </a:p>
      </dgm:t>
    </dgm:pt>
    <dgm:pt modelId="{EC64F0F0-97CF-4446-9425-727D0873C4A0}">
      <dgm:prSet/>
      <dgm:spPr/>
      <dgm:t>
        <a:bodyPr/>
        <a:lstStyle/>
        <a:p>
          <a:r>
            <a:rPr lang="es-ES" b="0" i="0"/>
            <a:t>Mayor moderación que en el conjunto nacional</a:t>
          </a:r>
          <a:endParaRPr lang="en-US"/>
        </a:p>
      </dgm:t>
    </dgm:pt>
    <dgm:pt modelId="{15CBF760-6CCA-40D8-88C9-F651206D2B18}" type="parTrans" cxnId="{2E91F524-970B-40C0-A692-89922F646EA7}">
      <dgm:prSet/>
      <dgm:spPr/>
      <dgm:t>
        <a:bodyPr/>
        <a:lstStyle/>
        <a:p>
          <a:endParaRPr lang="en-US"/>
        </a:p>
      </dgm:t>
    </dgm:pt>
    <dgm:pt modelId="{392D5CEE-5183-4CF3-9ED3-A3E7203C5E89}" type="sibTrans" cxnId="{2E91F524-970B-40C0-A692-89922F646EA7}">
      <dgm:prSet/>
      <dgm:spPr/>
      <dgm:t>
        <a:bodyPr/>
        <a:lstStyle/>
        <a:p>
          <a:endParaRPr lang="en-US"/>
        </a:p>
      </dgm:t>
    </dgm:pt>
    <dgm:pt modelId="{0BE1424F-0497-49AD-B19E-DAF65646562F}" type="pres">
      <dgm:prSet presAssocID="{80276B50-3602-4EFB-A81F-624C05FC71C4}" presName="linear" presStyleCnt="0">
        <dgm:presLayoutVars>
          <dgm:dir/>
          <dgm:animLvl val="lvl"/>
          <dgm:resizeHandles val="exact"/>
        </dgm:presLayoutVars>
      </dgm:prSet>
      <dgm:spPr/>
    </dgm:pt>
    <dgm:pt modelId="{68279D8B-3927-4819-A7EF-D2C1ED9A8E01}" type="pres">
      <dgm:prSet presAssocID="{E8B80E5E-A15C-4576-B0AD-5B7F17AE39D2}" presName="parentLin" presStyleCnt="0"/>
      <dgm:spPr/>
    </dgm:pt>
    <dgm:pt modelId="{3FD94E8B-AE5A-4BEE-A9A6-A53812495F63}" type="pres">
      <dgm:prSet presAssocID="{E8B80E5E-A15C-4576-B0AD-5B7F17AE39D2}" presName="parentLeftMargin" presStyleLbl="node1" presStyleIdx="0" presStyleCnt="2"/>
      <dgm:spPr/>
    </dgm:pt>
    <dgm:pt modelId="{9FDA8000-8A57-4AD4-8722-BB0A741B710B}" type="pres">
      <dgm:prSet presAssocID="{E8B80E5E-A15C-4576-B0AD-5B7F17AE39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4A98E8-2087-4BE4-96A0-B033896468B5}" type="pres">
      <dgm:prSet presAssocID="{E8B80E5E-A15C-4576-B0AD-5B7F17AE39D2}" presName="negativeSpace" presStyleCnt="0"/>
      <dgm:spPr/>
    </dgm:pt>
    <dgm:pt modelId="{F522C3ED-2A49-4EF3-B700-99545A3442BF}" type="pres">
      <dgm:prSet presAssocID="{E8B80E5E-A15C-4576-B0AD-5B7F17AE39D2}" presName="childText" presStyleLbl="conFgAcc1" presStyleIdx="0" presStyleCnt="2">
        <dgm:presLayoutVars>
          <dgm:bulletEnabled val="1"/>
        </dgm:presLayoutVars>
      </dgm:prSet>
      <dgm:spPr/>
    </dgm:pt>
    <dgm:pt modelId="{55215CCD-0905-494F-B168-A242E1248CE5}" type="pres">
      <dgm:prSet presAssocID="{757C7EE1-AC1D-4F4E-802C-85B43AA8CAEA}" presName="spaceBetweenRectangles" presStyleCnt="0"/>
      <dgm:spPr/>
    </dgm:pt>
    <dgm:pt modelId="{A9F60C0A-6619-4560-AB20-85B062665896}" type="pres">
      <dgm:prSet presAssocID="{E9AF96B9-5538-424E-A537-EF0FDACAF3C8}" presName="parentLin" presStyleCnt="0"/>
      <dgm:spPr/>
    </dgm:pt>
    <dgm:pt modelId="{C4879D58-FC3B-4521-944C-CDB17B93EFB0}" type="pres">
      <dgm:prSet presAssocID="{E9AF96B9-5538-424E-A537-EF0FDACAF3C8}" presName="parentLeftMargin" presStyleLbl="node1" presStyleIdx="0" presStyleCnt="2"/>
      <dgm:spPr/>
    </dgm:pt>
    <dgm:pt modelId="{5B40D780-6D60-4AE5-BB63-C75FE31226E3}" type="pres">
      <dgm:prSet presAssocID="{E9AF96B9-5538-424E-A537-EF0FDACAF3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9BDDA6-78CC-4761-80B1-487B1EC3EE31}" type="pres">
      <dgm:prSet presAssocID="{E9AF96B9-5538-424E-A537-EF0FDACAF3C8}" presName="negativeSpace" presStyleCnt="0"/>
      <dgm:spPr/>
    </dgm:pt>
    <dgm:pt modelId="{D76645A1-F150-4B82-9A32-FA171632B0E7}" type="pres">
      <dgm:prSet presAssocID="{E9AF96B9-5538-424E-A537-EF0FDACAF3C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69B7C0B-0D81-49B4-9589-41DAAD2D3917}" srcId="{E8B80E5E-A15C-4576-B0AD-5B7F17AE39D2}" destId="{36D2440C-0D0A-4F6C-BC84-ACAB7D31190F}" srcOrd="1" destOrd="0" parTransId="{2B111851-93FF-4084-95C7-A0B4B20DE19D}" sibTransId="{23E6ED42-80AB-4057-AF6E-72D55D46FD81}"/>
    <dgm:cxn modelId="{640FC01B-26B3-4AC3-829F-8E395D6F4C67}" srcId="{80276B50-3602-4EFB-A81F-624C05FC71C4}" destId="{E8B80E5E-A15C-4576-B0AD-5B7F17AE39D2}" srcOrd="0" destOrd="0" parTransId="{EEDFEB34-5D7A-49F4-99F9-9C741B794886}" sibTransId="{757C7EE1-AC1D-4F4E-802C-85B43AA8CAEA}"/>
    <dgm:cxn modelId="{7A0BAB1E-11CF-42DB-A31D-A5350F7E0080}" type="presOf" srcId="{E9AF96B9-5538-424E-A537-EF0FDACAF3C8}" destId="{5B40D780-6D60-4AE5-BB63-C75FE31226E3}" srcOrd="1" destOrd="0" presId="urn:microsoft.com/office/officeart/2005/8/layout/list1"/>
    <dgm:cxn modelId="{CE3EA91F-DA39-4A25-890A-9BB22FCD20A1}" type="presOf" srcId="{E8B80E5E-A15C-4576-B0AD-5B7F17AE39D2}" destId="{9FDA8000-8A57-4AD4-8722-BB0A741B710B}" srcOrd="1" destOrd="0" presId="urn:microsoft.com/office/officeart/2005/8/layout/list1"/>
    <dgm:cxn modelId="{2E91F524-970B-40C0-A692-89922F646EA7}" srcId="{E9AF96B9-5538-424E-A537-EF0FDACAF3C8}" destId="{EC64F0F0-97CF-4446-9425-727D0873C4A0}" srcOrd="2" destOrd="0" parTransId="{15CBF760-6CCA-40D8-88C9-F651206D2B18}" sibTransId="{392D5CEE-5183-4CF3-9ED3-A3E7203C5E89}"/>
    <dgm:cxn modelId="{07E46E27-89D2-4041-9CBD-FAADF76CA5AB}" type="presOf" srcId="{E5B71151-7035-4E84-8DC0-A667E2FA3268}" destId="{D76645A1-F150-4B82-9A32-FA171632B0E7}" srcOrd="0" destOrd="0" presId="urn:microsoft.com/office/officeart/2005/8/layout/list1"/>
    <dgm:cxn modelId="{8553513F-F054-47D9-BC16-57530933CE7D}" srcId="{80276B50-3602-4EFB-A81F-624C05FC71C4}" destId="{E9AF96B9-5538-424E-A537-EF0FDACAF3C8}" srcOrd="1" destOrd="0" parTransId="{4A28E203-C0C2-4479-B7C8-1326072026A8}" sibTransId="{EB9BA836-65C2-4C4C-BAF2-A86E41D3A48D}"/>
    <dgm:cxn modelId="{B18EF85D-A567-4C52-B910-630EC007F5C7}" type="presOf" srcId="{80276B50-3602-4EFB-A81F-624C05FC71C4}" destId="{0BE1424F-0497-49AD-B19E-DAF65646562F}" srcOrd="0" destOrd="0" presId="urn:microsoft.com/office/officeart/2005/8/layout/list1"/>
    <dgm:cxn modelId="{8802F64E-ECC3-4317-9782-E7B445C1571B}" srcId="{E8B80E5E-A15C-4576-B0AD-5B7F17AE39D2}" destId="{210002CA-3F09-4001-BBA0-974703B2E03E}" srcOrd="0" destOrd="0" parTransId="{2A1FFEED-EF8B-46DA-9980-631E3B92DA1F}" sibTransId="{A7F1F63A-615F-4CA0-AF75-36AAB4F72B37}"/>
    <dgm:cxn modelId="{969F0E4F-CEE3-4958-A823-371F01575B4E}" type="presOf" srcId="{36D2440C-0D0A-4F6C-BC84-ACAB7D31190F}" destId="{F522C3ED-2A49-4EF3-B700-99545A3442BF}" srcOrd="0" destOrd="1" presId="urn:microsoft.com/office/officeart/2005/8/layout/list1"/>
    <dgm:cxn modelId="{FC716650-99FE-4168-A584-2221B617C0DF}" type="presOf" srcId="{210002CA-3F09-4001-BBA0-974703B2E03E}" destId="{F522C3ED-2A49-4EF3-B700-99545A3442BF}" srcOrd="0" destOrd="0" presId="urn:microsoft.com/office/officeart/2005/8/layout/list1"/>
    <dgm:cxn modelId="{1CB89E82-8CF8-4960-861E-07E6EC6EE14B}" type="presOf" srcId="{672A8931-BC57-4512-9102-2CB425C8B0F6}" destId="{D76645A1-F150-4B82-9A32-FA171632B0E7}" srcOrd="0" destOrd="1" presId="urn:microsoft.com/office/officeart/2005/8/layout/list1"/>
    <dgm:cxn modelId="{9C06588C-0CCE-42E2-8A2A-F0C1695E5462}" srcId="{E9AF96B9-5538-424E-A537-EF0FDACAF3C8}" destId="{672A8931-BC57-4512-9102-2CB425C8B0F6}" srcOrd="1" destOrd="0" parTransId="{26504A6C-16A8-4C4D-AE13-02FA9A27C30F}" sibTransId="{3947D411-3A84-44FF-942F-E62D7C4808B6}"/>
    <dgm:cxn modelId="{BE486E92-C36B-4823-BF99-B77D5FC060F4}" srcId="{E9AF96B9-5538-424E-A537-EF0FDACAF3C8}" destId="{E5B71151-7035-4E84-8DC0-A667E2FA3268}" srcOrd="0" destOrd="0" parTransId="{B7F40A02-9E2F-4E51-AB99-3A9EDB336375}" sibTransId="{61228979-2DC0-48E9-B711-1F9403EE26E2}"/>
    <dgm:cxn modelId="{13AC9996-516A-4ED4-8204-76441E260FB7}" type="presOf" srcId="{796F1744-60F4-4092-B8D5-00F7C5A1C7EE}" destId="{F522C3ED-2A49-4EF3-B700-99545A3442BF}" srcOrd="0" destOrd="2" presId="urn:microsoft.com/office/officeart/2005/8/layout/list1"/>
    <dgm:cxn modelId="{7C1AE4AB-7010-4A9F-9BDE-A17DA3910FA5}" type="presOf" srcId="{E9AF96B9-5538-424E-A537-EF0FDACAF3C8}" destId="{C4879D58-FC3B-4521-944C-CDB17B93EFB0}" srcOrd="0" destOrd="0" presId="urn:microsoft.com/office/officeart/2005/8/layout/list1"/>
    <dgm:cxn modelId="{0BC05AD8-7EAE-47E6-A148-CA739A889B80}" type="presOf" srcId="{EC64F0F0-97CF-4446-9425-727D0873C4A0}" destId="{D76645A1-F150-4B82-9A32-FA171632B0E7}" srcOrd="0" destOrd="2" presId="urn:microsoft.com/office/officeart/2005/8/layout/list1"/>
    <dgm:cxn modelId="{555A28DB-B329-481D-AED9-407011170426}" srcId="{E8B80E5E-A15C-4576-B0AD-5B7F17AE39D2}" destId="{796F1744-60F4-4092-B8D5-00F7C5A1C7EE}" srcOrd="2" destOrd="0" parTransId="{B4EAD59F-878A-4F4C-9D3D-0FB178759F03}" sibTransId="{2772D586-8AF6-4426-8C3A-B3BA35CA6CE1}"/>
    <dgm:cxn modelId="{4DFF79F6-0E8C-4F8D-884A-E53DFBAC7465}" type="presOf" srcId="{E8B80E5E-A15C-4576-B0AD-5B7F17AE39D2}" destId="{3FD94E8B-AE5A-4BEE-A9A6-A53812495F63}" srcOrd="0" destOrd="0" presId="urn:microsoft.com/office/officeart/2005/8/layout/list1"/>
    <dgm:cxn modelId="{530AC7BB-4239-4BBB-A1C2-0C6130D046DC}" type="presParOf" srcId="{0BE1424F-0497-49AD-B19E-DAF65646562F}" destId="{68279D8B-3927-4819-A7EF-D2C1ED9A8E01}" srcOrd="0" destOrd="0" presId="urn:microsoft.com/office/officeart/2005/8/layout/list1"/>
    <dgm:cxn modelId="{1A83472F-CE58-4023-9042-D234AFE86367}" type="presParOf" srcId="{68279D8B-3927-4819-A7EF-D2C1ED9A8E01}" destId="{3FD94E8B-AE5A-4BEE-A9A6-A53812495F63}" srcOrd="0" destOrd="0" presId="urn:microsoft.com/office/officeart/2005/8/layout/list1"/>
    <dgm:cxn modelId="{164FF4B0-0739-4134-912A-12C0908278CC}" type="presParOf" srcId="{68279D8B-3927-4819-A7EF-D2C1ED9A8E01}" destId="{9FDA8000-8A57-4AD4-8722-BB0A741B710B}" srcOrd="1" destOrd="0" presId="urn:microsoft.com/office/officeart/2005/8/layout/list1"/>
    <dgm:cxn modelId="{F9E69870-ECE4-4E31-88CE-225BE6011A6F}" type="presParOf" srcId="{0BE1424F-0497-49AD-B19E-DAF65646562F}" destId="{324A98E8-2087-4BE4-96A0-B033896468B5}" srcOrd="1" destOrd="0" presId="urn:microsoft.com/office/officeart/2005/8/layout/list1"/>
    <dgm:cxn modelId="{98AD1D8D-95FF-4901-A726-11DE397BAE5B}" type="presParOf" srcId="{0BE1424F-0497-49AD-B19E-DAF65646562F}" destId="{F522C3ED-2A49-4EF3-B700-99545A3442BF}" srcOrd="2" destOrd="0" presId="urn:microsoft.com/office/officeart/2005/8/layout/list1"/>
    <dgm:cxn modelId="{F370632C-2C33-4D0F-A063-33EDAD7D2B11}" type="presParOf" srcId="{0BE1424F-0497-49AD-B19E-DAF65646562F}" destId="{55215CCD-0905-494F-B168-A242E1248CE5}" srcOrd="3" destOrd="0" presId="urn:microsoft.com/office/officeart/2005/8/layout/list1"/>
    <dgm:cxn modelId="{2E4461AA-6082-41CC-938E-42EFCA29DAA1}" type="presParOf" srcId="{0BE1424F-0497-49AD-B19E-DAF65646562F}" destId="{A9F60C0A-6619-4560-AB20-85B062665896}" srcOrd="4" destOrd="0" presId="urn:microsoft.com/office/officeart/2005/8/layout/list1"/>
    <dgm:cxn modelId="{B8A34E3E-D540-4DFC-AF8D-75D3F358CC12}" type="presParOf" srcId="{A9F60C0A-6619-4560-AB20-85B062665896}" destId="{C4879D58-FC3B-4521-944C-CDB17B93EFB0}" srcOrd="0" destOrd="0" presId="urn:microsoft.com/office/officeart/2005/8/layout/list1"/>
    <dgm:cxn modelId="{43D2DD82-17E9-49C8-8911-5C9667DBB55D}" type="presParOf" srcId="{A9F60C0A-6619-4560-AB20-85B062665896}" destId="{5B40D780-6D60-4AE5-BB63-C75FE31226E3}" srcOrd="1" destOrd="0" presId="urn:microsoft.com/office/officeart/2005/8/layout/list1"/>
    <dgm:cxn modelId="{3AC21E80-7527-43AE-BFB2-963A145F32F3}" type="presParOf" srcId="{0BE1424F-0497-49AD-B19E-DAF65646562F}" destId="{489BDDA6-78CC-4761-80B1-487B1EC3EE31}" srcOrd="5" destOrd="0" presId="urn:microsoft.com/office/officeart/2005/8/layout/list1"/>
    <dgm:cxn modelId="{471E14A0-0BB8-41A5-B4BC-D38156F2C0BE}" type="presParOf" srcId="{0BE1424F-0497-49AD-B19E-DAF65646562F}" destId="{D76645A1-F150-4B82-9A32-FA171632B0E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E2EB1D-5B6C-461D-ADA4-7F8C34F33F9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DCC9B6-89CF-4BE4-A017-944178425F77}">
      <dgm:prSet/>
      <dgm:spPr/>
      <dgm:t>
        <a:bodyPr/>
        <a:lstStyle/>
        <a:p>
          <a:pPr>
            <a:defRPr b="1"/>
          </a:pPr>
          <a:r>
            <a:rPr lang="es-ES" b="1" i="0"/>
            <a:t>Fortaleza del consumo interno</a:t>
          </a:r>
          <a:endParaRPr lang="en-US"/>
        </a:p>
      </dgm:t>
    </dgm:pt>
    <dgm:pt modelId="{C1BA0594-AC0C-48E8-BFC6-0FA61C44EB1A}" type="parTrans" cxnId="{7C1C8588-412A-4423-A0C5-27F1102A4E0F}">
      <dgm:prSet/>
      <dgm:spPr/>
      <dgm:t>
        <a:bodyPr/>
        <a:lstStyle/>
        <a:p>
          <a:endParaRPr lang="en-US" sz="2000"/>
        </a:p>
      </dgm:t>
    </dgm:pt>
    <dgm:pt modelId="{BF10127F-0763-4F48-90F6-BF42C7DF122A}" type="sibTrans" cxnId="{7C1C8588-412A-4423-A0C5-27F1102A4E0F}">
      <dgm:prSet/>
      <dgm:spPr/>
      <dgm:t>
        <a:bodyPr/>
        <a:lstStyle/>
        <a:p>
          <a:endParaRPr lang="en-US"/>
        </a:p>
      </dgm:t>
    </dgm:pt>
    <dgm:pt modelId="{D7197FA6-A86F-4F16-B531-B3476B557A44}">
      <dgm:prSet/>
      <dgm:spPr/>
      <dgm:t>
        <a:bodyPr/>
        <a:lstStyle/>
        <a:p>
          <a:r>
            <a:rPr lang="es-ES" b="0" i="0" dirty="0"/>
            <a:t>Índice de comercio al por menor: +3,0% interanual</a:t>
          </a:r>
        </a:p>
      </dgm:t>
    </dgm:pt>
    <dgm:pt modelId="{7C5E2AF1-5FFF-4B05-BA83-FBDA9FBF9E95}" type="parTrans" cxnId="{A7F79033-35F9-4FF1-B324-971BA7D45C02}">
      <dgm:prSet/>
      <dgm:spPr/>
      <dgm:t>
        <a:bodyPr/>
        <a:lstStyle/>
        <a:p>
          <a:endParaRPr lang="es-ES" sz="2000"/>
        </a:p>
      </dgm:t>
    </dgm:pt>
    <dgm:pt modelId="{68D9EEBA-7A33-4CAD-A6B3-350219B6B125}" type="sibTrans" cxnId="{A7F79033-35F9-4FF1-B324-971BA7D45C02}">
      <dgm:prSet/>
      <dgm:spPr/>
      <dgm:t>
        <a:bodyPr/>
        <a:lstStyle/>
        <a:p>
          <a:endParaRPr lang="es-ES"/>
        </a:p>
      </dgm:t>
    </dgm:pt>
    <dgm:pt modelId="{E38F6163-550F-4A0A-87A1-BCC83AE2D216}">
      <dgm:prSet/>
      <dgm:spPr/>
      <dgm:t>
        <a:bodyPr/>
        <a:lstStyle/>
        <a:p>
          <a:pPr>
            <a:defRPr b="1"/>
          </a:pPr>
          <a:r>
            <a:rPr lang="es-ES" b="1" i="0"/>
            <a:t>Sector Exterior</a:t>
          </a:r>
        </a:p>
      </dgm:t>
    </dgm:pt>
    <dgm:pt modelId="{0ADDFEE0-AC80-4F71-8AA5-7F3C5692FB0D}" type="parTrans" cxnId="{5488327B-7602-443E-AAA5-DE54343D4952}">
      <dgm:prSet/>
      <dgm:spPr/>
      <dgm:t>
        <a:bodyPr/>
        <a:lstStyle/>
        <a:p>
          <a:endParaRPr lang="es-ES" sz="2000"/>
        </a:p>
      </dgm:t>
    </dgm:pt>
    <dgm:pt modelId="{F701AE3B-C01F-4942-ABBD-B11EFF47F1A2}" type="sibTrans" cxnId="{5488327B-7602-443E-AAA5-DE54343D4952}">
      <dgm:prSet/>
      <dgm:spPr/>
      <dgm:t>
        <a:bodyPr/>
        <a:lstStyle/>
        <a:p>
          <a:endParaRPr lang="es-ES"/>
        </a:p>
      </dgm:t>
    </dgm:pt>
    <dgm:pt modelId="{F6D0E208-BB13-4863-80A0-206DDB26E30A}">
      <dgm:prSet/>
      <dgm:spPr/>
      <dgm:t>
        <a:bodyPr/>
        <a:lstStyle/>
        <a:p>
          <a:r>
            <a:rPr lang="es-ES" b="0" i="0"/>
            <a:t>Exportaciones: -7,6% interanual</a:t>
          </a:r>
        </a:p>
        <a:p>
          <a:r>
            <a:rPr lang="es-ES" b="0" i="0"/>
            <a:t> Importaciones: -4,9% interanual</a:t>
          </a:r>
          <a:endParaRPr lang="es-ES" b="1" i="0"/>
        </a:p>
      </dgm:t>
    </dgm:pt>
    <dgm:pt modelId="{2A8B3D0F-C986-4696-B9C4-328A843682B6}" type="parTrans" cxnId="{686142AB-C720-48A2-B209-46F6916A18E2}">
      <dgm:prSet/>
      <dgm:spPr/>
      <dgm:t>
        <a:bodyPr/>
        <a:lstStyle/>
        <a:p>
          <a:endParaRPr lang="es-ES" sz="2000"/>
        </a:p>
      </dgm:t>
    </dgm:pt>
    <dgm:pt modelId="{F90158EC-F896-45DB-A986-E0468F85BFC7}" type="sibTrans" cxnId="{686142AB-C720-48A2-B209-46F6916A18E2}">
      <dgm:prSet/>
      <dgm:spPr/>
      <dgm:t>
        <a:bodyPr/>
        <a:lstStyle/>
        <a:p>
          <a:endParaRPr lang="es-ES"/>
        </a:p>
      </dgm:t>
    </dgm:pt>
    <dgm:pt modelId="{4EF81FDF-1930-4D66-A2B5-67A634D50600}">
      <dgm:prSet/>
      <dgm:spPr/>
      <dgm:t>
        <a:bodyPr/>
        <a:lstStyle/>
        <a:p>
          <a:endParaRPr lang="es-ES" b="1" i="0"/>
        </a:p>
      </dgm:t>
    </dgm:pt>
    <dgm:pt modelId="{62A53813-0BB3-49DA-8899-53E1D7A65FCF}" type="parTrans" cxnId="{12DE05A1-AF72-4CA4-B752-CB838002F454}">
      <dgm:prSet/>
      <dgm:spPr/>
      <dgm:t>
        <a:bodyPr/>
        <a:lstStyle/>
        <a:p>
          <a:endParaRPr lang="es-ES" sz="2000"/>
        </a:p>
      </dgm:t>
    </dgm:pt>
    <dgm:pt modelId="{488CE9EB-262F-41E1-B569-17B6E770147C}" type="sibTrans" cxnId="{12DE05A1-AF72-4CA4-B752-CB838002F454}">
      <dgm:prSet/>
      <dgm:spPr/>
      <dgm:t>
        <a:bodyPr/>
        <a:lstStyle/>
        <a:p>
          <a:endParaRPr lang="es-ES"/>
        </a:p>
      </dgm:t>
    </dgm:pt>
    <dgm:pt modelId="{333E08C1-1BA9-40A9-8B4E-C34BD583AECF}">
      <dgm:prSet/>
      <dgm:spPr/>
      <dgm:t>
        <a:bodyPr/>
        <a:lstStyle/>
        <a:p>
          <a:r>
            <a:rPr lang="es-ES" b="0" i="0"/>
            <a:t>Matriculación de turismos: +17,1% interanual</a:t>
          </a:r>
        </a:p>
      </dgm:t>
    </dgm:pt>
    <dgm:pt modelId="{F626B2BC-2D83-48E7-A2F3-AA99D2F01EF7}" type="parTrans" cxnId="{778B476D-6318-4A80-8F47-6B95C933640C}">
      <dgm:prSet/>
      <dgm:spPr/>
      <dgm:t>
        <a:bodyPr/>
        <a:lstStyle/>
        <a:p>
          <a:endParaRPr lang="es-ES"/>
        </a:p>
      </dgm:t>
    </dgm:pt>
    <dgm:pt modelId="{744B495C-F611-4F00-B840-67D80252847F}" type="sibTrans" cxnId="{778B476D-6318-4A80-8F47-6B95C933640C}">
      <dgm:prSet/>
      <dgm:spPr/>
    </dgm:pt>
    <dgm:pt modelId="{B4E22472-0BF5-442F-9D9C-C9AE128EE0D4}">
      <dgm:prSet/>
      <dgm:spPr/>
      <dgm:t>
        <a:bodyPr/>
        <a:lstStyle/>
        <a:p>
          <a:r>
            <a:rPr lang="es-ES" b="1" i="0"/>
            <a:t>Factores de Apoyo</a:t>
          </a:r>
          <a:endParaRPr lang="es-ES" b="0" i="0"/>
        </a:p>
      </dgm:t>
    </dgm:pt>
    <dgm:pt modelId="{B7552BFB-4B75-4881-8483-2119C9C7EE47}" type="parTrans" cxnId="{3E7B97EB-C742-43C0-A1C7-43ECB8B5B7F6}">
      <dgm:prSet/>
      <dgm:spPr/>
      <dgm:t>
        <a:bodyPr/>
        <a:lstStyle/>
        <a:p>
          <a:endParaRPr lang="es-ES"/>
        </a:p>
      </dgm:t>
    </dgm:pt>
    <dgm:pt modelId="{43DD61F3-D54A-4509-BD09-DEAD91463986}" type="sibTrans" cxnId="{3E7B97EB-C742-43C0-A1C7-43ECB8B5B7F6}">
      <dgm:prSet/>
      <dgm:spPr/>
    </dgm:pt>
    <dgm:pt modelId="{5AB4E89D-88F4-4831-9A83-ADC882DD8F08}">
      <dgm:prSet/>
      <dgm:spPr/>
      <dgm:t>
        <a:bodyPr/>
        <a:lstStyle/>
        <a:p>
          <a:r>
            <a:rPr lang="es-ES" b="0" i="0" dirty="0"/>
            <a:t>Evolución positiva del mercado laboral y moderación de la inflación</a:t>
          </a:r>
        </a:p>
      </dgm:t>
    </dgm:pt>
    <dgm:pt modelId="{41D31331-3ED7-42A5-830F-22B4A6AB7C1E}" type="parTrans" cxnId="{EEB04500-6D92-48B7-A3DF-0831D4FBE991}">
      <dgm:prSet/>
      <dgm:spPr/>
      <dgm:t>
        <a:bodyPr/>
        <a:lstStyle/>
        <a:p>
          <a:endParaRPr lang="es-ES"/>
        </a:p>
      </dgm:t>
    </dgm:pt>
    <dgm:pt modelId="{AA885E38-F848-42AF-B13B-B491E160B6FA}" type="sibTrans" cxnId="{EEB04500-6D92-48B7-A3DF-0831D4FBE991}">
      <dgm:prSet/>
      <dgm:spPr/>
      <dgm:t>
        <a:bodyPr/>
        <a:lstStyle/>
        <a:p>
          <a:endParaRPr lang="es-ES"/>
        </a:p>
      </dgm:t>
    </dgm:pt>
    <dgm:pt modelId="{68AD5604-A161-475B-8D66-C668F7AB4259}" type="pres">
      <dgm:prSet presAssocID="{F6E2EB1D-5B6C-461D-ADA4-7F8C34F33F93}" presName="Name0" presStyleCnt="0">
        <dgm:presLayoutVars>
          <dgm:dir/>
          <dgm:animLvl val="lvl"/>
          <dgm:resizeHandles val="exact"/>
        </dgm:presLayoutVars>
      </dgm:prSet>
      <dgm:spPr/>
    </dgm:pt>
    <dgm:pt modelId="{93651BB9-F3DB-43E7-8E53-5128C8266E61}" type="pres">
      <dgm:prSet presAssocID="{D2DCC9B6-89CF-4BE4-A017-944178425F77}" presName="composite" presStyleCnt="0"/>
      <dgm:spPr/>
    </dgm:pt>
    <dgm:pt modelId="{62C52056-2718-4341-BCF1-F6082202CA62}" type="pres">
      <dgm:prSet presAssocID="{D2DCC9B6-89CF-4BE4-A017-944178425F7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4F45BD9-360A-4BCD-B68E-70FE9CD2A2E3}" type="pres">
      <dgm:prSet presAssocID="{D2DCC9B6-89CF-4BE4-A017-944178425F77}" presName="desTx" presStyleLbl="alignAccFollowNode1" presStyleIdx="0" presStyleCnt="3">
        <dgm:presLayoutVars>
          <dgm:bulletEnabled val="1"/>
        </dgm:presLayoutVars>
      </dgm:prSet>
      <dgm:spPr/>
    </dgm:pt>
    <dgm:pt modelId="{29D2B0CD-831F-4122-9F3E-9E43EDEF8EA5}" type="pres">
      <dgm:prSet presAssocID="{BF10127F-0763-4F48-90F6-BF42C7DF122A}" presName="space" presStyleCnt="0"/>
      <dgm:spPr/>
    </dgm:pt>
    <dgm:pt modelId="{0204A491-E297-40F1-BD2C-8D398FC3F8F6}" type="pres">
      <dgm:prSet presAssocID="{B4E22472-0BF5-442F-9D9C-C9AE128EE0D4}" presName="composite" presStyleCnt="0"/>
      <dgm:spPr/>
    </dgm:pt>
    <dgm:pt modelId="{B0BBEBFB-BCE5-4DF4-9870-D5E04F196201}" type="pres">
      <dgm:prSet presAssocID="{B4E22472-0BF5-442F-9D9C-C9AE128EE0D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DFF80AF-9E73-463C-A7B6-1075375B4E1C}" type="pres">
      <dgm:prSet presAssocID="{B4E22472-0BF5-442F-9D9C-C9AE128EE0D4}" presName="desTx" presStyleLbl="alignAccFollowNode1" presStyleIdx="1" presStyleCnt="3">
        <dgm:presLayoutVars>
          <dgm:bulletEnabled val="1"/>
        </dgm:presLayoutVars>
      </dgm:prSet>
      <dgm:spPr/>
    </dgm:pt>
    <dgm:pt modelId="{4E9C1897-5162-4B80-8591-9D254A0AE165}" type="pres">
      <dgm:prSet presAssocID="{43DD61F3-D54A-4509-BD09-DEAD91463986}" presName="space" presStyleCnt="0"/>
      <dgm:spPr/>
    </dgm:pt>
    <dgm:pt modelId="{38F192A9-0E08-4927-BD9A-53842786B4F3}" type="pres">
      <dgm:prSet presAssocID="{E38F6163-550F-4A0A-87A1-BCC83AE2D216}" presName="composite" presStyleCnt="0"/>
      <dgm:spPr/>
    </dgm:pt>
    <dgm:pt modelId="{A04F7A03-68A7-445E-8082-B4DAE247EAB6}" type="pres">
      <dgm:prSet presAssocID="{E38F6163-550F-4A0A-87A1-BCC83AE2D21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9DDCF6B-6166-4834-980E-7A6E3F3FC8F2}" type="pres">
      <dgm:prSet presAssocID="{E38F6163-550F-4A0A-87A1-BCC83AE2D21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EB04500-6D92-48B7-A3DF-0831D4FBE991}" srcId="{B4E22472-0BF5-442F-9D9C-C9AE128EE0D4}" destId="{5AB4E89D-88F4-4831-9A83-ADC882DD8F08}" srcOrd="0" destOrd="0" parTransId="{41D31331-3ED7-42A5-830F-22B4A6AB7C1E}" sibTransId="{AA885E38-F848-42AF-B13B-B491E160B6FA}"/>
    <dgm:cxn modelId="{7BFFFC05-DA91-4CCE-9E4F-718F2A6015B3}" type="presOf" srcId="{5AB4E89D-88F4-4831-9A83-ADC882DD8F08}" destId="{FDFF80AF-9E73-463C-A7B6-1075375B4E1C}" srcOrd="0" destOrd="0" presId="urn:microsoft.com/office/officeart/2005/8/layout/hList1"/>
    <dgm:cxn modelId="{1F200120-3A1C-42E2-91DE-C0C560D6DCF0}" type="presOf" srcId="{333E08C1-1BA9-40A9-8B4E-C34BD583AECF}" destId="{34F45BD9-360A-4BCD-B68E-70FE9CD2A2E3}" srcOrd="0" destOrd="1" presId="urn:microsoft.com/office/officeart/2005/8/layout/hList1"/>
    <dgm:cxn modelId="{A7F79033-35F9-4FF1-B324-971BA7D45C02}" srcId="{D2DCC9B6-89CF-4BE4-A017-944178425F77}" destId="{D7197FA6-A86F-4F16-B531-B3476B557A44}" srcOrd="0" destOrd="0" parTransId="{7C5E2AF1-5FFF-4B05-BA83-FBDA9FBF9E95}" sibTransId="{68D9EEBA-7A33-4CAD-A6B3-350219B6B125}"/>
    <dgm:cxn modelId="{8E729A63-4BEB-4800-A8B5-9A9E9D1FB94A}" type="presOf" srcId="{B4E22472-0BF5-442F-9D9C-C9AE128EE0D4}" destId="{B0BBEBFB-BCE5-4DF4-9870-D5E04F196201}" srcOrd="0" destOrd="0" presId="urn:microsoft.com/office/officeart/2005/8/layout/hList1"/>
    <dgm:cxn modelId="{778B476D-6318-4A80-8F47-6B95C933640C}" srcId="{D2DCC9B6-89CF-4BE4-A017-944178425F77}" destId="{333E08C1-1BA9-40A9-8B4E-C34BD583AECF}" srcOrd="1" destOrd="0" parTransId="{F626B2BC-2D83-48E7-A2F3-AA99D2F01EF7}" sibTransId="{744B495C-F611-4F00-B840-67D80252847F}"/>
    <dgm:cxn modelId="{21E7F17A-120C-4250-BD9F-89A7FC419117}" type="presOf" srcId="{E38F6163-550F-4A0A-87A1-BCC83AE2D216}" destId="{A04F7A03-68A7-445E-8082-B4DAE247EAB6}" srcOrd="0" destOrd="0" presId="urn:microsoft.com/office/officeart/2005/8/layout/hList1"/>
    <dgm:cxn modelId="{5488327B-7602-443E-AAA5-DE54343D4952}" srcId="{F6E2EB1D-5B6C-461D-ADA4-7F8C34F33F93}" destId="{E38F6163-550F-4A0A-87A1-BCC83AE2D216}" srcOrd="2" destOrd="0" parTransId="{0ADDFEE0-AC80-4F71-8AA5-7F3C5692FB0D}" sibTransId="{F701AE3B-C01F-4942-ABBD-B11EFF47F1A2}"/>
    <dgm:cxn modelId="{7C1C8588-412A-4423-A0C5-27F1102A4E0F}" srcId="{F6E2EB1D-5B6C-461D-ADA4-7F8C34F33F93}" destId="{D2DCC9B6-89CF-4BE4-A017-944178425F77}" srcOrd="0" destOrd="0" parTransId="{C1BA0594-AC0C-48E8-BFC6-0FA61C44EB1A}" sibTransId="{BF10127F-0763-4F48-90F6-BF42C7DF122A}"/>
    <dgm:cxn modelId="{12DE05A1-AF72-4CA4-B752-CB838002F454}" srcId="{E38F6163-550F-4A0A-87A1-BCC83AE2D216}" destId="{4EF81FDF-1930-4D66-A2B5-67A634D50600}" srcOrd="1" destOrd="0" parTransId="{62A53813-0BB3-49DA-8899-53E1D7A65FCF}" sibTransId="{488CE9EB-262F-41E1-B569-17B6E770147C}"/>
    <dgm:cxn modelId="{686142AB-C720-48A2-B209-46F6916A18E2}" srcId="{E38F6163-550F-4A0A-87A1-BCC83AE2D216}" destId="{F6D0E208-BB13-4863-80A0-206DDB26E30A}" srcOrd="0" destOrd="0" parTransId="{2A8B3D0F-C986-4696-B9C4-328A843682B6}" sibTransId="{F90158EC-F896-45DB-A986-E0468F85BFC7}"/>
    <dgm:cxn modelId="{B163D3AE-02B7-45E9-BA3C-9F4265F21143}" type="presOf" srcId="{D2DCC9B6-89CF-4BE4-A017-944178425F77}" destId="{62C52056-2718-4341-BCF1-F6082202CA62}" srcOrd="0" destOrd="0" presId="urn:microsoft.com/office/officeart/2005/8/layout/hList1"/>
    <dgm:cxn modelId="{EBB169C6-7441-4C5A-9624-B7C912E40A0A}" type="presOf" srcId="{4EF81FDF-1930-4D66-A2B5-67A634D50600}" destId="{A9DDCF6B-6166-4834-980E-7A6E3F3FC8F2}" srcOrd="0" destOrd="1" presId="urn:microsoft.com/office/officeart/2005/8/layout/hList1"/>
    <dgm:cxn modelId="{37BA1CCA-C6D1-47A0-A642-5B63467AFAE0}" type="presOf" srcId="{D7197FA6-A86F-4F16-B531-B3476B557A44}" destId="{34F45BD9-360A-4BCD-B68E-70FE9CD2A2E3}" srcOrd="0" destOrd="0" presId="urn:microsoft.com/office/officeart/2005/8/layout/hList1"/>
    <dgm:cxn modelId="{EA74CFD2-0CBB-446C-8852-DCA4791D9700}" type="presOf" srcId="{F6E2EB1D-5B6C-461D-ADA4-7F8C34F33F93}" destId="{68AD5604-A161-475B-8D66-C668F7AB4259}" srcOrd="0" destOrd="0" presId="urn:microsoft.com/office/officeart/2005/8/layout/hList1"/>
    <dgm:cxn modelId="{3E7B97EB-C742-43C0-A1C7-43ECB8B5B7F6}" srcId="{F6E2EB1D-5B6C-461D-ADA4-7F8C34F33F93}" destId="{B4E22472-0BF5-442F-9D9C-C9AE128EE0D4}" srcOrd="1" destOrd="0" parTransId="{B7552BFB-4B75-4881-8483-2119C9C7EE47}" sibTransId="{43DD61F3-D54A-4509-BD09-DEAD91463986}"/>
    <dgm:cxn modelId="{826FFFFC-6DCD-4D16-A8B4-FCC39A1A20B9}" type="presOf" srcId="{F6D0E208-BB13-4863-80A0-206DDB26E30A}" destId="{A9DDCF6B-6166-4834-980E-7A6E3F3FC8F2}" srcOrd="0" destOrd="0" presId="urn:microsoft.com/office/officeart/2005/8/layout/hList1"/>
    <dgm:cxn modelId="{A38ED139-CE2C-467E-B19F-123FD9AD73AF}" type="presParOf" srcId="{68AD5604-A161-475B-8D66-C668F7AB4259}" destId="{93651BB9-F3DB-43E7-8E53-5128C8266E61}" srcOrd="0" destOrd="0" presId="urn:microsoft.com/office/officeart/2005/8/layout/hList1"/>
    <dgm:cxn modelId="{7A25C326-58B1-4174-96FC-AFF9A97DBDA9}" type="presParOf" srcId="{93651BB9-F3DB-43E7-8E53-5128C8266E61}" destId="{62C52056-2718-4341-BCF1-F6082202CA62}" srcOrd="0" destOrd="0" presId="urn:microsoft.com/office/officeart/2005/8/layout/hList1"/>
    <dgm:cxn modelId="{47877FC7-DB06-4076-8B68-D2D7B7ECD900}" type="presParOf" srcId="{93651BB9-F3DB-43E7-8E53-5128C8266E61}" destId="{34F45BD9-360A-4BCD-B68E-70FE9CD2A2E3}" srcOrd="1" destOrd="0" presId="urn:microsoft.com/office/officeart/2005/8/layout/hList1"/>
    <dgm:cxn modelId="{120CDE47-6A80-4FBE-BEAC-C0A9E8F38C33}" type="presParOf" srcId="{68AD5604-A161-475B-8D66-C668F7AB4259}" destId="{29D2B0CD-831F-4122-9F3E-9E43EDEF8EA5}" srcOrd="1" destOrd="0" presId="urn:microsoft.com/office/officeart/2005/8/layout/hList1"/>
    <dgm:cxn modelId="{8647383A-C460-4863-9230-D5D8D20DD582}" type="presParOf" srcId="{68AD5604-A161-475B-8D66-C668F7AB4259}" destId="{0204A491-E297-40F1-BD2C-8D398FC3F8F6}" srcOrd="2" destOrd="0" presId="urn:microsoft.com/office/officeart/2005/8/layout/hList1"/>
    <dgm:cxn modelId="{0516F066-6E88-4514-B5A1-57AFBCC53038}" type="presParOf" srcId="{0204A491-E297-40F1-BD2C-8D398FC3F8F6}" destId="{B0BBEBFB-BCE5-4DF4-9870-D5E04F196201}" srcOrd="0" destOrd="0" presId="urn:microsoft.com/office/officeart/2005/8/layout/hList1"/>
    <dgm:cxn modelId="{1AF0C63C-F099-45B3-A1C9-1CFD0B2E0DE8}" type="presParOf" srcId="{0204A491-E297-40F1-BD2C-8D398FC3F8F6}" destId="{FDFF80AF-9E73-463C-A7B6-1075375B4E1C}" srcOrd="1" destOrd="0" presId="urn:microsoft.com/office/officeart/2005/8/layout/hList1"/>
    <dgm:cxn modelId="{C1E74DE9-54D3-46C6-A1EE-4B2C3D7F124F}" type="presParOf" srcId="{68AD5604-A161-475B-8D66-C668F7AB4259}" destId="{4E9C1897-5162-4B80-8591-9D254A0AE165}" srcOrd="3" destOrd="0" presId="urn:microsoft.com/office/officeart/2005/8/layout/hList1"/>
    <dgm:cxn modelId="{F4658B69-6824-48F9-A2C7-C42DB4577A76}" type="presParOf" srcId="{68AD5604-A161-475B-8D66-C668F7AB4259}" destId="{38F192A9-0E08-4927-BD9A-53842786B4F3}" srcOrd="4" destOrd="0" presId="urn:microsoft.com/office/officeart/2005/8/layout/hList1"/>
    <dgm:cxn modelId="{9A65DE2E-0B7F-4A26-9E42-66EF3715E713}" type="presParOf" srcId="{38F192A9-0E08-4927-BD9A-53842786B4F3}" destId="{A04F7A03-68A7-445E-8082-B4DAE247EAB6}" srcOrd="0" destOrd="0" presId="urn:microsoft.com/office/officeart/2005/8/layout/hList1"/>
    <dgm:cxn modelId="{4C868616-E90C-4112-A508-07D2CB10B6AB}" type="presParOf" srcId="{38F192A9-0E08-4927-BD9A-53842786B4F3}" destId="{A9DDCF6B-6166-4834-980E-7A6E3F3FC8F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E2EB1D-5B6C-461D-ADA4-7F8C34F33F9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DCC9B6-89CF-4BE4-A017-944178425F7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 i="0"/>
            <a:t>Inversión en Construcción</a:t>
          </a:r>
          <a:endParaRPr lang="en-US"/>
        </a:p>
      </dgm:t>
    </dgm:pt>
    <dgm:pt modelId="{C1BA0594-AC0C-48E8-BFC6-0FA61C44EB1A}" type="parTrans" cxnId="{7C1C8588-412A-4423-A0C5-27F1102A4E0F}">
      <dgm:prSet/>
      <dgm:spPr/>
      <dgm:t>
        <a:bodyPr/>
        <a:lstStyle/>
        <a:p>
          <a:endParaRPr lang="en-US"/>
        </a:p>
      </dgm:t>
    </dgm:pt>
    <dgm:pt modelId="{BF10127F-0763-4F48-90F6-BF42C7DF122A}" type="sibTrans" cxnId="{7C1C8588-412A-4423-A0C5-27F1102A4E0F}">
      <dgm:prSet/>
      <dgm:spPr/>
      <dgm:t>
        <a:bodyPr/>
        <a:lstStyle/>
        <a:p>
          <a:endParaRPr lang="en-US"/>
        </a:p>
      </dgm:t>
    </dgm:pt>
    <dgm:pt modelId="{F5629397-A3BE-4E72-8F0B-E0893B477F8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Sigue la atonía</a:t>
          </a:r>
        </a:p>
        <a:p>
          <a:pPr>
            <a:lnSpc>
              <a:spcPct val="100000"/>
            </a:lnSpc>
          </a:pPr>
          <a:r>
            <a:rPr lang="es-ES" b="0" i="0" dirty="0"/>
            <a:t>Condicionada por los cuellos de botellas identificados en el sector</a:t>
          </a:r>
        </a:p>
      </dgm:t>
    </dgm:pt>
    <dgm:pt modelId="{5D6B6DA3-3435-447C-B161-51F186E9206D}" type="parTrans" cxnId="{16956DAA-56E1-49F3-A2A5-6529AC2E24F9}">
      <dgm:prSet/>
      <dgm:spPr/>
      <dgm:t>
        <a:bodyPr/>
        <a:lstStyle/>
        <a:p>
          <a:endParaRPr lang="es-ES"/>
        </a:p>
      </dgm:t>
    </dgm:pt>
    <dgm:pt modelId="{01AEFD62-CF9B-4215-8E0E-053714E3E56C}" type="sibTrans" cxnId="{16956DAA-56E1-49F3-A2A5-6529AC2E24F9}">
      <dgm:prSet/>
      <dgm:spPr/>
      <dgm:t>
        <a:bodyPr/>
        <a:lstStyle/>
        <a:p>
          <a:endParaRPr lang="es-ES"/>
        </a:p>
      </dgm:t>
    </dgm:pt>
    <dgm:pt modelId="{8D628951-8EB0-4E4F-BCC7-96A34B7385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 i="0"/>
            <a:t>Expectativas Empresariales</a:t>
          </a:r>
        </a:p>
      </dgm:t>
    </dgm:pt>
    <dgm:pt modelId="{C927604D-A9DE-4A4B-8F94-28C9435D6727}" type="parTrans" cxnId="{9F037C30-D45D-457B-B3CE-08CFB863B457}">
      <dgm:prSet/>
      <dgm:spPr/>
      <dgm:t>
        <a:bodyPr/>
        <a:lstStyle/>
        <a:p>
          <a:endParaRPr lang="es-ES"/>
        </a:p>
      </dgm:t>
    </dgm:pt>
    <dgm:pt modelId="{B3A2F09C-8438-46B6-8058-EA6310081618}" type="sibTrans" cxnId="{9F037C30-D45D-457B-B3CE-08CFB863B457}">
      <dgm:prSet/>
      <dgm:spPr/>
      <dgm:t>
        <a:bodyPr/>
        <a:lstStyle/>
        <a:p>
          <a:endParaRPr lang="es-ES"/>
        </a:p>
      </dgm:t>
    </dgm:pt>
    <dgm:pt modelId="{F7BE8383-F2C5-4B57-BE81-5166D720DBD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Mejora en las expectativas empresariales para determinados sectores</a:t>
          </a:r>
        </a:p>
      </dgm:t>
    </dgm:pt>
    <dgm:pt modelId="{451C8AF9-16D9-42B2-8401-0EEC2B01425D}" type="parTrans" cxnId="{4C30276E-4810-4618-8228-1255A124B6E9}">
      <dgm:prSet/>
      <dgm:spPr/>
      <dgm:t>
        <a:bodyPr/>
        <a:lstStyle/>
        <a:p>
          <a:endParaRPr lang="es-ES"/>
        </a:p>
      </dgm:t>
    </dgm:pt>
    <dgm:pt modelId="{8813CC3C-BFAE-4339-B2C0-4BCC81F84C92}" type="sibTrans" cxnId="{4C30276E-4810-4618-8228-1255A124B6E9}">
      <dgm:prSet/>
      <dgm:spPr/>
      <dgm:t>
        <a:bodyPr/>
        <a:lstStyle/>
        <a:p>
          <a:endParaRPr lang="es-ES"/>
        </a:p>
      </dgm:t>
    </dgm:pt>
    <dgm:pt modelId="{E25FC76C-8E30-4195-8538-D8F5688B283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Indicadores volátiles que requieren seguimiento</a:t>
          </a:r>
        </a:p>
      </dgm:t>
    </dgm:pt>
    <dgm:pt modelId="{38E60B7E-E8F4-4631-993F-74673299B563}" type="parTrans" cxnId="{A1AF4E7B-83C7-463F-9661-30A57F08D49C}">
      <dgm:prSet/>
      <dgm:spPr/>
      <dgm:t>
        <a:bodyPr/>
        <a:lstStyle/>
        <a:p>
          <a:endParaRPr lang="es-ES"/>
        </a:p>
      </dgm:t>
    </dgm:pt>
    <dgm:pt modelId="{99CDC044-8831-4EBA-8CA5-5723535D1AE2}" type="sibTrans" cxnId="{A1AF4E7B-83C7-463F-9661-30A57F08D49C}">
      <dgm:prSet/>
      <dgm:spPr/>
      <dgm:t>
        <a:bodyPr/>
        <a:lstStyle/>
        <a:p>
          <a:endParaRPr lang="es-ES"/>
        </a:p>
      </dgm:t>
    </dgm:pt>
    <dgm:pt modelId="{7B754B3B-92BF-4037-BE22-09C40CAFE7C7}" type="pres">
      <dgm:prSet presAssocID="{F6E2EB1D-5B6C-461D-ADA4-7F8C34F33F93}" presName="root" presStyleCnt="0">
        <dgm:presLayoutVars>
          <dgm:dir/>
          <dgm:resizeHandles val="exact"/>
        </dgm:presLayoutVars>
      </dgm:prSet>
      <dgm:spPr/>
    </dgm:pt>
    <dgm:pt modelId="{6DCF2011-096A-4753-8721-9C4E565030C0}" type="pres">
      <dgm:prSet presAssocID="{D2DCC9B6-89CF-4BE4-A017-944178425F77}" presName="compNode" presStyleCnt="0"/>
      <dgm:spPr/>
    </dgm:pt>
    <dgm:pt modelId="{2D77B537-BB21-4E7B-A258-7F8A062EF63B}" type="pres">
      <dgm:prSet presAssocID="{D2DCC9B6-89CF-4BE4-A017-944178425F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udad"/>
        </a:ext>
      </dgm:extLst>
    </dgm:pt>
    <dgm:pt modelId="{E7118743-08A0-41EC-9866-962E432C0060}" type="pres">
      <dgm:prSet presAssocID="{D2DCC9B6-89CF-4BE4-A017-944178425F77}" presName="iconSpace" presStyleCnt="0"/>
      <dgm:spPr/>
    </dgm:pt>
    <dgm:pt modelId="{E1AED65B-20EF-4CC9-ACA2-7F1D58113D38}" type="pres">
      <dgm:prSet presAssocID="{D2DCC9B6-89CF-4BE4-A017-944178425F77}" presName="parTx" presStyleLbl="revTx" presStyleIdx="0" presStyleCnt="4">
        <dgm:presLayoutVars>
          <dgm:chMax val="0"/>
          <dgm:chPref val="0"/>
        </dgm:presLayoutVars>
      </dgm:prSet>
      <dgm:spPr/>
    </dgm:pt>
    <dgm:pt modelId="{C76B144A-2729-4273-BE5E-4D380745D027}" type="pres">
      <dgm:prSet presAssocID="{D2DCC9B6-89CF-4BE4-A017-944178425F77}" presName="txSpace" presStyleCnt="0"/>
      <dgm:spPr/>
    </dgm:pt>
    <dgm:pt modelId="{6CF070D8-3115-4CDB-B684-78EE388B797A}" type="pres">
      <dgm:prSet presAssocID="{D2DCC9B6-89CF-4BE4-A017-944178425F77}" presName="desTx" presStyleLbl="revTx" presStyleIdx="1" presStyleCnt="4">
        <dgm:presLayoutVars/>
      </dgm:prSet>
      <dgm:spPr/>
    </dgm:pt>
    <dgm:pt modelId="{0246C3E4-A2DD-4968-8FE5-7ADED11D30F5}" type="pres">
      <dgm:prSet presAssocID="{BF10127F-0763-4F48-90F6-BF42C7DF122A}" presName="sibTrans" presStyleCnt="0"/>
      <dgm:spPr/>
    </dgm:pt>
    <dgm:pt modelId="{DDA846F8-0E38-4D96-8FC7-F020578D774D}" type="pres">
      <dgm:prSet presAssocID="{8D628951-8EB0-4E4F-BCC7-96A34B738511}" presName="compNode" presStyleCnt="0"/>
      <dgm:spPr/>
    </dgm:pt>
    <dgm:pt modelId="{25FDD510-5790-42AF-BB96-E3D35703AFAE}" type="pres">
      <dgm:prSet presAssocID="{8D628951-8EB0-4E4F-BCC7-96A34B73851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E6D95156-8BF8-4E73-AD90-8C30C1356FDC}" type="pres">
      <dgm:prSet presAssocID="{8D628951-8EB0-4E4F-BCC7-96A34B738511}" presName="iconSpace" presStyleCnt="0"/>
      <dgm:spPr/>
    </dgm:pt>
    <dgm:pt modelId="{07363348-5B29-4452-A913-BB912E4008BF}" type="pres">
      <dgm:prSet presAssocID="{8D628951-8EB0-4E4F-BCC7-96A34B738511}" presName="parTx" presStyleLbl="revTx" presStyleIdx="2" presStyleCnt="4">
        <dgm:presLayoutVars>
          <dgm:chMax val="0"/>
          <dgm:chPref val="0"/>
        </dgm:presLayoutVars>
      </dgm:prSet>
      <dgm:spPr/>
    </dgm:pt>
    <dgm:pt modelId="{C2355F0C-F2B8-43DD-8312-A6898647C544}" type="pres">
      <dgm:prSet presAssocID="{8D628951-8EB0-4E4F-BCC7-96A34B738511}" presName="txSpace" presStyleCnt="0"/>
      <dgm:spPr/>
    </dgm:pt>
    <dgm:pt modelId="{BFB6B996-2AA2-4850-847B-0109609F6C00}" type="pres">
      <dgm:prSet presAssocID="{8D628951-8EB0-4E4F-BCC7-96A34B738511}" presName="desTx" presStyleLbl="revTx" presStyleIdx="3" presStyleCnt="4">
        <dgm:presLayoutVars/>
      </dgm:prSet>
      <dgm:spPr/>
    </dgm:pt>
  </dgm:ptLst>
  <dgm:cxnLst>
    <dgm:cxn modelId="{976CA818-68A4-44C8-A0A6-118AEAAF6FCE}" type="presOf" srcId="{F5629397-A3BE-4E72-8F0B-E0893B477F84}" destId="{6CF070D8-3115-4CDB-B684-78EE388B797A}" srcOrd="0" destOrd="0" presId="urn:microsoft.com/office/officeart/2018/2/layout/IconLabelDescriptionList"/>
    <dgm:cxn modelId="{9F037C30-D45D-457B-B3CE-08CFB863B457}" srcId="{F6E2EB1D-5B6C-461D-ADA4-7F8C34F33F93}" destId="{8D628951-8EB0-4E4F-BCC7-96A34B738511}" srcOrd="1" destOrd="0" parTransId="{C927604D-A9DE-4A4B-8F94-28C9435D6727}" sibTransId="{B3A2F09C-8438-46B6-8058-EA6310081618}"/>
    <dgm:cxn modelId="{F399AE47-E0DD-43A0-B2BF-BC5571D28767}" type="presOf" srcId="{D2DCC9B6-89CF-4BE4-A017-944178425F77}" destId="{E1AED65B-20EF-4CC9-ACA2-7F1D58113D38}" srcOrd="0" destOrd="0" presId="urn:microsoft.com/office/officeart/2018/2/layout/IconLabelDescriptionList"/>
    <dgm:cxn modelId="{4C30276E-4810-4618-8228-1255A124B6E9}" srcId="{8D628951-8EB0-4E4F-BCC7-96A34B738511}" destId="{F7BE8383-F2C5-4B57-BE81-5166D720DBD0}" srcOrd="0" destOrd="0" parTransId="{451C8AF9-16D9-42B2-8401-0EEC2B01425D}" sibTransId="{8813CC3C-BFAE-4339-B2C0-4BCC81F84C92}"/>
    <dgm:cxn modelId="{A1AF4E7B-83C7-463F-9661-30A57F08D49C}" srcId="{8D628951-8EB0-4E4F-BCC7-96A34B738511}" destId="{E25FC76C-8E30-4195-8538-D8F5688B2833}" srcOrd="1" destOrd="0" parTransId="{38E60B7E-E8F4-4631-993F-74673299B563}" sibTransId="{99CDC044-8831-4EBA-8CA5-5723535D1AE2}"/>
    <dgm:cxn modelId="{7C1C8588-412A-4423-A0C5-27F1102A4E0F}" srcId="{F6E2EB1D-5B6C-461D-ADA4-7F8C34F33F93}" destId="{D2DCC9B6-89CF-4BE4-A017-944178425F77}" srcOrd="0" destOrd="0" parTransId="{C1BA0594-AC0C-48E8-BFC6-0FA61C44EB1A}" sibTransId="{BF10127F-0763-4F48-90F6-BF42C7DF122A}"/>
    <dgm:cxn modelId="{998CBD94-39C1-49CD-A000-B347B4B6AEEE}" type="presOf" srcId="{8D628951-8EB0-4E4F-BCC7-96A34B738511}" destId="{07363348-5B29-4452-A913-BB912E4008BF}" srcOrd="0" destOrd="0" presId="urn:microsoft.com/office/officeart/2018/2/layout/IconLabelDescriptionList"/>
    <dgm:cxn modelId="{16956DAA-56E1-49F3-A2A5-6529AC2E24F9}" srcId="{D2DCC9B6-89CF-4BE4-A017-944178425F77}" destId="{F5629397-A3BE-4E72-8F0B-E0893B477F84}" srcOrd="0" destOrd="0" parTransId="{5D6B6DA3-3435-447C-B161-51F186E9206D}" sibTransId="{01AEFD62-CF9B-4215-8E0E-053714E3E56C}"/>
    <dgm:cxn modelId="{2A119BBC-637D-443C-A169-1FAF3DEAC00B}" type="presOf" srcId="{F7BE8383-F2C5-4B57-BE81-5166D720DBD0}" destId="{BFB6B996-2AA2-4850-847B-0109609F6C00}" srcOrd="0" destOrd="0" presId="urn:microsoft.com/office/officeart/2018/2/layout/IconLabelDescriptionList"/>
    <dgm:cxn modelId="{964017C1-202C-4E0F-A5FB-0DB2BCBB491E}" type="presOf" srcId="{E25FC76C-8E30-4195-8538-D8F5688B2833}" destId="{BFB6B996-2AA2-4850-847B-0109609F6C00}" srcOrd="0" destOrd="1" presId="urn:microsoft.com/office/officeart/2018/2/layout/IconLabelDescriptionList"/>
    <dgm:cxn modelId="{26331AFC-C9C6-4B5F-A311-61AA8FBF19EB}" type="presOf" srcId="{F6E2EB1D-5B6C-461D-ADA4-7F8C34F33F93}" destId="{7B754B3B-92BF-4037-BE22-09C40CAFE7C7}" srcOrd="0" destOrd="0" presId="urn:microsoft.com/office/officeart/2018/2/layout/IconLabelDescriptionList"/>
    <dgm:cxn modelId="{1774E28D-8069-4E01-890E-45950B05DB74}" type="presParOf" srcId="{7B754B3B-92BF-4037-BE22-09C40CAFE7C7}" destId="{6DCF2011-096A-4753-8721-9C4E565030C0}" srcOrd="0" destOrd="0" presId="urn:microsoft.com/office/officeart/2018/2/layout/IconLabelDescriptionList"/>
    <dgm:cxn modelId="{7878492B-3EA7-4742-A808-2253E0192DD6}" type="presParOf" srcId="{6DCF2011-096A-4753-8721-9C4E565030C0}" destId="{2D77B537-BB21-4E7B-A258-7F8A062EF63B}" srcOrd="0" destOrd="0" presId="urn:microsoft.com/office/officeart/2018/2/layout/IconLabelDescriptionList"/>
    <dgm:cxn modelId="{50F3CA5A-7944-4C7F-84A0-6834039C4CE1}" type="presParOf" srcId="{6DCF2011-096A-4753-8721-9C4E565030C0}" destId="{E7118743-08A0-41EC-9866-962E432C0060}" srcOrd="1" destOrd="0" presId="urn:microsoft.com/office/officeart/2018/2/layout/IconLabelDescriptionList"/>
    <dgm:cxn modelId="{30ACB471-F19B-4AA9-AC63-C5627453450F}" type="presParOf" srcId="{6DCF2011-096A-4753-8721-9C4E565030C0}" destId="{E1AED65B-20EF-4CC9-ACA2-7F1D58113D38}" srcOrd="2" destOrd="0" presId="urn:microsoft.com/office/officeart/2018/2/layout/IconLabelDescriptionList"/>
    <dgm:cxn modelId="{7344172C-4BE0-4398-BB56-F0A79E0319FA}" type="presParOf" srcId="{6DCF2011-096A-4753-8721-9C4E565030C0}" destId="{C76B144A-2729-4273-BE5E-4D380745D027}" srcOrd="3" destOrd="0" presId="urn:microsoft.com/office/officeart/2018/2/layout/IconLabelDescriptionList"/>
    <dgm:cxn modelId="{56F4993F-B367-4D4B-B00C-64AF5D6E2157}" type="presParOf" srcId="{6DCF2011-096A-4753-8721-9C4E565030C0}" destId="{6CF070D8-3115-4CDB-B684-78EE388B797A}" srcOrd="4" destOrd="0" presId="urn:microsoft.com/office/officeart/2018/2/layout/IconLabelDescriptionList"/>
    <dgm:cxn modelId="{12EB428D-3AE8-4A2A-B94A-A6DFFE015849}" type="presParOf" srcId="{7B754B3B-92BF-4037-BE22-09C40CAFE7C7}" destId="{0246C3E4-A2DD-4968-8FE5-7ADED11D30F5}" srcOrd="1" destOrd="0" presId="urn:microsoft.com/office/officeart/2018/2/layout/IconLabelDescriptionList"/>
    <dgm:cxn modelId="{86B271BF-ADE3-43BE-92D5-66116BBB3E61}" type="presParOf" srcId="{7B754B3B-92BF-4037-BE22-09C40CAFE7C7}" destId="{DDA846F8-0E38-4D96-8FC7-F020578D774D}" srcOrd="2" destOrd="0" presId="urn:microsoft.com/office/officeart/2018/2/layout/IconLabelDescriptionList"/>
    <dgm:cxn modelId="{15184057-0879-4772-BFF7-425819C25559}" type="presParOf" srcId="{DDA846F8-0E38-4D96-8FC7-F020578D774D}" destId="{25FDD510-5790-42AF-BB96-E3D35703AFAE}" srcOrd="0" destOrd="0" presId="urn:microsoft.com/office/officeart/2018/2/layout/IconLabelDescriptionList"/>
    <dgm:cxn modelId="{D86265E4-5805-4C8B-9AF6-5A64EC7C1221}" type="presParOf" srcId="{DDA846F8-0E38-4D96-8FC7-F020578D774D}" destId="{E6D95156-8BF8-4E73-AD90-8C30C1356FDC}" srcOrd="1" destOrd="0" presId="urn:microsoft.com/office/officeart/2018/2/layout/IconLabelDescriptionList"/>
    <dgm:cxn modelId="{1424B4FC-7C56-48B2-90EC-90737DDC1F71}" type="presParOf" srcId="{DDA846F8-0E38-4D96-8FC7-F020578D774D}" destId="{07363348-5B29-4452-A913-BB912E4008BF}" srcOrd="2" destOrd="0" presId="urn:microsoft.com/office/officeart/2018/2/layout/IconLabelDescriptionList"/>
    <dgm:cxn modelId="{81AF549D-4D1C-4C52-94E8-685AA403357E}" type="presParOf" srcId="{DDA846F8-0E38-4D96-8FC7-F020578D774D}" destId="{C2355F0C-F2B8-43DD-8312-A6898647C544}" srcOrd="3" destOrd="0" presId="urn:microsoft.com/office/officeart/2018/2/layout/IconLabelDescriptionList"/>
    <dgm:cxn modelId="{47C38D37-7F03-49F9-8634-4A8B2CCC0E4F}" type="presParOf" srcId="{DDA846F8-0E38-4D96-8FC7-F020578D774D}" destId="{BFB6B996-2AA2-4850-847B-0109609F6C0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403910-6F5A-4D11-B695-502E8812BE8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67D0CC-EEAE-4EAE-86DF-10390D272580}">
      <dgm:prSet/>
      <dgm:spPr/>
      <dgm:t>
        <a:bodyPr/>
        <a:lstStyle/>
        <a:p>
          <a:r>
            <a:rPr lang="es-ES" b="1" i="0"/>
            <a:t>Industria</a:t>
          </a:r>
          <a:endParaRPr lang="en-US"/>
        </a:p>
      </dgm:t>
    </dgm:pt>
    <dgm:pt modelId="{02EA4CC6-BFDA-468C-A2DE-D2C1B46590B3}" type="parTrans" cxnId="{3B99989C-E446-4077-852F-742889BF0039}">
      <dgm:prSet/>
      <dgm:spPr/>
      <dgm:t>
        <a:bodyPr/>
        <a:lstStyle/>
        <a:p>
          <a:endParaRPr lang="en-US"/>
        </a:p>
      </dgm:t>
    </dgm:pt>
    <dgm:pt modelId="{141D9FC5-D34B-4CF5-9253-AF4F1A330676}" type="sibTrans" cxnId="{3B99989C-E446-4077-852F-742889BF0039}">
      <dgm:prSet/>
      <dgm:spPr/>
      <dgm:t>
        <a:bodyPr/>
        <a:lstStyle/>
        <a:p>
          <a:endParaRPr lang="en-US"/>
        </a:p>
      </dgm:t>
    </dgm:pt>
    <dgm:pt modelId="{C9B24D3C-3642-4EDD-9C59-696220BF3699}">
      <dgm:prSet/>
      <dgm:spPr/>
      <dgm:t>
        <a:bodyPr/>
        <a:lstStyle/>
        <a:p>
          <a:r>
            <a:rPr lang="es-ES" b="0" i="0"/>
            <a:t>Producción industrial con evolución mixta</a:t>
          </a:r>
          <a:endParaRPr lang="en-US"/>
        </a:p>
      </dgm:t>
    </dgm:pt>
    <dgm:pt modelId="{27B884B9-6C42-4A8B-B090-B9B8E855E6DD}" type="parTrans" cxnId="{1F7D74DC-2292-483D-85C8-9CF17E19F556}">
      <dgm:prSet/>
      <dgm:spPr/>
      <dgm:t>
        <a:bodyPr/>
        <a:lstStyle/>
        <a:p>
          <a:endParaRPr lang="en-US"/>
        </a:p>
      </dgm:t>
    </dgm:pt>
    <dgm:pt modelId="{3C603F08-ECC5-4CB3-A197-39E1A53680AC}" type="sibTrans" cxnId="{1F7D74DC-2292-483D-85C8-9CF17E19F556}">
      <dgm:prSet/>
      <dgm:spPr/>
      <dgm:t>
        <a:bodyPr/>
        <a:lstStyle/>
        <a:p>
          <a:endParaRPr lang="en-US"/>
        </a:p>
      </dgm:t>
    </dgm:pt>
    <dgm:pt modelId="{CEF794C4-FA6C-4068-AC5E-DD1B95CDC079}">
      <dgm:prSet/>
      <dgm:spPr/>
      <dgm:t>
        <a:bodyPr/>
        <a:lstStyle/>
        <a:p>
          <a:r>
            <a:rPr lang="es-ES" b="0" i="0"/>
            <a:t>Cifra de negocios industrial: +2,1% interanual</a:t>
          </a:r>
          <a:endParaRPr lang="en-US"/>
        </a:p>
      </dgm:t>
    </dgm:pt>
    <dgm:pt modelId="{A62D2630-8015-400A-AC16-B6AB58C97C40}" type="parTrans" cxnId="{AEFAA81C-0628-498F-A030-4D2061D2E628}">
      <dgm:prSet/>
      <dgm:spPr/>
      <dgm:t>
        <a:bodyPr/>
        <a:lstStyle/>
        <a:p>
          <a:endParaRPr lang="en-US"/>
        </a:p>
      </dgm:t>
    </dgm:pt>
    <dgm:pt modelId="{1308CCB0-B6AD-45D5-9E60-0DB57E636A80}" type="sibTrans" cxnId="{AEFAA81C-0628-498F-A030-4D2061D2E628}">
      <dgm:prSet/>
      <dgm:spPr/>
      <dgm:t>
        <a:bodyPr/>
        <a:lstStyle/>
        <a:p>
          <a:endParaRPr lang="en-US"/>
        </a:p>
      </dgm:t>
    </dgm:pt>
    <dgm:pt modelId="{FAF140E0-2875-40B3-A475-0A81737D1010}">
      <dgm:prSet/>
      <dgm:spPr/>
      <dgm:t>
        <a:bodyPr/>
        <a:lstStyle/>
        <a:p>
          <a:r>
            <a:rPr lang="es-ES" b="1" i="0"/>
            <a:t>Servicios</a:t>
          </a:r>
          <a:endParaRPr lang="en-US"/>
        </a:p>
      </dgm:t>
    </dgm:pt>
    <dgm:pt modelId="{8E4571BD-36F8-4590-AACD-0E4FEAAA0257}" type="parTrans" cxnId="{07E1D576-6D5E-4294-ABD3-77C088943D1C}">
      <dgm:prSet/>
      <dgm:spPr/>
      <dgm:t>
        <a:bodyPr/>
        <a:lstStyle/>
        <a:p>
          <a:endParaRPr lang="en-US"/>
        </a:p>
      </dgm:t>
    </dgm:pt>
    <dgm:pt modelId="{656D895C-A36C-4314-A7A5-9EF88B1AAB97}" type="sibTrans" cxnId="{07E1D576-6D5E-4294-ABD3-77C088943D1C}">
      <dgm:prSet/>
      <dgm:spPr/>
      <dgm:t>
        <a:bodyPr/>
        <a:lstStyle/>
        <a:p>
          <a:endParaRPr lang="en-US"/>
        </a:p>
      </dgm:t>
    </dgm:pt>
    <dgm:pt modelId="{1BCE98A5-F048-4B4E-A186-594A22760A62}">
      <dgm:prSet/>
      <dgm:spPr/>
      <dgm:t>
        <a:bodyPr/>
        <a:lstStyle/>
        <a:p>
          <a:r>
            <a:rPr lang="es-ES" b="0" i="0"/>
            <a:t>Sector turístico: -5,6% en viajeros hoteleros</a:t>
          </a:r>
          <a:endParaRPr lang="en-US"/>
        </a:p>
      </dgm:t>
    </dgm:pt>
    <dgm:pt modelId="{6A7A14F6-7C39-4BAC-8EBC-03AB8176450E}" type="parTrans" cxnId="{4E7DC264-9F9F-4E4C-93EA-F705BA71E4C9}">
      <dgm:prSet/>
      <dgm:spPr/>
      <dgm:t>
        <a:bodyPr/>
        <a:lstStyle/>
        <a:p>
          <a:endParaRPr lang="en-US"/>
        </a:p>
      </dgm:t>
    </dgm:pt>
    <dgm:pt modelId="{8601358F-92D9-4249-90F3-EBC5B5D31792}" type="sibTrans" cxnId="{4E7DC264-9F9F-4E4C-93EA-F705BA71E4C9}">
      <dgm:prSet/>
      <dgm:spPr/>
      <dgm:t>
        <a:bodyPr/>
        <a:lstStyle/>
        <a:p>
          <a:endParaRPr lang="en-US"/>
        </a:p>
      </dgm:t>
    </dgm:pt>
    <dgm:pt modelId="{D1ED8C82-FBAD-4FE9-83F4-B50EE1AB0DC2}">
      <dgm:prSet/>
      <dgm:spPr/>
      <dgm:t>
        <a:bodyPr/>
        <a:lstStyle/>
        <a:p>
          <a:r>
            <a:rPr lang="es-ES" b="0" i="0"/>
            <a:t>Pernoctaciones: -4,7% interanual</a:t>
          </a:r>
          <a:endParaRPr lang="en-US"/>
        </a:p>
      </dgm:t>
    </dgm:pt>
    <dgm:pt modelId="{39BC6A43-5D08-4C3E-A03F-F1DF1A563662}" type="parTrans" cxnId="{318D0CF9-B005-4820-A64A-FD102FD703A0}">
      <dgm:prSet/>
      <dgm:spPr/>
      <dgm:t>
        <a:bodyPr/>
        <a:lstStyle/>
        <a:p>
          <a:endParaRPr lang="en-US"/>
        </a:p>
      </dgm:t>
    </dgm:pt>
    <dgm:pt modelId="{FA133874-4518-4DC7-AAC0-ABBE02DA0894}" type="sibTrans" cxnId="{318D0CF9-B005-4820-A64A-FD102FD703A0}">
      <dgm:prSet/>
      <dgm:spPr/>
      <dgm:t>
        <a:bodyPr/>
        <a:lstStyle/>
        <a:p>
          <a:endParaRPr lang="en-US"/>
        </a:p>
      </dgm:t>
    </dgm:pt>
    <dgm:pt modelId="{DFC85F55-5BA0-4211-B4C9-F1584F8DA3AD}">
      <dgm:prSet/>
      <dgm:spPr/>
      <dgm:t>
        <a:bodyPr/>
        <a:lstStyle/>
        <a:p>
          <a:r>
            <a:rPr lang="es-ES"/>
            <a:t>Buen comportamiento servicios a empresas y sectores asociados al transporte, hostelería y comercio minorista</a:t>
          </a:r>
          <a:endParaRPr lang="en-US"/>
        </a:p>
      </dgm:t>
    </dgm:pt>
    <dgm:pt modelId="{E9B952F2-911F-464C-9CE6-29BEF13CE37A}" type="parTrans" cxnId="{33199261-B03F-4B83-AEB6-D585198FB868}">
      <dgm:prSet/>
      <dgm:spPr/>
      <dgm:t>
        <a:bodyPr/>
        <a:lstStyle/>
        <a:p>
          <a:endParaRPr lang="en-US"/>
        </a:p>
      </dgm:t>
    </dgm:pt>
    <dgm:pt modelId="{A2A742E9-2031-4535-AC95-4BB4B63D3D13}" type="sibTrans" cxnId="{33199261-B03F-4B83-AEB6-D585198FB868}">
      <dgm:prSet/>
      <dgm:spPr/>
      <dgm:t>
        <a:bodyPr/>
        <a:lstStyle/>
        <a:p>
          <a:endParaRPr lang="en-US"/>
        </a:p>
      </dgm:t>
    </dgm:pt>
    <dgm:pt modelId="{527AB45D-A26E-4EBB-B9BF-BBD8014814E2}" type="pres">
      <dgm:prSet presAssocID="{9C403910-6F5A-4D11-B695-502E8812BE89}" presName="linear" presStyleCnt="0">
        <dgm:presLayoutVars>
          <dgm:dir/>
          <dgm:animLvl val="lvl"/>
          <dgm:resizeHandles val="exact"/>
        </dgm:presLayoutVars>
      </dgm:prSet>
      <dgm:spPr/>
    </dgm:pt>
    <dgm:pt modelId="{B3A71E93-9791-4756-BD93-49D6EDA1E3DC}" type="pres">
      <dgm:prSet presAssocID="{5E67D0CC-EEAE-4EAE-86DF-10390D272580}" presName="parentLin" presStyleCnt="0"/>
      <dgm:spPr/>
    </dgm:pt>
    <dgm:pt modelId="{A2083CDF-93C6-4EAE-B1F4-A61423522C9F}" type="pres">
      <dgm:prSet presAssocID="{5E67D0CC-EEAE-4EAE-86DF-10390D272580}" presName="parentLeftMargin" presStyleLbl="node1" presStyleIdx="0" presStyleCnt="2"/>
      <dgm:spPr/>
    </dgm:pt>
    <dgm:pt modelId="{183A7144-4C42-46F3-AD4E-FF8A9627C2BD}" type="pres">
      <dgm:prSet presAssocID="{5E67D0CC-EEAE-4EAE-86DF-10390D2725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999A2B-B702-4A23-BE1C-A1AC60D3DD1C}" type="pres">
      <dgm:prSet presAssocID="{5E67D0CC-EEAE-4EAE-86DF-10390D272580}" presName="negativeSpace" presStyleCnt="0"/>
      <dgm:spPr/>
    </dgm:pt>
    <dgm:pt modelId="{CA1BA973-37E8-4D29-B465-8361D2284798}" type="pres">
      <dgm:prSet presAssocID="{5E67D0CC-EEAE-4EAE-86DF-10390D272580}" presName="childText" presStyleLbl="conFgAcc1" presStyleIdx="0" presStyleCnt="2">
        <dgm:presLayoutVars>
          <dgm:bulletEnabled val="1"/>
        </dgm:presLayoutVars>
      </dgm:prSet>
      <dgm:spPr/>
    </dgm:pt>
    <dgm:pt modelId="{BB70C155-0FC9-4FAF-A70B-D297F57E4645}" type="pres">
      <dgm:prSet presAssocID="{141D9FC5-D34B-4CF5-9253-AF4F1A330676}" presName="spaceBetweenRectangles" presStyleCnt="0"/>
      <dgm:spPr/>
    </dgm:pt>
    <dgm:pt modelId="{3A436099-AA33-46A4-896D-67BC3C47C902}" type="pres">
      <dgm:prSet presAssocID="{FAF140E0-2875-40B3-A475-0A81737D1010}" presName="parentLin" presStyleCnt="0"/>
      <dgm:spPr/>
    </dgm:pt>
    <dgm:pt modelId="{D9641E58-77E5-48E8-96FD-340A16C8D9D1}" type="pres">
      <dgm:prSet presAssocID="{FAF140E0-2875-40B3-A475-0A81737D1010}" presName="parentLeftMargin" presStyleLbl="node1" presStyleIdx="0" presStyleCnt="2"/>
      <dgm:spPr/>
    </dgm:pt>
    <dgm:pt modelId="{CD69848D-46B8-4342-991F-0E1E40ABBB48}" type="pres">
      <dgm:prSet presAssocID="{FAF140E0-2875-40B3-A475-0A81737D10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4F06FDF-E9E1-43B8-967B-85A7FECCFC4D}" type="pres">
      <dgm:prSet presAssocID="{FAF140E0-2875-40B3-A475-0A81737D1010}" presName="negativeSpace" presStyleCnt="0"/>
      <dgm:spPr/>
    </dgm:pt>
    <dgm:pt modelId="{60B0B70D-1A2A-42A6-9823-54C4811148B7}" type="pres">
      <dgm:prSet presAssocID="{FAF140E0-2875-40B3-A475-0A81737D101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E237414-B856-4C86-8ECB-E1854E36FA10}" type="presOf" srcId="{C9B24D3C-3642-4EDD-9C59-696220BF3699}" destId="{CA1BA973-37E8-4D29-B465-8361D2284798}" srcOrd="0" destOrd="0" presId="urn:microsoft.com/office/officeart/2005/8/layout/list1"/>
    <dgm:cxn modelId="{AEFAA81C-0628-498F-A030-4D2061D2E628}" srcId="{5E67D0CC-EEAE-4EAE-86DF-10390D272580}" destId="{CEF794C4-FA6C-4068-AC5E-DD1B95CDC079}" srcOrd="1" destOrd="0" parTransId="{A62D2630-8015-400A-AC16-B6AB58C97C40}" sibTransId="{1308CCB0-B6AD-45D5-9E60-0DB57E636A80}"/>
    <dgm:cxn modelId="{5723F41C-9351-4315-9ED9-6814CEC2214F}" type="presOf" srcId="{D1ED8C82-FBAD-4FE9-83F4-B50EE1AB0DC2}" destId="{60B0B70D-1A2A-42A6-9823-54C4811148B7}" srcOrd="0" destOrd="1" presId="urn:microsoft.com/office/officeart/2005/8/layout/list1"/>
    <dgm:cxn modelId="{4C457A5F-B6CB-499C-A574-A35E11F91496}" type="presOf" srcId="{FAF140E0-2875-40B3-A475-0A81737D1010}" destId="{D9641E58-77E5-48E8-96FD-340A16C8D9D1}" srcOrd="0" destOrd="0" presId="urn:microsoft.com/office/officeart/2005/8/layout/list1"/>
    <dgm:cxn modelId="{33199261-B03F-4B83-AEB6-D585198FB868}" srcId="{FAF140E0-2875-40B3-A475-0A81737D1010}" destId="{DFC85F55-5BA0-4211-B4C9-F1584F8DA3AD}" srcOrd="2" destOrd="0" parTransId="{E9B952F2-911F-464C-9CE6-29BEF13CE37A}" sibTransId="{A2A742E9-2031-4535-AC95-4BB4B63D3D13}"/>
    <dgm:cxn modelId="{982E8C62-E480-4A5B-84EE-E8ADD4155787}" type="presOf" srcId="{1BCE98A5-F048-4B4E-A186-594A22760A62}" destId="{60B0B70D-1A2A-42A6-9823-54C4811148B7}" srcOrd="0" destOrd="0" presId="urn:microsoft.com/office/officeart/2005/8/layout/list1"/>
    <dgm:cxn modelId="{4E7DC264-9F9F-4E4C-93EA-F705BA71E4C9}" srcId="{FAF140E0-2875-40B3-A475-0A81737D1010}" destId="{1BCE98A5-F048-4B4E-A186-594A22760A62}" srcOrd="0" destOrd="0" parTransId="{6A7A14F6-7C39-4BAC-8EBC-03AB8176450E}" sibTransId="{8601358F-92D9-4249-90F3-EBC5B5D31792}"/>
    <dgm:cxn modelId="{07E1D576-6D5E-4294-ABD3-77C088943D1C}" srcId="{9C403910-6F5A-4D11-B695-502E8812BE89}" destId="{FAF140E0-2875-40B3-A475-0A81737D1010}" srcOrd="1" destOrd="0" parTransId="{8E4571BD-36F8-4590-AACD-0E4FEAAA0257}" sibTransId="{656D895C-A36C-4314-A7A5-9EF88B1AAB97}"/>
    <dgm:cxn modelId="{5D81A289-9E89-48D7-A250-2E9890309F99}" type="presOf" srcId="{5E67D0CC-EEAE-4EAE-86DF-10390D272580}" destId="{183A7144-4C42-46F3-AD4E-FF8A9627C2BD}" srcOrd="1" destOrd="0" presId="urn:microsoft.com/office/officeart/2005/8/layout/list1"/>
    <dgm:cxn modelId="{276AB291-C7A1-40CF-A610-EDBD9C7063F0}" type="presOf" srcId="{CEF794C4-FA6C-4068-AC5E-DD1B95CDC079}" destId="{CA1BA973-37E8-4D29-B465-8361D2284798}" srcOrd="0" destOrd="1" presId="urn:microsoft.com/office/officeart/2005/8/layout/list1"/>
    <dgm:cxn modelId="{3B99989C-E446-4077-852F-742889BF0039}" srcId="{9C403910-6F5A-4D11-B695-502E8812BE89}" destId="{5E67D0CC-EEAE-4EAE-86DF-10390D272580}" srcOrd="0" destOrd="0" parTransId="{02EA4CC6-BFDA-468C-A2DE-D2C1B46590B3}" sibTransId="{141D9FC5-D34B-4CF5-9253-AF4F1A330676}"/>
    <dgm:cxn modelId="{18D00FA6-4F09-4FB2-A85C-F109A9BB94B6}" type="presOf" srcId="{9C403910-6F5A-4D11-B695-502E8812BE89}" destId="{527AB45D-A26E-4EBB-B9BF-BBD8014814E2}" srcOrd="0" destOrd="0" presId="urn:microsoft.com/office/officeart/2005/8/layout/list1"/>
    <dgm:cxn modelId="{62E1C2A8-6884-4BDA-BE33-B92FD49CE40E}" type="presOf" srcId="{DFC85F55-5BA0-4211-B4C9-F1584F8DA3AD}" destId="{60B0B70D-1A2A-42A6-9823-54C4811148B7}" srcOrd="0" destOrd="2" presId="urn:microsoft.com/office/officeart/2005/8/layout/list1"/>
    <dgm:cxn modelId="{E18DEBD8-80B6-451F-9FB3-8A876BB09A49}" type="presOf" srcId="{FAF140E0-2875-40B3-A475-0A81737D1010}" destId="{CD69848D-46B8-4342-991F-0E1E40ABBB48}" srcOrd="1" destOrd="0" presId="urn:microsoft.com/office/officeart/2005/8/layout/list1"/>
    <dgm:cxn modelId="{1F7D74DC-2292-483D-85C8-9CF17E19F556}" srcId="{5E67D0CC-EEAE-4EAE-86DF-10390D272580}" destId="{C9B24D3C-3642-4EDD-9C59-696220BF3699}" srcOrd="0" destOrd="0" parTransId="{27B884B9-6C42-4A8B-B090-B9B8E855E6DD}" sibTransId="{3C603F08-ECC5-4CB3-A197-39E1A53680AC}"/>
    <dgm:cxn modelId="{A207B9F0-9315-416A-8694-738C3641BB50}" type="presOf" srcId="{5E67D0CC-EEAE-4EAE-86DF-10390D272580}" destId="{A2083CDF-93C6-4EAE-B1F4-A61423522C9F}" srcOrd="0" destOrd="0" presId="urn:microsoft.com/office/officeart/2005/8/layout/list1"/>
    <dgm:cxn modelId="{318D0CF9-B005-4820-A64A-FD102FD703A0}" srcId="{FAF140E0-2875-40B3-A475-0A81737D1010}" destId="{D1ED8C82-FBAD-4FE9-83F4-B50EE1AB0DC2}" srcOrd="1" destOrd="0" parTransId="{39BC6A43-5D08-4C3E-A03F-F1DF1A563662}" sibTransId="{FA133874-4518-4DC7-AAC0-ABBE02DA0894}"/>
    <dgm:cxn modelId="{15C2B0C1-F0D2-499F-A20B-712DCB69B7D0}" type="presParOf" srcId="{527AB45D-A26E-4EBB-B9BF-BBD8014814E2}" destId="{B3A71E93-9791-4756-BD93-49D6EDA1E3DC}" srcOrd="0" destOrd="0" presId="urn:microsoft.com/office/officeart/2005/8/layout/list1"/>
    <dgm:cxn modelId="{C0FCE32B-138C-41B8-9C02-40D87E9DFCAE}" type="presParOf" srcId="{B3A71E93-9791-4756-BD93-49D6EDA1E3DC}" destId="{A2083CDF-93C6-4EAE-B1F4-A61423522C9F}" srcOrd="0" destOrd="0" presId="urn:microsoft.com/office/officeart/2005/8/layout/list1"/>
    <dgm:cxn modelId="{0663CF67-5C9F-46D9-86B5-47EDB9860966}" type="presParOf" srcId="{B3A71E93-9791-4756-BD93-49D6EDA1E3DC}" destId="{183A7144-4C42-46F3-AD4E-FF8A9627C2BD}" srcOrd="1" destOrd="0" presId="urn:microsoft.com/office/officeart/2005/8/layout/list1"/>
    <dgm:cxn modelId="{A615A7C7-F9BB-437C-8989-7354B2D219D3}" type="presParOf" srcId="{527AB45D-A26E-4EBB-B9BF-BBD8014814E2}" destId="{E1999A2B-B702-4A23-BE1C-A1AC60D3DD1C}" srcOrd="1" destOrd="0" presId="urn:microsoft.com/office/officeart/2005/8/layout/list1"/>
    <dgm:cxn modelId="{C19CEDF3-BA72-4809-BABB-D4ABBA6944B9}" type="presParOf" srcId="{527AB45D-A26E-4EBB-B9BF-BBD8014814E2}" destId="{CA1BA973-37E8-4D29-B465-8361D2284798}" srcOrd="2" destOrd="0" presId="urn:microsoft.com/office/officeart/2005/8/layout/list1"/>
    <dgm:cxn modelId="{8CF5C2D2-D890-4E6B-B5BE-1F586B287AC5}" type="presParOf" srcId="{527AB45D-A26E-4EBB-B9BF-BBD8014814E2}" destId="{BB70C155-0FC9-4FAF-A70B-D297F57E4645}" srcOrd="3" destOrd="0" presId="urn:microsoft.com/office/officeart/2005/8/layout/list1"/>
    <dgm:cxn modelId="{02C4FD30-3F38-4203-91B6-F604A6C8969D}" type="presParOf" srcId="{527AB45D-A26E-4EBB-B9BF-BBD8014814E2}" destId="{3A436099-AA33-46A4-896D-67BC3C47C902}" srcOrd="4" destOrd="0" presId="urn:microsoft.com/office/officeart/2005/8/layout/list1"/>
    <dgm:cxn modelId="{A6991C9E-D018-49F5-BF39-C5C4A6EE638C}" type="presParOf" srcId="{3A436099-AA33-46A4-896D-67BC3C47C902}" destId="{D9641E58-77E5-48E8-96FD-340A16C8D9D1}" srcOrd="0" destOrd="0" presId="urn:microsoft.com/office/officeart/2005/8/layout/list1"/>
    <dgm:cxn modelId="{0971328B-EAB8-4CC4-8F4D-56E96D48DF73}" type="presParOf" srcId="{3A436099-AA33-46A4-896D-67BC3C47C902}" destId="{CD69848D-46B8-4342-991F-0E1E40ABBB48}" srcOrd="1" destOrd="0" presId="urn:microsoft.com/office/officeart/2005/8/layout/list1"/>
    <dgm:cxn modelId="{F46C16E1-CB17-4348-AA05-1EA72B231210}" type="presParOf" srcId="{527AB45D-A26E-4EBB-B9BF-BBD8014814E2}" destId="{B4F06FDF-E9E1-43B8-967B-85A7FECCFC4D}" srcOrd="5" destOrd="0" presId="urn:microsoft.com/office/officeart/2005/8/layout/list1"/>
    <dgm:cxn modelId="{AE4DADD7-4E13-4026-AC07-C69B2BF558E0}" type="presParOf" srcId="{527AB45D-A26E-4EBB-B9BF-BBD8014814E2}" destId="{60B0B70D-1A2A-42A6-9823-54C4811148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E34053-2FC3-4757-8186-9A7FC023B53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5A6F87-122C-49CB-86C3-5129FDB905A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 i="0" dirty="0"/>
            <a:t>Perspectivas Positivas</a:t>
          </a:r>
        </a:p>
      </dgm:t>
    </dgm:pt>
    <dgm:pt modelId="{EC45605F-FFFF-4440-9BD0-82CF93CF8A13}" type="parTrans" cxnId="{F9A58271-C4C2-4AC8-828E-BBB704A779BE}">
      <dgm:prSet/>
      <dgm:spPr/>
      <dgm:t>
        <a:bodyPr/>
        <a:lstStyle/>
        <a:p>
          <a:endParaRPr lang="es-ES"/>
        </a:p>
      </dgm:t>
    </dgm:pt>
    <dgm:pt modelId="{A61642C1-A2B5-4231-BC43-7CDF89B67FD1}" type="sibTrans" cxnId="{F9A58271-C4C2-4AC8-828E-BBB704A779BE}">
      <dgm:prSet/>
      <dgm:spPr/>
      <dgm:t>
        <a:bodyPr/>
        <a:lstStyle/>
        <a:p>
          <a:endParaRPr lang="es-ES"/>
        </a:p>
      </dgm:t>
    </dgm:pt>
    <dgm:pt modelId="{B64D3EDA-6AA6-4D2F-B4C2-0A3AE7B4322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Mejora sustancial tras las abundantes lluvias del otoño-invierno 2024/2025</a:t>
          </a:r>
        </a:p>
      </dgm:t>
    </dgm:pt>
    <dgm:pt modelId="{1F5ACBF8-B856-4708-BEA1-5EBADCCDE1F0}" type="parTrans" cxnId="{95DF8FB9-BDBC-474B-A0C2-0F1A00FABE71}">
      <dgm:prSet/>
      <dgm:spPr/>
      <dgm:t>
        <a:bodyPr/>
        <a:lstStyle/>
        <a:p>
          <a:endParaRPr lang="es-ES"/>
        </a:p>
      </dgm:t>
    </dgm:pt>
    <dgm:pt modelId="{2DB150CC-39A7-49D7-9D22-5E6BC97E9B41}" type="sibTrans" cxnId="{95DF8FB9-BDBC-474B-A0C2-0F1A00FABE71}">
      <dgm:prSet/>
      <dgm:spPr/>
      <dgm:t>
        <a:bodyPr/>
        <a:lstStyle/>
        <a:p>
          <a:endParaRPr lang="es-ES"/>
        </a:p>
      </dgm:t>
    </dgm:pt>
    <dgm:pt modelId="{AD70F845-5567-4A96-9EED-456D462D21E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 i="0" dirty="0"/>
            <a:t>Revisión al alza de todas las previsiones del sector:</a:t>
          </a:r>
        </a:p>
      </dgm:t>
    </dgm:pt>
    <dgm:pt modelId="{1289ED58-277F-405F-8C69-CF313C23F254}" type="parTrans" cxnId="{99566857-7DB8-4FA8-9BDE-D1E3248FBD1B}">
      <dgm:prSet/>
      <dgm:spPr/>
      <dgm:t>
        <a:bodyPr/>
        <a:lstStyle/>
        <a:p>
          <a:endParaRPr lang="es-ES"/>
        </a:p>
      </dgm:t>
    </dgm:pt>
    <dgm:pt modelId="{7479850B-5F5A-4505-8C53-CB8F51989DE6}" type="sibTrans" cxnId="{99566857-7DB8-4FA8-9BDE-D1E3248FBD1B}">
      <dgm:prSet/>
      <dgm:spPr/>
      <dgm:t>
        <a:bodyPr/>
        <a:lstStyle/>
        <a:p>
          <a:endParaRPr lang="es-ES"/>
        </a:p>
      </dgm:t>
    </dgm:pt>
    <dgm:pt modelId="{CFDE275D-2E77-4DBD-BE1E-356960ED8B8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Influyen en las estimaciones actuales para el IVT</a:t>
          </a:r>
        </a:p>
      </dgm:t>
    </dgm:pt>
    <dgm:pt modelId="{3FAD6311-2302-46C8-8EEC-F43840731F7A}" type="parTrans" cxnId="{FB713C8D-CF6A-4CF2-8B45-867D7BD7D447}">
      <dgm:prSet/>
      <dgm:spPr/>
      <dgm:t>
        <a:bodyPr/>
        <a:lstStyle/>
        <a:p>
          <a:endParaRPr lang="es-ES"/>
        </a:p>
      </dgm:t>
    </dgm:pt>
    <dgm:pt modelId="{F87960F1-BCBC-4F97-9F08-6BBCD5401751}" type="sibTrans" cxnId="{FB713C8D-CF6A-4CF2-8B45-867D7BD7D447}">
      <dgm:prSet/>
      <dgm:spPr/>
      <dgm:t>
        <a:bodyPr/>
        <a:lstStyle/>
        <a:p>
          <a:endParaRPr lang="es-ES"/>
        </a:p>
      </dgm:t>
    </dgm:pt>
    <dgm:pt modelId="{45EE57AB-F198-4A54-8FAB-C40C4A40B557}" type="pres">
      <dgm:prSet presAssocID="{07E34053-2FC3-4757-8186-9A7FC023B53D}" presName="root" presStyleCnt="0">
        <dgm:presLayoutVars>
          <dgm:dir/>
          <dgm:resizeHandles val="exact"/>
        </dgm:presLayoutVars>
      </dgm:prSet>
      <dgm:spPr/>
    </dgm:pt>
    <dgm:pt modelId="{B045A74D-B145-40B2-A094-E3939732650E}" type="pres">
      <dgm:prSet presAssocID="{F45A6F87-122C-49CB-86C3-5129FDB905A2}" presName="compNode" presStyleCnt="0"/>
      <dgm:spPr/>
    </dgm:pt>
    <dgm:pt modelId="{4F1F5D32-9CB1-4EEB-A488-CD12C65614E1}" type="pres">
      <dgm:prSet presAssocID="{F45A6F87-122C-49CB-86C3-5129FDB905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a"/>
        </a:ext>
      </dgm:extLst>
    </dgm:pt>
    <dgm:pt modelId="{2BC53514-5A11-4605-9607-15DF2B9B2427}" type="pres">
      <dgm:prSet presAssocID="{F45A6F87-122C-49CB-86C3-5129FDB905A2}" presName="iconSpace" presStyleCnt="0"/>
      <dgm:spPr/>
    </dgm:pt>
    <dgm:pt modelId="{FF6DC298-998C-4710-A78B-3054BB65D886}" type="pres">
      <dgm:prSet presAssocID="{F45A6F87-122C-49CB-86C3-5129FDB905A2}" presName="parTx" presStyleLbl="revTx" presStyleIdx="0" presStyleCnt="4">
        <dgm:presLayoutVars>
          <dgm:chMax val="0"/>
          <dgm:chPref val="0"/>
        </dgm:presLayoutVars>
      </dgm:prSet>
      <dgm:spPr/>
    </dgm:pt>
    <dgm:pt modelId="{99B9D38D-E956-4055-8343-EB952E28DC74}" type="pres">
      <dgm:prSet presAssocID="{F45A6F87-122C-49CB-86C3-5129FDB905A2}" presName="txSpace" presStyleCnt="0"/>
      <dgm:spPr/>
    </dgm:pt>
    <dgm:pt modelId="{3C49E7AB-5079-4250-9854-30D25F2E5E00}" type="pres">
      <dgm:prSet presAssocID="{F45A6F87-122C-49CB-86C3-5129FDB905A2}" presName="desTx" presStyleLbl="revTx" presStyleIdx="1" presStyleCnt="4">
        <dgm:presLayoutVars/>
      </dgm:prSet>
      <dgm:spPr/>
    </dgm:pt>
    <dgm:pt modelId="{B01E2A21-83E7-4D9F-A305-5AF476B8091A}" type="pres">
      <dgm:prSet presAssocID="{A61642C1-A2B5-4231-BC43-7CDF89B67FD1}" presName="sibTrans" presStyleCnt="0"/>
      <dgm:spPr/>
    </dgm:pt>
    <dgm:pt modelId="{1A82AE02-54D1-49DB-8AFE-C4A83A33B64E}" type="pres">
      <dgm:prSet presAssocID="{AD70F845-5567-4A96-9EED-456D462D21E8}" presName="compNode" presStyleCnt="0"/>
      <dgm:spPr/>
    </dgm:pt>
    <dgm:pt modelId="{040D09EA-5136-42B6-A4CC-EC2AA3B58733}" type="pres">
      <dgm:prSet presAssocID="{AD70F845-5567-4A96-9EED-456D462D21E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ado con relleno sólido"/>
        </a:ext>
      </dgm:extLst>
    </dgm:pt>
    <dgm:pt modelId="{43613C0C-5726-4F06-A642-8B2C4A9C4BC8}" type="pres">
      <dgm:prSet presAssocID="{AD70F845-5567-4A96-9EED-456D462D21E8}" presName="iconSpace" presStyleCnt="0"/>
      <dgm:spPr/>
    </dgm:pt>
    <dgm:pt modelId="{93C39603-A86C-43CF-A64C-7B3E83EEBB8A}" type="pres">
      <dgm:prSet presAssocID="{AD70F845-5567-4A96-9EED-456D462D21E8}" presName="parTx" presStyleLbl="revTx" presStyleIdx="2" presStyleCnt="4">
        <dgm:presLayoutVars>
          <dgm:chMax val="0"/>
          <dgm:chPref val="0"/>
        </dgm:presLayoutVars>
      </dgm:prSet>
      <dgm:spPr/>
    </dgm:pt>
    <dgm:pt modelId="{70F3E99B-5DD0-4835-BD3E-D54CC4A16E75}" type="pres">
      <dgm:prSet presAssocID="{AD70F845-5567-4A96-9EED-456D462D21E8}" presName="txSpace" presStyleCnt="0"/>
      <dgm:spPr/>
    </dgm:pt>
    <dgm:pt modelId="{267E7C93-5DDA-4BD2-BF39-D6E1A60BD971}" type="pres">
      <dgm:prSet presAssocID="{AD70F845-5567-4A96-9EED-456D462D21E8}" presName="desTx" presStyleLbl="revTx" presStyleIdx="3" presStyleCnt="4">
        <dgm:presLayoutVars/>
      </dgm:prSet>
      <dgm:spPr/>
    </dgm:pt>
  </dgm:ptLst>
  <dgm:cxnLst>
    <dgm:cxn modelId="{499BDA00-7A24-4805-91B8-CC7F08EB0503}" type="presOf" srcId="{CFDE275D-2E77-4DBD-BE1E-356960ED8B8A}" destId="{267E7C93-5DDA-4BD2-BF39-D6E1A60BD971}" srcOrd="0" destOrd="0" presId="urn:microsoft.com/office/officeart/2018/5/layout/CenteredIconLabelDescriptionList"/>
    <dgm:cxn modelId="{198CEC62-A034-4AC4-991A-7D8FED5AA41D}" type="presOf" srcId="{F45A6F87-122C-49CB-86C3-5129FDB905A2}" destId="{FF6DC298-998C-4710-A78B-3054BB65D886}" srcOrd="0" destOrd="0" presId="urn:microsoft.com/office/officeart/2018/5/layout/CenteredIconLabelDescriptionList"/>
    <dgm:cxn modelId="{8DE7126F-577E-40B8-879D-2D5AC524A98D}" type="presOf" srcId="{AD70F845-5567-4A96-9EED-456D462D21E8}" destId="{93C39603-A86C-43CF-A64C-7B3E83EEBB8A}" srcOrd="0" destOrd="0" presId="urn:microsoft.com/office/officeart/2018/5/layout/CenteredIconLabelDescriptionList"/>
    <dgm:cxn modelId="{F9A58271-C4C2-4AC8-828E-BBB704A779BE}" srcId="{07E34053-2FC3-4757-8186-9A7FC023B53D}" destId="{F45A6F87-122C-49CB-86C3-5129FDB905A2}" srcOrd="0" destOrd="0" parTransId="{EC45605F-FFFF-4440-9BD0-82CF93CF8A13}" sibTransId="{A61642C1-A2B5-4231-BC43-7CDF89B67FD1}"/>
    <dgm:cxn modelId="{99566857-7DB8-4FA8-9BDE-D1E3248FBD1B}" srcId="{07E34053-2FC3-4757-8186-9A7FC023B53D}" destId="{AD70F845-5567-4A96-9EED-456D462D21E8}" srcOrd="1" destOrd="0" parTransId="{1289ED58-277F-405F-8C69-CF313C23F254}" sibTransId="{7479850B-5F5A-4505-8C53-CB8F51989DE6}"/>
    <dgm:cxn modelId="{5EF5E384-AC4E-480C-850D-3444201BA043}" type="presOf" srcId="{07E34053-2FC3-4757-8186-9A7FC023B53D}" destId="{45EE57AB-F198-4A54-8FAB-C40C4A40B557}" srcOrd="0" destOrd="0" presId="urn:microsoft.com/office/officeart/2018/5/layout/CenteredIconLabelDescriptionList"/>
    <dgm:cxn modelId="{FB713C8D-CF6A-4CF2-8B45-867D7BD7D447}" srcId="{AD70F845-5567-4A96-9EED-456D462D21E8}" destId="{CFDE275D-2E77-4DBD-BE1E-356960ED8B8A}" srcOrd="0" destOrd="0" parTransId="{3FAD6311-2302-46C8-8EEC-F43840731F7A}" sibTransId="{F87960F1-BCBC-4F97-9F08-6BBCD5401751}"/>
    <dgm:cxn modelId="{2C9B6392-5596-4635-99C1-A88093D17F8E}" type="presOf" srcId="{B64D3EDA-6AA6-4D2F-B4C2-0A3AE7B43227}" destId="{3C49E7AB-5079-4250-9854-30D25F2E5E00}" srcOrd="0" destOrd="0" presId="urn:microsoft.com/office/officeart/2018/5/layout/CenteredIconLabelDescriptionList"/>
    <dgm:cxn modelId="{95DF8FB9-BDBC-474B-A0C2-0F1A00FABE71}" srcId="{F45A6F87-122C-49CB-86C3-5129FDB905A2}" destId="{B64D3EDA-6AA6-4D2F-B4C2-0A3AE7B43227}" srcOrd="0" destOrd="0" parTransId="{1F5ACBF8-B856-4708-BEA1-5EBADCCDE1F0}" sibTransId="{2DB150CC-39A7-49D7-9D22-5E6BC97E9B41}"/>
    <dgm:cxn modelId="{9D4BFB47-8A2A-4BBD-B4E6-E7C091E727C5}" type="presParOf" srcId="{45EE57AB-F198-4A54-8FAB-C40C4A40B557}" destId="{B045A74D-B145-40B2-A094-E3939732650E}" srcOrd="0" destOrd="0" presId="urn:microsoft.com/office/officeart/2018/5/layout/CenteredIconLabelDescriptionList"/>
    <dgm:cxn modelId="{850B3495-E3C5-42C2-80A8-13980CA87A93}" type="presParOf" srcId="{B045A74D-B145-40B2-A094-E3939732650E}" destId="{4F1F5D32-9CB1-4EEB-A488-CD12C65614E1}" srcOrd="0" destOrd="0" presId="urn:microsoft.com/office/officeart/2018/5/layout/CenteredIconLabelDescriptionList"/>
    <dgm:cxn modelId="{15423175-A4A7-4212-AE33-88D1254CD5EF}" type="presParOf" srcId="{B045A74D-B145-40B2-A094-E3939732650E}" destId="{2BC53514-5A11-4605-9607-15DF2B9B2427}" srcOrd="1" destOrd="0" presId="urn:microsoft.com/office/officeart/2018/5/layout/CenteredIconLabelDescriptionList"/>
    <dgm:cxn modelId="{65840311-B647-4C5E-BE31-B467C7DAE346}" type="presParOf" srcId="{B045A74D-B145-40B2-A094-E3939732650E}" destId="{FF6DC298-998C-4710-A78B-3054BB65D886}" srcOrd="2" destOrd="0" presId="urn:microsoft.com/office/officeart/2018/5/layout/CenteredIconLabelDescriptionList"/>
    <dgm:cxn modelId="{BD07FA0A-7B39-4CD1-B197-C20C0618D1AD}" type="presParOf" srcId="{B045A74D-B145-40B2-A094-E3939732650E}" destId="{99B9D38D-E956-4055-8343-EB952E28DC74}" srcOrd="3" destOrd="0" presId="urn:microsoft.com/office/officeart/2018/5/layout/CenteredIconLabelDescriptionList"/>
    <dgm:cxn modelId="{52AB006D-E8D5-41BB-8031-F60D2A6BBD90}" type="presParOf" srcId="{B045A74D-B145-40B2-A094-E3939732650E}" destId="{3C49E7AB-5079-4250-9854-30D25F2E5E00}" srcOrd="4" destOrd="0" presId="urn:microsoft.com/office/officeart/2018/5/layout/CenteredIconLabelDescriptionList"/>
    <dgm:cxn modelId="{5E51A826-F8F7-4780-804B-9AF26A0117D6}" type="presParOf" srcId="{45EE57AB-F198-4A54-8FAB-C40C4A40B557}" destId="{B01E2A21-83E7-4D9F-A305-5AF476B8091A}" srcOrd="1" destOrd="0" presId="urn:microsoft.com/office/officeart/2018/5/layout/CenteredIconLabelDescriptionList"/>
    <dgm:cxn modelId="{7023086F-587D-4D63-9312-BAD8C14176EA}" type="presParOf" srcId="{45EE57AB-F198-4A54-8FAB-C40C4A40B557}" destId="{1A82AE02-54D1-49DB-8AFE-C4A83A33B64E}" srcOrd="2" destOrd="0" presId="urn:microsoft.com/office/officeart/2018/5/layout/CenteredIconLabelDescriptionList"/>
    <dgm:cxn modelId="{96F0463C-FE9C-4BEE-83CC-51F9D6336660}" type="presParOf" srcId="{1A82AE02-54D1-49DB-8AFE-C4A83A33B64E}" destId="{040D09EA-5136-42B6-A4CC-EC2AA3B58733}" srcOrd="0" destOrd="0" presId="urn:microsoft.com/office/officeart/2018/5/layout/CenteredIconLabelDescriptionList"/>
    <dgm:cxn modelId="{6738A4C3-196E-48D5-B2EE-8826528674D0}" type="presParOf" srcId="{1A82AE02-54D1-49DB-8AFE-C4A83A33B64E}" destId="{43613C0C-5726-4F06-A642-8B2C4A9C4BC8}" srcOrd="1" destOrd="0" presId="urn:microsoft.com/office/officeart/2018/5/layout/CenteredIconLabelDescriptionList"/>
    <dgm:cxn modelId="{FBC4C17F-D2AC-46FF-9E49-8AE5A229DFF5}" type="presParOf" srcId="{1A82AE02-54D1-49DB-8AFE-C4A83A33B64E}" destId="{93C39603-A86C-43CF-A64C-7B3E83EEBB8A}" srcOrd="2" destOrd="0" presId="urn:microsoft.com/office/officeart/2018/5/layout/CenteredIconLabelDescriptionList"/>
    <dgm:cxn modelId="{CEA8C1E9-D734-412B-BE4A-665880CF1693}" type="presParOf" srcId="{1A82AE02-54D1-49DB-8AFE-C4A83A33B64E}" destId="{70F3E99B-5DD0-4835-BD3E-D54CC4A16E75}" srcOrd="3" destOrd="0" presId="urn:microsoft.com/office/officeart/2018/5/layout/CenteredIconLabelDescriptionList"/>
    <dgm:cxn modelId="{67C03E69-3781-43A6-9C34-BC5B50CA1EDE}" type="presParOf" srcId="{1A82AE02-54D1-49DB-8AFE-C4A83A33B64E}" destId="{267E7C93-5DDA-4BD2-BF39-D6E1A60BD97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EDDDA-3EA9-4EDE-8FEA-81491E8C6051}">
      <dsp:nvSpPr>
        <dsp:cNvPr id="0" name=""/>
        <dsp:cNvSpPr/>
      </dsp:nvSpPr>
      <dsp:spPr>
        <a:xfrm>
          <a:off x="0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/>
            <a:t>La inflación en Andalucía se sitúa en el 2,7% en diciembre, prácticamente alineada con el 2,8% nacional</a:t>
          </a:r>
        </a:p>
      </dsp:txBody>
      <dsp:txXfrm>
        <a:off x="0" y="1401973"/>
        <a:ext cx="3414946" cy="2213643"/>
      </dsp:txXfrm>
    </dsp:sp>
    <dsp:sp modelId="{F0A49076-DAD0-4F87-BB29-528784DF0F9F}">
      <dsp:nvSpPr>
        <dsp:cNvPr id="0" name=""/>
        <dsp:cNvSpPr/>
      </dsp:nvSpPr>
      <dsp:spPr>
        <a:xfrm>
          <a:off x="1154062" y="368940"/>
          <a:ext cx="1106821" cy="11068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1</a:t>
          </a:r>
        </a:p>
      </dsp:txBody>
      <dsp:txXfrm>
        <a:off x="1316152" y="531030"/>
        <a:ext cx="782641" cy="782641"/>
      </dsp:txXfrm>
    </dsp:sp>
    <dsp:sp modelId="{7BB669DE-4F1B-4EE8-A275-3A89BAA232D4}">
      <dsp:nvSpPr>
        <dsp:cNvPr id="0" name=""/>
        <dsp:cNvSpPr/>
      </dsp:nvSpPr>
      <dsp:spPr>
        <a:xfrm>
          <a:off x="0" y="3689333"/>
          <a:ext cx="3414946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1B749-033B-4633-B30A-52ED6E2A9F89}">
      <dsp:nvSpPr>
        <dsp:cNvPr id="0" name=""/>
        <dsp:cNvSpPr/>
      </dsp:nvSpPr>
      <dsp:spPr>
        <a:xfrm>
          <a:off x="3756441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/>
            <a:t>a inflación subyacente (2,4%) muestra mejor comportamiento que la media nacional (2,6%)</a:t>
          </a:r>
        </a:p>
      </dsp:txBody>
      <dsp:txXfrm>
        <a:off x="3756441" y="1401973"/>
        <a:ext cx="3414946" cy="2213643"/>
      </dsp:txXfrm>
    </dsp:sp>
    <dsp:sp modelId="{2E638954-101B-491B-BB5B-E6BCB9752153}">
      <dsp:nvSpPr>
        <dsp:cNvPr id="0" name=""/>
        <dsp:cNvSpPr/>
      </dsp:nvSpPr>
      <dsp:spPr>
        <a:xfrm>
          <a:off x="4910503" y="368940"/>
          <a:ext cx="1106821" cy="110682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2</a:t>
          </a:r>
        </a:p>
      </dsp:txBody>
      <dsp:txXfrm>
        <a:off x="5072593" y="531030"/>
        <a:ext cx="782641" cy="782641"/>
      </dsp:txXfrm>
    </dsp:sp>
    <dsp:sp modelId="{6BAEDB09-9EB4-4EF5-B857-938B6DB57562}">
      <dsp:nvSpPr>
        <dsp:cNvPr id="0" name=""/>
        <dsp:cNvSpPr/>
      </dsp:nvSpPr>
      <dsp:spPr>
        <a:xfrm>
          <a:off x="3756441" y="3689333"/>
          <a:ext cx="3414946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ADC9F-FB98-4C00-8CE8-0AE51B74E9D9}">
      <dsp:nvSpPr>
        <dsp:cNvPr id="0" name=""/>
        <dsp:cNvSpPr/>
      </dsp:nvSpPr>
      <dsp:spPr>
        <a:xfrm>
          <a:off x="7512882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 dirty="0"/>
            <a:t>El sector turístico modera sus incrementos de precios, reflejando normalización </a:t>
          </a:r>
          <a:r>
            <a:rPr lang="es-ES" sz="2100" b="0" i="0" kern="1200" dirty="0" err="1"/>
            <a:t>post-pandemia</a:t>
          </a:r>
          <a:endParaRPr lang="es-ES" sz="2100" b="0" i="0" kern="1200" dirty="0"/>
        </a:p>
      </dsp:txBody>
      <dsp:txXfrm>
        <a:off x="7512882" y="1401973"/>
        <a:ext cx="3414946" cy="2213643"/>
      </dsp:txXfrm>
    </dsp:sp>
    <dsp:sp modelId="{A499D9D9-CDF4-4F93-805C-F6746AF71357}">
      <dsp:nvSpPr>
        <dsp:cNvPr id="0" name=""/>
        <dsp:cNvSpPr/>
      </dsp:nvSpPr>
      <dsp:spPr>
        <a:xfrm>
          <a:off x="8666944" y="368940"/>
          <a:ext cx="1106821" cy="110682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3</a:t>
          </a:r>
        </a:p>
      </dsp:txBody>
      <dsp:txXfrm>
        <a:off x="8829034" y="531030"/>
        <a:ext cx="782641" cy="782641"/>
      </dsp:txXfrm>
    </dsp:sp>
    <dsp:sp modelId="{32EC242A-2092-4FA5-A2C5-2DAF29449A2D}">
      <dsp:nvSpPr>
        <dsp:cNvPr id="0" name=""/>
        <dsp:cNvSpPr/>
      </dsp:nvSpPr>
      <dsp:spPr>
        <a:xfrm>
          <a:off x="7512882" y="3689333"/>
          <a:ext cx="3414946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D2CE4-FCB5-4338-88F6-EDCEC4FC4C0C}">
      <dsp:nvSpPr>
        <dsp:cNvPr id="0" name=""/>
        <dsp:cNvSpPr/>
      </dsp:nvSpPr>
      <dsp:spPr>
        <a:xfrm>
          <a:off x="0" y="1071918"/>
          <a:ext cx="3414946" cy="2048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3.488.500 ocupados (-0,4% trimestral, +2,5% interanual)</a:t>
          </a:r>
          <a:endParaRPr lang="en-US" sz="2400" kern="1200" dirty="0"/>
        </a:p>
      </dsp:txBody>
      <dsp:txXfrm>
        <a:off x="0" y="1071918"/>
        <a:ext cx="3414946" cy="2048967"/>
      </dsp:txXfrm>
    </dsp:sp>
    <dsp:sp modelId="{F5A4BDC0-99DE-4808-85D8-406C7079A894}">
      <dsp:nvSpPr>
        <dsp:cNvPr id="0" name=""/>
        <dsp:cNvSpPr/>
      </dsp:nvSpPr>
      <dsp:spPr>
        <a:xfrm>
          <a:off x="3756441" y="1071918"/>
          <a:ext cx="3414946" cy="20489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Afiliación a la Seguridad Social mantiene crecimiento (+3,2% interanual)</a:t>
          </a:r>
          <a:endParaRPr lang="en-US" sz="2400" kern="1200" dirty="0"/>
        </a:p>
      </dsp:txBody>
      <dsp:txXfrm>
        <a:off x="3756441" y="1071918"/>
        <a:ext cx="3414946" cy="2048967"/>
      </dsp:txXfrm>
    </dsp:sp>
    <dsp:sp modelId="{26ED9E6F-E47E-4296-AE65-96CEDFC65295}">
      <dsp:nvSpPr>
        <dsp:cNvPr id="0" name=""/>
        <dsp:cNvSpPr/>
      </dsp:nvSpPr>
      <dsp:spPr>
        <a:xfrm>
          <a:off x="7512882" y="1071918"/>
          <a:ext cx="3414946" cy="2048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Tasa de paro se reduce al 16,27% (-1,9 puntos interanual)</a:t>
          </a:r>
        </a:p>
      </dsp:txBody>
      <dsp:txXfrm>
        <a:off x="7512882" y="1071918"/>
        <a:ext cx="3414946" cy="2048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2C3ED-2A49-4EF3-B700-99545A3442BF}">
      <dsp:nvSpPr>
        <dsp:cNvPr id="0" name=""/>
        <dsp:cNvSpPr/>
      </dsp:nvSpPr>
      <dsp:spPr>
        <a:xfrm>
          <a:off x="0" y="357818"/>
          <a:ext cx="1051560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b="0" i="0" kern="1200"/>
            <a:t>Aumento salarial pactado del 2,9% para 2024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b="0" i="0" kern="1200"/>
            <a:t>Por debajo de la media nacional (3,1%)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b="0" i="0" kern="1200"/>
            <a:t>80% de convenios firmados en años anteriores</a:t>
          </a:r>
          <a:endParaRPr lang="en-US" sz="2200" kern="1200"/>
        </a:p>
      </dsp:txBody>
      <dsp:txXfrm>
        <a:off x="0" y="357818"/>
        <a:ext cx="10515600" cy="1663200"/>
      </dsp:txXfrm>
    </dsp:sp>
    <dsp:sp modelId="{9FDA8000-8A57-4AD4-8722-BB0A741B710B}">
      <dsp:nvSpPr>
        <dsp:cNvPr id="0" name=""/>
        <dsp:cNvSpPr/>
      </dsp:nvSpPr>
      <dsp:spPr>
        <a:xfrm>
          <a:off x="525780" y="33098"/>
          <a:ext cx="7360920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i="0" kern="1200"/>
            <a:t>Convenios Colectivos</a:t>
          </a:r>
          <a:endParaRPr lang="en-US" sz="2200" kern="1200"/>
        </a:p>
      </dsp:txBody>
      <dsp:txXfrm>
        <a:off x="557483" y="64801"/>
        <a:ext cx="7297514" cy="586034"/>
      </dsp:txXfrm>
    </dsp:sp>
    <dsp:sp modelId="{D76645A1-F150-4B82-9A32-FA171632B0E7}">
      <dsp:nvSpPr>
        <dsp:cNvPr id="0" name=""/>
        <dsp:cNvSpPr/>
      </dsp:nvSpPr>
      <dsp:spPr>
        <a:xfrm>
          <a:off x="0" y="2464538"/>
          <a:ext cx="10515600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b="0" i="0" kern="1200"/>
            <a:t>Mejora prevista del poder adquisitivo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b="0" i="0" kern="1200"/>
            <a:t>Depende de la evolución de la inflación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b="0" i="0" kern="1200"/>
            <a:t>Mayor moderación que en el conjunto nacional</a:t>
          </a:r>
          <a:endParaRPr lang="en-US" sz="2200" kern="1200"/>
        </a:p>
      </dsp:txBody>
      <dsp:txXfrm>
        <a:off x="0" y="2464538"/>
        <a:ext cx="10515600" cy="1663200"/>
      </dsp:txXfrm>
    </dsp:sp>
    <dsp:sp modelId="{5B40D780-6D60-4AE5-BB63-C75FE31226E3}">
      <dsp:nvSpPr>
        <dsp:cNvPr id="0" name=""/>
        <dsp:cNvSpPr/>
      </dsp:nvSpPr>
      <dsp:spPr>
        <a:xfrm>
          <a:off x="525780" y="2139818"/>
          <a:ext cx="7360920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i="0" kern="1200"/>
            <a:t>Perspectivas</a:t>
          </a:r>
          <a:endParaRPr lang="en-US" sz="2200" kern="1200"/>
        </a:p>
      </dsp:txBody>
      <dsp:txXfrm>
        <a:off x="557483" y="2171521"/>
        <a:ext cx="7297514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2056-2718-4341-BCF1-F6082202CA62}">
      <dsp:nvSpPr>
        <dsp:cNvPr id="0" name=""/>
        <dsp:cNvSpPr/>
      </dsp:nvSpPr>
      <dsp:spPr>
        <a:xfrm>
          <a:off x="3286" y="1370"/>
          <a:ext cx="3203971" cy="9485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600" b="1" i="0" kern="1200"/>
            <a:t>Fortaleza del consumo interno</a:t>
          </a:r>
          <a:endParaRPr lang="en-US" sz="2600" kern="1200"/>
        </a:p>
      </dsp:txBody>
      <dsp:txXfrm>
        <a:off x="3286" y="1370"/>
        <a:ext cx="3203971" cy="948595"/>
      </dsp:txXfrm>
    </dsp:sp>
    <dsp:sp modelId="{34F45BD9-360A-4BCD-B68E-70FE9CD2A2E3}">
      <dsp:nvSpPr>
        <dsp:cNvPr id="0" name=""/>
        <dsp:cNvSpPr/>
      </dsp:nvSpPr>
      <dsp:spPr>
        <a:xfrm>
          <a:off x="3286" y="949965"/>
          <a:ext cx="3203971" cy="29975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b="0" i="0" kern="1200" dirty="0"/>
            <a:t>Índice de comercio al por menor: +3,0% interanual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b="0" i="0" kern="1200"/>
            <a:t>Matriculación de turismos: +17,1% interanual</a:t>
          </a:r>
        </a:p>
      </dsp:txBody>
      <dsp:txXfrm>
        <a:off x="3286" y="949965"/>
        <a:ext cx="3203971" cy="2997539"/>
      </dsp:txXfrm>
    </dsp:sp>
    <dsp:sp modelId="{B0BBEBFB-BCE5-4DF4-9870-D5E04F196201}">
      <dsp:nvSpPr>
        <dsp:cNvPr id="0" name=""/>
        <dsp:cNvSpPr/>
      </dsp:nvSpPr>
      <dsp:spPr>
        <a:xfrm>
          <a:off x="3655814" y="1370"/>
          <a:ext cx="3203971" cy="9485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1" i="0" kern="1200"/>
            <a:t>Factores de Apoyo</a:t>
          </a:r>
          <a:endParaRPr lang="es-ES" sz="2600" b="0" i="0" kern="1200"/>
        </a:p>
      </dsp:txBody>
      <dsp:txXfrm>
        <a:off x="3655814" y="1370"/>
        <a:ext cx="3203971" cy="948595"/>
      </dsp:txXfrm>
    </dsp:sp>
    <dsp:sp modelId="{FDFF80AF-9E73-463C-A7B6-1075375B4E1C}">
      <dsp:nvSpPr>
        <dsp:cNvPr id="0" name=""/>
        <dsp:cNvSpPr/>
      </dsp:nvSpPr>
      <dsp:spPr>
        <a:xfrm>
          <a:off x="3655814" y="949965"/>
          <a:ext cx="3203971" cy="299753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b="0" i="0" kern="1200" dirty="0"/>
            <a:t>Evolución positiva del mercado laboral y moderación de la inflación</a:t>
          </a:r>
        </a:p>
      </dsp:txBody>
      <dsp:txXfrm>
        <a:off x="3655814" y="949965"/>
        <a:ext cx="3203971" cy="2997539"/>
      </dsp:txXfrm>
    </dsp:sp>
    <dsp:sp modelId="{A04F7A03-68A7-445E-8082-B4DAE247EAB6}">
      <dsp:nvSpPr>
        <dsp:cNvPr id="0" name=""/>
        <dsp:cNvSpPr/>
      </dsp:nvSpPr>
      <dsp:spPr>
        <a:xfrm>
          <a:off x="7308342" y="1370"/>
          <a:ext cx="3203971" cy="9485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600" b="1" i="0" kern="1200"/>
            <a:t>Sector Exterior</a:t>
          </a:r>
        </a:p>
      </dsp:txBody>
      <dsp:txXfrm>
        <a:off x="7308342" y="1370"/>
        <a:ext cx="3203971" cy="948595"/>
      </dsp:txXfrm>
    </dsp:sp>
    <dsp:sp modelId="{A9DDCF6B-6166-4834-980E-7A6E3F3FC8F2}">
      <dsp:nvSpPr>
        <dsp:cNvPr id="0" name=""/>
        <dsp:cNvSpPr/>
      </dsp:nvSpPr>
      <dsp:spPr>
        <a:xfrm>
          <a:off x="7308342" y="949965"/>
          <a:ext cx="3203971" cy="299753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b="0" i="0" kern="1200"/>
            <a:t>Exportaciones: -7,6% interanual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b="0" i="0" kern="1200"/>
            <a:t> Importaciones: -4,9% interanual</a:t>
          </a:r>
          <a:endParaRPr lang="es-ES" sz="2600" b="1" i="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600" b="1" i="0" kern="1200"/>
        </a:p>
      </dsp:txBody>
      <dsp:txXfrm>
        <a:off x="7308342" y="949965"/>
        <a:ext cx="3203971" cy="29975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7B537-BB21-4E7B-A258-7F8A062EF63B}">
      <dsp:nvSpPr>
        <dsp:cNvPr id="0" name=""/>
        <dsp:cNvSpPr/>
      </dsp:nvSpPr>
      <dsp:spPr>
        <a:xfrm>
          <a:off x="765914" y="32631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ED65B-20EF-4CC9-ACA2-7F1D58113D38}">
      <dsp:nvSpPr>
        <dsp:cNvPr id="0" name=""/>
        <dsp:cNvSpPr/>
      </dsp:nvSpPr>
      <dsp:spPr>
        <a:xfrm>
          <a:off x="765914" y="19905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600" b="1" i="0" kern="1200"/>
            <a:t>Inversión en Construcción</a:t>
          </a:r>
          <a:endParaRPr lang="en-US" sz="2600" kern="1200"/>
        </a:p>
      </dsp:txBody>
      <dsp:txXfrm>
        <a:off x="765914" y="1990543"/>
        <a:ext cx="4320000" cy="648000"/>
      </dsp:txXfrm>
    </dsp:sp>
    <dsp:sp modelId="{6CF070D8-3115-4CDB-B684-78EE388B797A}">
      <dsp:nvSpPr>
        <dsp:cNvPr id="0" name=""/>
        <dsp:cNvSpPr/>
      </dsp:nvSpPr>
      <dsp:spPr>
        <a:xfrm>
          <a:off x="765914" y="2709346"/>
          <a:ext cx="4320000" cy="1157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Sigue la atonía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Condicionada por los cuellos de botellas identificados en el sector</a:t>
          </a:r>
        </a:p>
      </dsp:txBody>
      <dsp:txXfrm>
        <a:off x="765914" y="2709346"/>
        <a:ext cx="4320000" cy="1157142"/>
      </dsp:txXfrm>
    </dsp:sp>
    <dsp:sp modelId="{25FDD510-5790-42AF-BB96-E3D35703AFAE}">
      <dsp:nvSpPr>
        <dsp:cNvPr id="0" name=""/>
        <dsp:cNvSpPr/>
      </dsp:nvSpPr>
      <dsp:spPr>
        <a:xfrm>
          <a:off x="5841914" y="32631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63348-5B29-4452-A913-BB912E4008BF}">
      <dsp:nvSpPr>
        <dsp:cNvPr id="0" name=""/>
        <dsp:cNvSpPr/>
      </dsp:nvSpPr>
      <dsp:spPr>
        <a:xfrm>
          <a:off x="5841914" y="19905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600" b="1" i="0" kern="1200"/>
            <a:t>Expectativas Empresariales</a:t>
          </a:r>
        </a:p>
      </dsp:txBody>
      <dsp:txXfrm>
        <a:off x="5841914" y="1990543"/>
        <a:ext cx="4320000" cy="648000"/>
      </dsp:txXfrm>
    </dsp:sp>
    <dsp:sp modelId="{BFB6B996-2AA2-4850-847B-0109609F6C00}">
      <dsp:nvSpPr>
        <dsp:cNvPr id="0" name=""/>
        <dsp:cNvSpPr/>
      </dsp:nvSpPr>
      <dsp:spPr>
        <a:xfrm>
          <a:off x="5841914" y="2709346"/>
          <a:ext cx="4320000" cy="11571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Mejora en las expectativas empresariales para determinados sectores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Indicadores volátiles que requieren seguimiento</a:t>
          </a:r>
        </a:p>
      </dsp:txBody>
      <dsp:txXfrm>
        <a:off x="5841914" y="2709346"/>
        <a:ext cx="4320000" cy="11571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A973-37E8-4D29-B465-8361D2284798}">
      <dsp:nvSpPr>
        <dsp:cNvPr id="0" name=""/>
        <dsp:cNvSpPr/>
      </dsp:nvSpPr>
      <dsp:spPr>
        <a:xfrm>
          <a:off x="0" y="392468"/>
          <a:ext cx="10515600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b="0" i="0" kern="1200"/>
            <a:t>Producción industrial con evolución mixta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b="0" i="0" kern="1200"/>
            <a:t>Cifra de negocios industrial: +2,1% interanual</a:t>
          </a:r>
          <a:endParaRPr lang="en-US" sz="2200" kern="1200"/>
        </a:p>
      </dsp:txBody>
      <dsp:txXfrm>
        <a:off x="0" y="392468"/>
        <a:ext cx="10515600" cy="1282049"/>
      </dsp:txXfrm>
    </dsp:sp>
    <dsp:sp modelId="{183A7144-4C42-46F3-AD4E-FF8A9627C2BD}">
      <dsp:nvSpPr>
        <dsp:cNvPr id="0" name=""/>
        <dsp:cNvSpPr/>
      </dsp:nvSpPr>
      <dsp:spPr>
        <a:xfrm>
          <a:off x="525780" y="67748"/>
          <a:ext cx="736092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i="0" kern="1200"/>
            <a:t>Industria</a:t>
          </a:r>
          <a:endParaRPr lang="en-US" sz="2200" kern="1200"/>
        </a:p>
      </dsp:txBody>
      <dsp:txXfrm>
        <a:off x="557483" y="99451"/>
        <a:ext cx="7297514" cy="586034"/>
      </dsp:txXfrm>
    </dsp:sp>
    <dsp:sp modelId="{60B0B70D-1A2A-42A6-9823-54C4811148B7}">
      <dsp:nvSpPr>
        <dsp:cNvPr id="0" name=""/>
        <dsp:cNvSpPr/>
      </dsp:nvSpPr>
      <dsp:spPr>
        <a:xfrm>
          <a:off x="0" y="2118038"/>
          <a:ext cx="10515600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b="0" i="0" kern="1200"/>
            <a:t>Sector turístico: -5,6% en viajeros hoteleros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b="0" i="0" kern="1200"/>
            <a:t>Pernoctaciones: -4,7% interanual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Buen comportamiento servicios a empresas y sectores asociados al transporte, hostelería y comercio minorista</a:t>
          </a:r>
          <a:endParaRPr lang="en-US" sz="2200" kern="1200"/>
        </a:p>
      </dsp:txBody>
      <dsp:txXfrm>
        <a:off x="0" y="2118038"/>
        <a:ext cx="10515600" cy="1975050"/>
      </dsp:txXfrm>
    </dsp:sp>
    <dsp:sp modelId="{CD69848D-46B8-4342-991F-0E1E40ABBB48}">
      <dsp:nvSpPr>
        <dsp:cNvPr id="0" name=""/>
        <dsp:cNvSpPr/>
      </dsp:nvSpPr>
      <dsp:spPr>
        <a:xfrm>
          <a:off x="525780" y="1793318"/>
          <a:ext cx="7360920" cy="6494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1" i="0" kern="1200"/>
            <a:t>Servicios</a:t>
          </a:r>
          <a:endParaRPr lang="en-US" sz="2200" kern="1200"/>
        </a:p>
      </dsp:txBody>
      <dsp:txXfrm>
        <a:off x="557483" y="1825021"/>
        <a:ext cx="7297514" cy="586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F5D32-9CB1-4EEB-A488-CD12C65614E1}">
      <dsp:nvSpPr>
        <dsp:cNvPr id="0" name=""/>
        <dsp:cNvSpPr/>
      </dsp:nvSpPr>
      <dsp:spPr>
        <a:xfrm>
          <a:off x="2169914" y="36930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DC298-998C-4710-A78B-3054BB65D886}">
      <dsp:nvSpPr>
        <dsp:cNvPr id="0" name=""/>
        <dsp:cNvSpPr/>
      </dsp:nvSpPr>
      <dsp:spPr>
        <a:xfrm>
          <a:off x="765914" y="200818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000" b="1" i="0" kern="1200" dirty="0"/>
            <a:t>Perspectivas Positivas</a:t>
          </a:r>
        </a:p>
      </dsp:txBody>
      <dsp:txXfrm>
        <a:off x="765914" y="2008185"/>
        <a:ext cx="4320000" cy="648000"/>
      </dsp:txXfrm>
    </dsp:sp>
    <dsp:sp modelId="{3C49E7AB-5079-4250-9854-30D25F2E5E00}">
      <dsp:nvSpPr>
        <dsp:cNvPr id="0" name=""/>
        <dsp:cNvSpPr/>
      </dsp:nvSpPr>
      <dsp:spPr>
        <a:xfrm>
          <a:off x="765914" y="2715201"/>
          <a:ext cx="4320000" cy="60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dirty="0"/>
            <a:t>Mejora sustancial tras las abundantes lluvias del otoño-invierno 2024/2025</a:t>
          </a:r>
        </a:p>
      </dsp:txBody>
      <dsp:txXfrm>
        <a:off x="765914" y="2715201"/>
        <a:ext cx="4320000" cy="604902"/>
      </dsp:txXfrm>
    </dsp:sp>
    <dsp:sp modelId="{040D09EA-5136-42B6-A4CC-EC2AA3B58733}">
      <dsp:nvSpPr>
        <dsp:cNvPr id="0" name=""/>
        <dsp:cNvSpPr/>
      </dsp:nvSpPr>
      <dsp:spPr>
        <a:xfrm>
          <a:off x="7245914" y="36930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39603-A86C-43CF-A64C-7B3E83EEBB8A}">
      <dsp:nvSpPr>
        <dsp:cNvPr id="0" name=""/>
        <dsp:cNvSpPr/>
      </dsp:nvSpPr>
      <dsp:spPr>
        <a:xfrm>
          <a:off x="5841914" y="200818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000" b="1" i="0" kern="1200" dirty="0"/>
            <a:t>Revisión al alza de todas las previsiones del sector:</a:t>
          </a:r>
        </a:p>
      </dsp:txBody>
      <dsp:txXfrm>
        <a:off x="5841914" y="2008185"/>
        <a:ext cx="4320000" cy="648000"/>
      </dsp:txXfrm>
    </dsp:sp>
    <dsp:sp modelId="{267E7C93-5DDA-4BD2-BF39-D6E1A60BD971}">
      <dsp:nvSpPr>
        <dsp:cNvPr id="0" name=""/>
        <dsp:cNvSpPr/>
      </dsp:nvSpPr>
      <dsp:spPr>
        <a:xfrm>
          <a:off x="5841914" y="2715201"/>
          <a:ext cx="4320000" cy="60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i="0" kern="1200" dirty="0"/>
            <a:t>Influyen en las estimaciones actuales para el IVT</a:t>
          </a:r>
        </a:p>
      </dsp:txBody>
      <dsp:txXfrm>
        <a:off x="5841914" y="2715201"/>
        <a:ext cx="4320000" cy="604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65275-69FB-C979-06C1-6EC61B449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05B40A-D891-782A-9F43-1C47CDE2F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61518-3EC8-DA5F-56FD-F1894ECF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64AAD3-DF9B-17ED-C1BB-876EC704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2EF8F-A481-C1DD-1697-4971410C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0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8A0F1-071B-1471-C8BD-83D142D7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028F1A-06E5-5748-FC52-FC779B049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D11CF-A3D3-04E3-F51D-99DE60E3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423D3-3DD2-0CC2-CCD5-81E2E7FF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0DADD6-E43A-21E9-B1EA-52EC8983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79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9E5318-3593-9942-B079-24BC46505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22B2EB-788B-00A9-4071-BD1D3A247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33679-0A7A-FCE4-E572-1DBF1F4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6713E-E86D-EA7F-2B65-1A332782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EB202-2033-9860-EBF5-D2412D90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61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AFB4-579E-0302-B83A-EB65D7E1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F9E3D-AF3B-88C8-5B0D-07F32D5D3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2E22DB-DCBB-BA0E-E0B8-025FAE79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E16F28-419D-9E94-1725-174F507F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86C403-0C04-F7C9-5A78-55F841E3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4D60F-7021-EA68-D744-8A11E313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AD2003-867A-0DFD-DD64-5BA86033C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2776FF-A0D9-A7E6-292D-E4D0CC8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4B115-C38E-A6CF-15CA-A22012AE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5B6C1-640A-155A-D249-FEBCAC10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94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40D75-967C-D861-2C5C-F0644FA7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8EAB7-BC78-6C18-0A28-463D508D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FBC6D2-62CA-FA95-083C-DD0E1E3C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F553AF-0326-0337-C6ED-C726C977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8F9B5A-FE50-63BC-903B-7FF8D127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16A06A-1630-B31A-29F8-D6A1DED3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63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FA10A-1E75-D115-EDA8-1FD7998E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1DC37E-E354-7E72-F213-4E345BEE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981376-9FF6-0B0A-3084-20E30B4F4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AFBDF1-82D0-3CC6-2229-BC6A443FD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F0C6F6-750C-44F5-8602-EFF63EE50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8AEFFB-C19E-AF4E-2B2D-78DA79C8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5962DE-A5C5-2666-B1C4-0DC34F4D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630059-ADA7-0665-0A92-FE4C882B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57341-5FA3-0B79-BA2F-D767747B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FF4C10-819E-F44E-5DA3-D438210A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DFDFB3-5280-770E-8A50-BF01A29A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0CF1E0-4B30-5338-C9D0-0D405B7A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72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DA6E33-992B-6C37-ED08-E2AFA555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59FD82-25FC-CB40-8EDC-93610D67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9E3BE2-261A-5949-6A01-65E76484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18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D9EEE-12AD-1F66-B8AD-D5B947BC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24C336-4F72-C54F-B197-B72A944F0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21BBFD-2A4B-CBE7-923A-A8A029FF1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BCC2C7-8E7A-340F-D2E3-29054F9D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D5CB5E-EACF-31D9-DCA2-65FC6453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1437C5-6AC7-5078-960A-C4507B46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51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90B89-5552-4B7F-C4CF-DB17BF47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9C6CAA-27BC-8B6D-FF38-A8C05C11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C6CB6A-D0B0-E898-F2C7-C72DE0C0E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CA7B25-8A20-51B2-DD90-A3D3BF16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16852D-AB6A-2060-F9DC-49E28759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883201-286A-87BC-D4C2-613B2984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02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DE5357-1CB6-D50F-A4CC-CF590B4D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0A27EA-CB6F-EBA8-D0E3-E28F009C1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9E44B-7470-AAE6-D852-DF35D77E6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11440-A679-4A1D-A001-4460FEFAAA6F}" type="datetimeFigureOut">
              <a:rPr lang="es-ES" smtClean="0"/>
              <a:t>12/02/2025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FDA78-A372-D96F-27E9-0A0818705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E2BBB-F20B-3961-A798-9159643FE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04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hape 119">
            <a:extLst>
              <a:ext uri="{FF2B5EF4-FFF2-40B4-BE49-F238E27FC236}">
                <a16:creationId xmlns:a16="http://schemas.microsoft.com/office/drawing/2014/main" id="{D8019539-AEDA-095E-6882-9521CF3ED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80" y="2862471"/>
            <a:ext cx="3041803" cy="290780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 defTabSz="457200"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700" b="1" dirty="0">
                <a:solidFill>
                  <a:srgbClr val="FFFFFF"/>
                </a:solidFill>
              </a:rPr>
              <a:t>Economía andaluza </a:t>
            </a:r>
          </a:p>
          <a:p>
            <a:pPr algn="l" defTabSz="457200"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700" b="1" dirty="0">
                <a:solidFill>
                  <a:srgbClr val="FFFFFF"/>
                </a:solidFill>
              </a:rPr>
              <a:t>CUARTO trimestre de 2024</a:t>
            </a:r>
          </a:p>
        </p:txBody>
      </p:sp>
      <p:pic>
        <p:nvPicPr>
          <p:cNvPr id="5" name="logo.png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864FE08-22B9-5193-D93A-1BC3D50F619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1040" y="1217511"/>
            <a:ext cx="3387578" cy="1956325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E7F4D111-2759-083B-2DAB-9EFBD373F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30" y="1844786"/>
            <a:ext cx="3419533" cy="1329049"/>
          </a:xfrm>
          <a:prstGeom prst="rect">
            <a:avLst/>
          </a:prstGeom>
        </p:spPr>
      </p:pic>
      <p:pic>
        <p:nvPicPr>
          <p:cNvPr id="6" name="pasted-image.tiff" descr="Logotipo&#10;&#10;Descripción generada automáticamente">
            <a:extLst>
              <a:ext uri="{FF2B5EF4-FFF2-40B4-BE49-F238E27FC236}">
                <a16:creationId xmlns:a16="http://schemas.microsoft.com/office/drawing/2014/main" id="{C14697D3-3063-705F-15E2-599D06D8C0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1040" y="3429000"/>
            <a:ext cx="7112423" cy="27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9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8720-D6B8-A0CC-DE91-343057DE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4200" b="1"/>
              <a:t>Fortaleza del consumo interno y debilitamiento externo</a:t>
            </a:r>
            <a:endParaRPr lang="es-ES" sz="4200"/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8AFE624-0172-8F97-EE3E-D474645C9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32746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73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43D48-E6BB-8022-7DBE-A4C4E8676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FA90A-BCF9-5440-6562-CB3629532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Inversión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C1C947B-FB3D-5491-9B5D-ACAE6B8C0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5740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37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7AC960-8E56-EBF4-587F-280017F13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Oferta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0E12BC-6436-1349-C57D-C0B64D38B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5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56469A-497D-5BA6-6DB9-0C6B3380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Sectores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73D46DB-1E27-0697-7759-71EFB7E38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159931"/>
              </p:ext>
            </p:extLst>
          </p:nvPr>
        </p:nvGraphicFramePr>
        <p:xfrm>
          <a:off x="838200" y="2011729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21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9E934-EFAD-FC17-E534-9F216D8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b="1" dirty="0">
                <a:solidFill>
                  <a:srgbClr val="FFFFFF"/>
                </a:solidFill>
              </a:rPr>
              <a:t>Prosigue impulso agrícola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F1F14F1-8E5C-FD35-5456-2C4F3310A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85780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13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5F4D23-82D0-B544-13CB-4199806CB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Previsiones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A9E08F-6C7C-5422-7E22-6DB5FB31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1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A7CD5728-4080-A143-871C-E56F4AE5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256"/>
            <a:ext cx="11277600" cy="42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3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Gráfico, Histograma&#10;&#10;Descripción generada automáticamente">
            <a:extLst>
              <a:ext uri="{FF2B5EF4-FFF2-40B4-BE49-F238E27FC236}">
                <a16:creationId xmlns:a16="http://schemas.microsoft.com/office/drawing/2014/main" id="{66B7A309-FA56-05C6-48FA-EFA190917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9869"/>
            <a:ext cx="11277600" cy="439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4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EA876F34-7BE2-C66F-2B19-EE4F1D70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219"/>
            <a:ext cx="11277600" cy="4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8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hape 119">
            <a:extLst>
              <a:ext uri="{FF2B5EF4-FFF2-40B4-BE49-F238E27FC236}">
                <a16:creationId xmlns:a16="http://schemas.microsoft.com/office/drawing/2014/main" id="{D8019539-AEDA-095E-6882-9521CF3ED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80" y="2862471"/>
            <a:ext cx="3041803" cy="2907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n-US" sz="4000" b="1" dirty="0">
                <a:solidFill>
                  <a:srgbClr val="FFFFFF"/>
                </a:solidFill>
              </a:rPr>
              <a:t>Economía </a:t>
            </a:r>
            <a:r>
              <a:rPr lang="en-US" sz="4000" b="1" dirty="0" err="1">
                <a:solidFill>
                  <a:srgbClr val="FFFFFF"/>
                </a:solidFill>
              </a:rPr>
              <a:t>andaluza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</a:p>
          <a:p>
            <a:pPr algn="l"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n-US" sz="4000" b="1" dirty="0">
                <a:solidFill>
                  <a:srgbClr val="FFFFFF"/>
                </a:solidFill>
              </a:rPr>
              <a:t>CUARTO </a:t>
            </a:r>
            <a:r>
              <a:rPr lang="en-US" sz="4000" b="1" dirty="0" err="1">
                <a:solidFill>
                  <a:srgbClr val="FFFFFF"/>
                </a:solidFill>
              </a:rPr>
              <a:t>trimestre</a:t>
            </a:r>
            <a:r>
              <a:rPr lang="en-US" sz="4000" b="1" dirty="0">
                <a:solidFill>
                  <a:srgbClr val="FFFFFF"/>
                </a:solidFill>
              </a:rPr>
              <a:t> de 2024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416CC9A-8410-BBB0-07B6-81B8D351EEC1}"/>
              </a:ext>
            </a:extLst>
          </p:cNvPr>
          <p:cNvSpPr txBox="1"/>
          <p:nvPr/>
        </p:nvSpPr>
        <p:spPr>
          <a:xfrm>
            <a:off x="662180" y="1087727"/>
            <a:ext cx="3041803" cy="104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>
                <a:solidFill>
                  <a:srgbClr val="FFFFFF"/>
                </a:solidFill>
              </a:rPr>
              <a:t>¡¡¡Gracias!!!</a:t>
            </a:r>
          </a:p>
        </p:txBody>
      </p:sp>
      <p:pic>
        <p:nvPicPr>
          <p:cNvPr id="5" name="logo.png">
            <a:extLst>
              <a:ext uri="{FF2B5EF4-FFF2-40B4-BE49-F238E27FC236}">
                <a16:creationId xmlns:a16="http://schemas.microsoft.com/office/drawing/2014/main" id="{9864FE08-22B9-5193-D93A-1BC3D50F619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1040" y="1217511"/>
            <a:ext cx="3387578" cy="1956325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E7F4D111-2759-083B-2DAB-9EFBD373F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30" y="1844786"/>
            <a:ext cx="3419533" cy="1329049"/>
          </a:xfrm>
          <a:prstGeom prst="rect">
            <a:avLst/>
          </a:prstGeom>
        </p:spPr>
      </p:pic>
      <p:pic>
        <p:nvPicPr>
          <p:cNvPr id="6" name="pasted-image.tiff">
            <a:extLst>
              <a:ext uri="{FF2B5EF4-FFF2-40B4-BE49-F238E27FC236}">
                <a16:creationId xmlns:a16="http://schemas.microsoft.com/office/drawing/2014/main" id="{C14697D3-3063-705F-15E2-599D06D8C0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1040" y="3429000"/>
            <a:ext cx="7112423" cy="27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7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6F7D3E2-D528-85C2-F11B-2FA9754B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32" y="105506"/>
            <a:ext cx="7598879" cy="651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48292-D686-F81D-81DA-32B01399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Nuevo trimestre en positivo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BDA52CD-B0AB-3DBB-19CC-8D6027775584}"/>
              </a:ext>
            </a:extLst>
          </p:cNvPr>
          <p:cNvGrpSpPr/>
          <p:nvPr/>
        </p:nvGrpSpPr>
        <p:grpSpPr>
          <a:xfrm>
            <a:off x="644056" y="2230604"/>
            <a:ext cx="10927829" cy="3956754"/>
            <a:chOff x="0" y="1975639"/>
            <a:chExt cx="11918950" cy="302006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7365681-9D4E-72A3-7A72-A562086ED9FA}"/>
                </a:ext>
              </a:extLst>
            </p:cNvPr>
            <p:cNvSpPr/>
            <p:nvPr/>
          </p:nvSpPr>
          <p:spPr>
            <a:xfrm>
              <a:off x="0" y="1975639"/>
              <a:ext cx="11918950" cy="302006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 sz="320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59F5198-6C6A-26C5-4CA3-FB63409C8FC3}"/>
                </a:ext>
              </a:extLst>
            </p:cNvPr>
            <p:cNvSpPr txBox="1"/>
            <p:nvPr/>
          </p:nvSpPr>
          <p:spPr>
            <a:xfrm>
              <a:off x="0" y="1975639"/>
              <a:ext cx="11918950" cy="3020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5043" tIns="1353820" rIns="925043" bIns="170688" numCol="1" spcCol="1270" anchor="t" anchorCtr="0">
              <a:noAutofit/>
            </a:bodyPr>
            <a:lstStyle/>
            <a:p>
              <a:pPr algn="l"/>
              <a:r>
                <a:rPr lang="es-ES" sz="2400" b="1" i="0" dirty="0">
                  <a:solidFill>
                    <a:srgbClr val="030712"/>
                  </a:solidFill>
                  <a:effectLst/>
                  <a:latin typeface="ui-sans-serif"/>
                </a:rPr>
                <a:t>Indicador Sintético Trimestral de Actividad en Andalucía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ES" sz="2400" b="0" i="0" dirty="0">
                  <a:solidFill>
                    <a:srgbClr val="030712"/>
                  </a:solidFill>
                  <a:effectLst/>
                  <a:latin typeface="ui-sans-serif"/>
                </a:rPr>
                <a:t>Crecimiento Trimestral: 0,9%.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ES" sz="2400" b="0" i="0" dirty="0">
                  <a:solidFill>
                    <a:srgbClr val="030712"/>
                  </a:solidFill>
                  <a:effectLst/>
                  <a:latin typeface="ui-sans-serif"/>
                </a:rPr>
                <a:t>Tasa Interanual: 3,8%.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ES" sz="2400" b="0" i="0" dirty="0">
                  <a:solidFill>
                    <a:srgbClr val="030712"/>
                  </a:solidFill>
                  <a:effectLst/>
                  <a:latin typeface="ui-sans-serif"/>
                </a:rPr>
                <a:t>Crecimiento medio de 2024 del 3,2 %, similar a España.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ES" sz="2400" b="0" i="0" dirty="0">
                  <a:solidFill>
                    <a:srgbClr val="030712"/>
                  </a:solidFill>
                  <a:effectLst/>
                  <a:latin typeface="ui-sans-serif"/>
                </a:rPr>
                <a:t>Cinco décimas superior al tercer trimestre.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ES" sz="2400" b="0" i="0" dirty="0">
                  <a:solidFill>
                    <a:srgbClr val="030712"/>
                  </a:solidFill>
                  <a:effectLst/>
                  <a:latin typeface="ui-sans-serif"/>
                </a:rPr>
                <a:t>Tres décimas superior a la media española.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69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66DE18-C832-136B-CBE5-10B7FA9A9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Inflación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6EA586-2514-09CF-B0C3-7ACCBA656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1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9C699B-FFA6-CFF3-7697-4379B2FB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Moderación de la inflación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2C17FAB-B6DB-8A0D-110F-C5B39313C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57659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92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C4719F-57B1-4D24-E79E-9EC81EC4A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Mercado de Trabajo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242C9-FB20-459C-2362-3976E067C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7D85B0-0B23-A881-49EB-A3DDDD2B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Se mantiene el crecimiento del empleo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29E2F4A-72BF-CC15-E43D-10C10F77D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88089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19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241B15-DA57-4B78-7CE8-90D38D8A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Salarios</a:t>
            </a:r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FB1AD789-2F0D-CB27-B63E-BCF000282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598324"/>
              </p:ext>
            </p:extLst>
          </p:nvPr>
        </p:nvGraphicFramePr>
        <p:xfrm>
          <a:off x="838200" y="2011729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43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A078A2-0CBB-1C6D-3D52-9B284BBE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Demanda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3505E4-F5F7-AE74-F5D9-BA605B5D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50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384</Words>
  <Application>Microsoft Office PowerPoint</Application>
  <PresentationFormat>Panorámica</PresentationFormat>
  <Paragraphs>66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ui-sans-serif</vt:lpstr>
      <vt:lpstr>Tema de Office</vt:lpstr>
      <vt:lpstr>Economía andaluza  CUARTO trimestre de 2024</vt:lpstr>
      <vt:lpstr>Presentación de PowerPoint</vt:lpstr>
      <vt:lpstr>Nuevo trimestre en positivo</vt:lpstr>
      <vt:lpstr>Inflación</vt:lpstr>
      <vt:lpstr>Moderación de la inflación</vt:lpstr>
      <vt:lpstr>Mercado de Trabajo</vt:lpstr>
      <vt:lpstr>Se mantiene el crecimiento del empleo</vt:lpstr>
      <vt:lpstr>Salarios</vt:lpstr>
      <vt:lpstr>Demanda</vt:lpstr>
      <vt:lpstr>Fortaleza del consumo interno y debilitamiento externo</vt:lpstr>
      <vt:lpstr>Inversión</vt:lpstr>
      <vt:lpstr>Oferta</vt:lpstr>
      <vt:lpstr>Sectores</vt:lpstr>
      <vt:lpstr>Prosigue impulso agrícola</vt:lpstr>
      <vt:lpstr>Previsiones</vt:lpstr>
      <vt:lpstr>Presentación de PowerPoint</vt:lpstr>
      <vt:lpstr>Presentación de PowerPoint</vt:lpstr>
      <vt:lpstr>Presentación de PowerPoint</vt:lpstr>
      <vt:lpstr>Economía andaluza  CUARTO trimestre de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Alejandro Hidalgo Perez</dc:creator>
  <cp:lastModifiedBy>Manuel Alejandro Hidalgo Perez</cp:lastModifiedBy>
  <cp:revision>5</cp:revision>
  <dcterms:created xsi:type="dcterms:W3CDTF">2024-09-10T06:42:51Z</dcterms:created>
  <dcterms:modified xsi:type="dcterms:W3CDTF">2025-02-12T07:56:45Z</dcterms:modified>
</cp:coreProperties>
</file>