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3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25" r:id="rId2"/>
    <p:sldId id="1374" r:id="rId3"/>
    <p:sldId id="1376" r:id="rId4"/>
    <p:sldId id="1365" r:id="rId5"/>
    <p:sldId id="1372" r:id="rId6"/>
    <p:sldId id="1373" r:id="rId7"/>
    <p:sldId id="1362" r:id="rId8"/>
    <p:sldId id="1377" r:id="rId9"/>
    <p:sldId id="1368" r:id="rId10"/>
    <p:sldId id="1375" r:id="rId11"/>
    <p:sldId id="1378" r:id="rId12"/>
    <p:sldId id="1379" r:id="rId13"/>
    <p:sldId id="1380" r:id="rId14"/>
    <p:sldId id="1338" r:id="rId15"/>
  </p:sldIdLst>
  <p:sldSz cx="12192000" cy="6858000"/>
  <p:notesSz cx="6858000" cy="9144000"/>
  <p:custDataLst>
    <p:tags r:id="rId18"/>
  </p:custDataLst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2" orient="horz" pos="2183" userDrawn="1">
          <p15:clr>
            <a:srgbClr val="A4A3A4"/>
          </p15:clr>
        </p15:guide>
        <p15:guide id="3" pos="4520" userDrawn="1">
          <p15:clr>
            <a:srgbClr val="A4A3A4"/>
          </p15:clr>
        </p15:guide>
        <p15:guide id="4" pos="5586" userDrawn="1">
          <p15:clr>
            <a:srgbClr val="A4A3A4"/>
          </p15:clr>
        </p15:guide>
        <p15:guide id="5" pos="20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isco López" initials="FL" lastIdx="1" clrIdx="0">
    <p:extLst>
      <p:ext uri="{19B8F6BF-5375-455C-9EA6-DF929625EA0E}">
        <p15:presenceInfo xmlns:p15="http://schemas.microsoft.com/office/powerpoint/2012/main" userId="c583e4eeb9a72cae" providerId="Windows Live"/>
      </p:ext>
    </p:extLst>
  </p:cmAuthor>
  <p:cmAuthor id="2" name="Labus Seric, Aneta" initials="LSA" lastIdx="13" clrIdx="1">
    <p:extLst>
      <p:ext uri="{19B8F6BF-5375-455C-9EA6-DF929625EA0E}">
        <p15:presenceInfo xmlns:p15="http://schemas.microsoft.com/office/powerpoint/2012/main" userId="S::alabuss@achs.cl::3e6a394c-38a0-4673-baac-c345465d03a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8F61"/>
    <a:srgbClr val="007A33"/>
    <a:srgbClr val="1E117C"/>
    <a:srgbClr val="106737"/>
    <a:srgbClr val="004F59"/>
    <a:srgbClr val="5F5F5F"/>
    <a:srgbClr val="616161"/>
    <a:srgbClr val="8A8A8A"/>
    <a:srgbClr val="C98539"/>
    <a:srgbClr val="F2E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>
        <p:guide orient="horz" pos="2183"/>
        <p:guide pos="4520"/>
        <p:guide pos="5586"/>
        <p:guide pos="2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C46CF1-E1DA-44B2-A109-5C830654A2A4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FAB1D6D9-A37B-4BC3-A146-65F0B24151FF}">
      <dgm:prSet phldrT="[Text]"/>
      <dgm:spPr/>
      <dgm:t>
        <a:bodyPr/>
        <a:lstStyle/>
        <a:p>
          <a:r>
            <a:rPr lang="es-MX" dirty="0"/>
            <a:t>Automatización</a:t>
          </a:r>
          <a:endParaRPr lang="id-ID" dirty="0"/>
        </a:p>
      </dgm:t>
    </dgm:pt>
    <dgm:pt modelId="{3217E21F-7638-47C0-A665-95B12D49E007}" type="parTrans" cxnId="{B3E6F50F-CE57-441B-9D5D-61AAFAB19A50}">
      <dgm:prSet/>
      <dgm:spPr/>
      <dgm:t>
        <a:bodyPr/>
        <a:lstStyle/>
        <a:p>
          <a:endParaRPr lang="id-ID"/>
        </a:p>
      </dgm:t>
    </dgm:pt>
    <dgm:pt modelId="{8FC9E093-21B5-4EF9-B318-4579871EE9A5}" type="sibTrans" cxnId="{B3E6F50F-CE57-441B-9D5D-61AAFAB19A50}">
      <dgm:prSet/>
      <dgm:spPr/>
      <dgm:t>
        <a:bodyPr/>
        <a:lstStyle/>
        <a:p>
          <a:endParaRPr lang="id-ID"/>
        </a:p>
      </dgm:t>
    </dgm:pt>
    <dgm:pt modelId="{2ACA3281-6C17-47EC-A861-1FF45A678564}">
      <dgm:prSet phldrT="[Text]"/>
      <dgm:spPr>
        <a:solidFill>
          <a:schemeClr val="bg2"/>
        </a:solidFill>
        <a:ln>
          <a:solidFill>
            <a:schemeClr val="accent1">
              <a:lumMod val="25000"/>
              <a:lumOff val="75000"/>
            </a:schemeClr>
          </a:solidFill>
        </a:ln>
      </dgm:spPr>
      <dgm:t>
        <a:bodyPr/>
        <a:lstStyle/>
        <a:p>
          <a:r>
            <a:rPr lang="es-MX" dirty="0"/>
            <a:t>¡Detección!</a:t>
          </a:r>
          <a:endParaRPr lang="id-ID" dirty="0"/>
        </a:p>
      </dgm:t>
    </dgm:pt>
    <dgm:pt modelId="{A5B1693A-C48F-4467-80A2-1A23027715BB}" type="parTrans" cxnId="{67F6C5B8-FE37-46A9-9792-698DA671FF22}">
      <dgm:prSet/>
      <dgm:spPr/>
      <dgm:t>
        <a:bodyPr/>
        <a:lstStyle/>
        <a:p>
          <a:endParaRPr lang="id-ID"/>
        </a:p>
      </dgm:t>
    </dgm:pt>
    <dgm:pt modelId="{AB56EDD2-4E7C-4F75-81CA-453317A523C0}" type="sibTrans" cxnId="{67F6C5B8-FE37-46A9-9792-698DA671FF22}">
      <dgm:prSet/>
      <dgm:spPr/>
      <dgm:t>
        <a:bodyPr/>
        <a:lstStyle/>
        <a:p>
          <a:endParaRPr lang="id-ID"/>
        </a:p>
      </dgm:t>
    </dgm:pt>
    <dgm:pt modelId="{ED1E80C1-3805-45AE-8C9A-46E4D0AFAAC4}">
      <dgm:prSet phldrT="[Text]"/>
      <dgm:spPr/>
      <dgm:t>
        <a:bodyPr/>
        <a:lstStyle/>
        <a:p>
          <a:r>
            <a:rPr lang="es-MX" dirty="0"/>
            <a:t>Scanner</a:t>
          </a:r>
          <a:endParaRPr lang="id-ID" dirty="0"/>
        </a:p>
      </dgm:t>
    </dgm:pt>
    <dgm:pt modelId="{9B52412D-F2B6-423D-A2BF-F8FA4A26F975}" type="sibTrans" cxnId="{048DE9AB-55CD-4B9B-9BBF-C2E5829F72D1}">
      <dgm:prSet/>
      <dgm:spPr/>
      <dgm:t>
        <a:bodyPr/>
        <a:lstStyle/>
        <a:p>
          <a:endParaRPr lang="id-ID"/>
        </a:p>
      </dgm:t>
    </dgm:pt>
    <dgm:pt modelId="{AC12FC74-7832-46EE-B152-47571D795FB1}" type="parTrans" cxnId="{048DE9AB-55CD-4B9B-9BBF-C2E5829F72D1}">
      <dgm:prSet/>
      <dgm:spPr/>
      <dgm:t>
        <a:bodyPr/>
        <a:lstStyle/>
        <a:p>
          <a:endParaRPr lang="id-ID"/>
        </a:p>
      </dgm:t>
    </dgm:pt>
    <dgm:pt modelId="{C7F4BA92-4F17-40A8-A4D0-024A2DB8CCAF}">
      <dgm:prSet phldrT="[Text]"/>
      <dgm:spPr/>
      <dgm:t>
        <a:bodyPr/>
        <a:lstStyle/>
        <a:p>
          <a:r>
            <a:rPr lang="es-MX" dirty="0"/>
            <a:t>Ejecución </a:t>
          </a:r>
          <a:endParaRPr lang="id-ID" dirty="0"/>
        </a:p>
      </dgm:t>
    </dgm:pt>
    <dgm:pt modelId="{8A31A572-BD9C-46AB-94C7-B8FB9B472681}" type="parTrans" cxnId="{80664F72-1DE0-4D0F-B461-ED6A0C85DA3C}">
      <dgm:prSet/>
      <dgm:spPr/>
      <dgm:t>
        <a:bodyPr/>
        <a:lstStyle/>
        <a:p>
          <a:endParaRPr lang="id-ID"/>
        </a:p>
      </dgm:t>
    </dgm:pt>
    <dgm:pt modelId="{46EF095E-6139-497E-B5A6-716154C1B453}" type="sibTrans" cxnId="{80664F72-1DE0-4D0F-B461-ED6A0C85DA3C}">
      <dgm:prSet/>
      <dgm:spPr/>
      <dgm:t>
        <a:bodyPr/>
        <a:lstStyle/>
        <a:p>
          <a:endParaRPr lang="id-ID"/>
        </a:p>
      </dgm:t>
    </dgm:pt>
    <dgm:pt modelId="{40BFEA4D-60EC-407F-948E-33A6F474AED0}" type="pres">
      <dgm:prSet presAssocID="{50C46CF1-E1DA-44B2-A109-5C830654A2A4}" presName="Name0" presStyleCnt="0">
        <dgm:presLayoutVars>
          <dgm:dir/>
          <dgm:animOne val="branch"/>
          <dgm:animLvl val="lvl"/>
        </dgm:presLayoutVars>
      </dgm:prSet>
      <dgm:spPr/>
    </dgm:pt>
    <dgm:pt modelId="{886AE58F-EC03-4F26-9D93-FCC4139602E4}" type="pres">
      <dgm:prSet presAssocID="{FAB1D6D9-A37B-4BC3-A146-65F0B24151FF}" presName="chaos" presStyleCnt="0"/>
      <dgm:spPr/>
    </dgm:pt>
    <dgm:pt modelId="{437E12D4-5A60-42A2-B29A-3EF7A0B901DC}" type="pres">
      <dgm:prSet presAssocID="{FAB1D6D9-A37B-4BC3-A146-65F0B24151FF}" presName="parTx1" presStyleLbl="revTx" presStyleIdx="0" presStyleCnt="3"/>
      <dgm:spPr/>
    </dgm:pt>
    <dgm:pt modelId="{5DE7AD63-29E0-4588-89ED-4EAB14DD2F73}" type="pres">
      <dgm:prSet presAssocID="{FAB1D6D9-A37B-4BC3-A146-65F0B24151FF}" presName="c1" presStyleLbl="node1" presStyleIdx="0" presStyleCnt="19"/>
      <dgm:spPr>
        <a:solidFill>
          <a:schemeClr val="accent1">
            <a:lumMod val="40000"/>
            <a:lumOff val="60000"/>
          </a:schemeClr>
        </a:solidFill>
      </dgm:spPr>
    </dgm:pt>
    <dgm:pt modelId="{EDA7C6F9-E087-4531-A2B9-5269CA74C7F5}" type="pres">
      <dgm:prSet presAssocID="{FAB1D6D9-A37B-4BC3-A146-65F0B24151FF}" presName="c2" presStyleLbl="node1" presStyleIdx="1" presStyleCnt="19"/>
      <dgm:spPr>
        <a:solidFill>
          <a:schemeClr val="accent1">
            <a:lumMod val="60000"/>
            <a:lumOff val="40000"/>
          </a:schemeClr>
        </a:solidFill>
      </dgm:spPr>
    </dgm:pt>
    <dgm:pt modelId="{FB6E0253-BD08-4563-94B6-750D4A4A780C}" type="pres">
      <dgm:prSet presAssocID="{FAB1D6D9-A37B-4BC3-A146-65F0B24151FF}" presName="c3" presStyleLbl="node1" presStyleIdx="2" presStyleCnt="19"/>
      <dgm:spPr>
        <a:solidFill>
          <a:schemeClr val="accent1">
            <a:lumMod val="40000"/>
            <a:lumOff val="60000"/>
          </a:schemeClr>
        </a:solidFill>
      </dgm:spPr>
    </dgm:pt>
    <dgm:pt modelId="{2FC3CB92-4C72-4ACA-81E7-00D84A9ECAF1}" type="pres">
      <dgm:prSet presAssocID="{FAB1D6D9-A37B-4BC3-A146-65F0B24151FF}" presName="c4" presStyleLbl="node1" presStyleIdx="3" presStyleCnt="19"/>
      <dgm:spPr/>
    </dgm:pt>
    <dgm:pt modelId="{322A8851-9810-40B8-8627-46554CFF6CE3}" type="pres">
      <dgm:prSet presAssocID="{FAB1D6D9-A37B-4BC3-A146-65F0B24151FF}" presName="c5" presStyleLbl="node1" presStyleIdx="4" presStyleCnt="19"/>
      <dgm:spPr>
        <a:solidFill>
          <a:schemeClr val="accent1"/>
        </a:solidFill>
      </dgm:spPr>
    </dgm:pt>
    <dgm:pt modelId="{C0FAA2F0-1256-41FA-AA10-F22A7CBB9306}" type="pres">
      <dgm:prSet presAssocID="{FAB1D6D9-A37B-4BC3-A146-65F0B24151FF}" presName="c6" presStyleLbl="node1" presStyleIdx="5" presStyleCnt="19"/>
      <dgm:spPr/>
    </dgm:pt>
    <dgm:pt modelId="{3EEB2D17-A0A1-4B90-8646-1BFD24921F1C}" type="pres">
      <dgm:prSet presAssocID="{FAB1D6D9-A37B-4BC3-A146-65F0B24151FF}" presName="c7" presStyleLbl="node1" presStyleIdx="6" presStyleCnt="19"/>
      <dgm:spPr>
        <a:solidFill>
          <a:schemeClr val="accent1"/>
        </a:solidFill>
      </dgm:spPr>
    </dgm:pt>
    <dgm:pt modelId="{56425CDD-8FF8-463A-86CF-FECB58FDB32F}" type="pres">
      <dgm:prSet presAssocID="{FAB1D6D9-A37B-4BC3-A146-65F0B24151FF}" presName="c8" presStyleLbl="node1" presStyleIdx="7" presStyleCnt="19"/>
      <dgm:spPr>
        <a:solidFill>
          <a:schemeClr val="accent1">
            <a:lumMod val="40000"/>
            <a:lumOff val="60000"/>
          </a:schemeClr>
        </a:solidFill>
      </dgm:spPr>
    </dgm:pt>
    <dgm:pt modelId="{64C1943A-5AFF-4259-BBF9-774D73946AC5}" type="pres">
      <dgm:prSet presAssocID="{FAB1D6D9-A37B-4BC3-A146-65F0B24151FF}" presName="c9" presStyleLbl="node1" presStyleIdx="8" presStyleCnt="19"/>
      <dgm:spPr>
        <a:solidFill>
          <a:schemeClr val="accent1">
            <a:lumMod val="60000"/>
            <a:lumOff val="40000"/>
          </a:schemeClr>
        </a:solidFill>
      </dgm:spPr>
    </dgm:pt>
    <dgm:pt modelId="{E205E1C0-94FA-4B3B-B0DC-CCDA71560F90}" type="pres">
      <dgm:prSet presAssocID="{FAB1D6D9-A37B-4BC3-A146-65F0B24151FF}" presName="c10" presStyleLbl="node1" presStyleIdx="9" presStyleCnt="19"/>
      <dgm:spPr>
        <a:solidFill>
          <a:schemeClr val="accent1">
            <a:lumMod val="60000"/>
            <a:lumOff val="40000"/>
          </a:schemeClr>
        </a:solidFill>
      </dgm:spPr>
    </dgm:pt>
    <dgm:pt modelId="{09565563-4970-45E5-9CAC-5C2D00A80D46}" type="pres">
      <dgm:prSet presAssocID="{FAB1D6D9-A37B-4BC3-A146-65F0B24151FF}" presName="c11" presStyleLbl="node1" presStyleIdx="10" presStyleCnt="19"/>
      <dgm:spPr/>
    </dgm:pt>
    <dgm:pt modelId="{4037E19A-BF20-44A8-8720-FA3383D7D714}" type="pres">
      <dgm:prSet presAssocID="{FAB1D6D9-A37B-4BC3-A146-65F0B24151FF}" presName="c12" presStyleLbl="node1" presStyleIdx="11" presStyleCnt="19"/>
      <dgm:spPr>
        <a:solidFill>
          <a:schemeClr val="accent1">
            <a:lumMod val="60000"/>
            <a:lumOff val="40000"/>
          </a:schemeClr>
        </a:solidFill>
      </dgm:spPr>
    </dgm:pt>
    <dgm:pt modelId="{AC538666-68D7-442E-B001-A5DE873E5B9C}" type="pres">
      <dgm:prSet presAssocID="{FAB1D6D9-A37B-4BC3-A146-65F0B24151FF}" presName="c13" presStyleLbl="node1" presStyleIdx="12" presStyleCnt="19"/>
      <dgm:spPr>
        <a:solidFill>
          <a:schemeClr val="accent1"/>
        </a:solidFill>
      </dgm:spPr>
    </dgm:pt>
    <dgm:pt modelId="{F3419A38-02AE-422B-A4D6-68DA2B866B73}" type="pres">
      <dgm:prSet presAssocID="{FAB1D6D9-A37B-4BC3-A146-65F0B24151FF}" presName="c14" presStyleLbl="node1" presStyleIdx="13" presStyleCnt="19"/>
      <dgm:spPr/>
    </dgm:pt>
    <dgm:pt modelId="{1DA11625-13D3-45E8-987C-DD7ED5D4F6C2}" type="pres">
      <dgm:prSet presAssocID="{FAB1D6D9-A37B-4BC3-A146-65F0B24151FF}" presName="c15" presStyleLbl="node1" presStyleIdx="14" presStyleCnt="19"/>
      <dgm:spPr>
        <a:solidFill>
          <a:schemeClr val="accent1">
            <a:lumMod val="60000"/>
            <a:lumOff val="40000"/>
          </a:schemeClr>
        </a:solidFill>
      </dgm:spPr>
    </dgm:pt>
    <dgm:pt modelId="{090ADD0A-7968-40AC-A6E3-3B119C37A952}" type="pres">
      <dgm:prSet presAssocID="{FAB1D6D9-A37B-4BC3-A146-65F0B24151FF}" presName="c16" presStyleLbl="node1" presStyleIdx="15" presStyleCnt="19"/>
      <dgm:spPr>
        <a:solidFill>
          <a:schemeClr val="accent1">
            <a:lumMod val="40000"/>
            <a:lumOff val="60000"/>
          </a:schemeClr>
        </a:solidFill>
      </dgm:spPr>
    </dgm:pt>
    <dgm:pt modelId="{5E5544FF-AA31-46AB-879A-2162985B3080}" type="pres">
      <dgm:prSet presAssocID="{FAB1D6D9-A37B-4BC3-A146-65F0B24151FF}" presName="c17" presStyleLbl="node1" presStyleIdx="16" presStyleCnt="19"/>
      <dgm:spPr/>
    </dgm:pt>
    <dgm:pt modelId="{2CFEE905-5A82-4031-AC66-BDCDF1FA1CC8}" type="pres">
      <dgm:prSet presAssocID="{FAB1D6D9-A37B-4BC3-A146-65F0B24151FF}" presName="c18" presStyleLbl="node1" presStyleIdx="17" presStyleCnt="19"/>
      <dgm:spPr>
        <a:solidFill>
          <a:schemeClr val="accent1">
            <a:lumMod val="60000"/>
            <a:lumOff val="40000"/>
          </a:schemeClr>
        </a:solidFill>
      </dgm:spPr>
    </dgm:pt>
    <dgm:pt modelId="{AE52DAED-8535-4418-8679-5BC07013FD7B}" type="pres">
      <dgm:prSet presAssocID="{8FC9E093-21B5-4EF9-B318-4579871EE9A5}" presName="chevronComposite1" presStyleCnt="0"/>
      <dgm:spPr/>
    </dgm:pt>
    <dgm:pt modelId="{165CEECC-18A3-41BB-BA29-901060DEB8DE}" type="pres">
      <dgm:prSet presAssocID="{8FC9E093-21B5-4EF9-B318-4579871EE9A5}" presName="chevron1" presStyleLbl="sibTrans2D1" presStyleIdx="0" presStyleCnt="3" custLinFactNeighborX="-4257" custLinFactNeighborY="5657"/>
      <dgm:spPr>
        <a:solidFill>
          <a:schemeClr val="bg2"/>
        </a:solidFill>
      </dgm:spPr>
    </dgm:pt>
    <dgm:pt modelId="{2661FC3D-3006-47A0-AE62-5A90DF1787D3}" type="pres">
      <dgm:prSet presAssocID="{8FC9E093-21B5-4EF9-B318-4579871EE9A5}" presName="spChevron1" presStyleCnt="0"/>
      <dgm:spPr/>
    </dgm:pt>
    <dgm:pt modelId="{64E32A52-3778-41AB-AD41-642DDCCE115E}" type="pres">
      <dgm:prSet presAssocID="{C7F4BA92-4F17-40A8-A4D0-024A2DB8CCAF}" presName="middle" presStyleCnt="0"/>
      <dgm:spPr/>
    </dgm:pt>
    <dgm:pt modelId="{C587F79B-BC7A-4A3A-8100-1B1B038DB88F}" type="pres">
      <dgm:prSet presAssocID="{C7F4BA92-4F17-40A8-A4D0-024A2DB8CCAF}" presName="parTxMid" presStyleLbl="revTx" presStyleIdx="1" presStyleCnt="3"/>
      <dgm:spPr/>
    </dgm:pt>
    <dgm:pt modelId="{66DA0A58-2664-47B9-933A-72B89C060D8F}" type="pres">
      <dgm:prSet presAssocID="{C7F4BA92-4F17-40A8-A4D0-024A2DB8CCAF}" presName="spMid" presStyleCnt="0"/>
      <dgm:spPr/>
    </dgm:pt>
    <dgm:pt modelId="{159DD7CD-2B17-4FB4-89A7-CC4B4AED3DC3}" type="pres">
      <dgm:prSet presAssocID="{46EF095E-6139-497E-B5A6-716154C1B453}" presName="chevronComposite1" presStyleCnt="0"/>
      <dgm:spPr/>
    </dgm:pt>
    <dgm:pt modelId="{7F5BC64C-0183-43B2-B8D3-E6A6A4811D97}" type="pres">
      <dgm:prSet presAssocID="{46EF095E-6139-497E-B5A6-716154C1B453}" presName="chevron1" presStyleLbl="sibTrans2D1" presStyleIdx="1" presStyleCnt="3"/>
      <dgm:spPr>
        <a:solidFill>
          <a:schemeClr val="bg2"/>
        </a:solidFill>
      </dgm:spPr>
    </dgm:pt>
    <dgm:pt modelId="{930E1DF8-9E43-44E0-96F3-F14C83EB39CC}" type="pres">
      <dgm:prSet presAssocID="{46EF095E-6139-497E-B5A6-716154C1B453}" presName="spChevron1" presStyleCnt="0"/>
      <dgm:spPr/>
    </dgm:pt>
    <dgm:pt modelId="{CB013042-7060-4CE4-8D15-356FEC432DD0}" type="pres">
      <dgm:prSet presAssocID="{ED1E80C1-3805-45AE-8C9A-46E4D0AFAAC4}" presName="middle" presStyleCnt="0"/>
      <dgm:spPr/>
    </dgm:pt>
    <dgm:pt modelId="{F1EC1365-A4CA-4258-8491-8A26A2C13A64}" type="pres">
      <dgm:prSet presAssocID="{ED1E80C1-3805-45AE-8C9A-46E4D0AFAAC4}" presName="parTxMid" presStyleLbl="revTx" presStyleIdx="2" presStyleCnt="3"/>
      <dgm:spPr/>
    </dgm:pt>
    <dgm:pt modelId="{5FC97295-4DFB-4793-B4B5-E589951B0642}" type="pres">
      <dgm:prSet presAssocID="{ED1E80C1-3805-45AE-8C9A-46E4D0AFAAC4}" presName="spMid" presStyleCnt="0"/>
      <dgm:spPr/>
    </dgm:pt>
    <dgm:pt modelId="{0323354F-0D28-423B-B3DD-77B06800CE14}" type="pres">
      <dgm:prSet presAssocID="{9B52412D-F2B6-423D-A2BF-F8FA4A26F975}" presName="chevronComposite1" presStyleCnt="0"/>
      <dgm:spPr/>
    </dgm:pt>
    <dgm:pt modelId="{10FA0E78-C0F0-4DAC-B403-B1B5CF182E3E}" type="pres">
      <dgm:prSet presAssocID="{9B52412D-F2B6-423D-A2BF-F8FA4A26F975}" presName="chevron1" presStyleLbl="sibTrans2D1" presStyleIdx="2" presStyleCnt="3"/>
      <dgm:spPr>
        <a:solidFill>
          <a:schemeClr val="bg2"/>
        </a:solidFill>
      </dgm:spPr>
    </dgm:pt>
    <dgm:pt modelId="{186ADED9-8B74-4D2E-BC16-82F8E8CC2394}" type="pres">
      <dgm:prSet presAssocID="{9B52412D-F2B6-423D-A2BF-F8FA4A26F975}" presName="spChevron1" presStyleCnt="0"/>
      <dgm:spPr/>
    </dgm:pt>
    <dgm:pt modelId="{B1C5E0FD-A503-47E4-AD18-42EE2400E62B}" type="pres">
      <dgm:prSet presAssocID="{2ACA3281-6C17-47EC-A861-1FF45A678564}" presName="last" presStyleCnt="0"/>
      <dgm:spPr/>
    </dgm:pt>
    <dgm:pt modelId="{C573218F-5EDE-4F08-BE1C-C26B93BE001E}" type="pres">
      <dgm:prSet presAssocID="{2ACA3281-6C17-47EC-A861-1FF45A678564}" presName="circleTx" presStyleLbl="node1" presStyleIdx="18" presStyleCnt="19"/>
      <dgm:spPr/>
    </dgm:pt>
    <dgm:pt modelId="{628A4CE8-DD9A-4674-8400-4A1889E15F04}" type="pres">
      <dgm:prSet presAssocID="{2ACA3281-6C17-47EC-A861-1FF45A678564}" presName="spN" presStyleCnt="0"/>
      <dgm:spPr/>
    </dgm:pt>
  </dgm:ptLst>
  <dgm:cxnLst>
    <dgm:cxn modelId="{B3E6F50F-CE57-441B-9D5D-61AAFAB19A50}" srcId="{50C46CF1-E1DA-44B2-A109-5C830654A2A4}" destId="{FAB1D6D9-A37B-4BC3-A146-65F0B24151FF}" srcOrd="0" destOrd="0" parTransId="{3217E21F-7638-47C0-A665-95B12D49E007}" sibTransId="{8FC9E093-21B5-4EF9-B318-4579871EE9A5}"/>
    <dgm:cxn modelId="{F93CB23A-2758-4732-96FA-EB64115A2AE8}" type="presOf" srcId="{C7F4BA92-4F17-40A8-A4D0-024A2DB8CCAF}" destId="{C587F79B-BC7A-4A3A-8100-1B1B038DB88F}" srcOrd="0" destOrd="0" presId="urn:microsoft.com/office/officeart/2009/3/layout/RandomtoResultProcess"/>
    <dgm:cxn modelId="{234AD060-91EB-4D30-949C-ACB2D5D45CD2}" type="presOf" srcId="{ED1E80C1-3805-45AE-8C9A-46E4D0AFAAC4}" destId="{F1EC1365-A4CA-4258-8491-8A26A2C13A64}" srcOrd="0" destOrd="0" presId="urn:microsoft.com/office/officeart/2009/3/layout/RandomtoResultProcess"/>
    <dgm:cxn modelId="{DBDC3267-AADB-4F8D-B2C0-80E7D6E3E250}" type="presOf" srcId="{2ACA3281-6C17-47EC-A861-1FF45A678564}" destId="{C573218F-5EDE-4F08-BE1C-C26B93BE001E}" srcOrd="0" destOrd="0" presId="urn:microsoft.com/office/officeart/2009/3/layout/RandomtoResultProcess"/>
    <dgm:cxn modelId="{80664F72-1DE0-4D0F-B461-ED6A0C85DA3C}" srcId="{50C46CF1-E1DA-44B2-A109-5C830654A2A4}" destId="{C7F4BA92-4F17-40A8-A4D0-024A2DB8CCAF}" srcOrd="1" destOrd="0" parTransId="{8A31A572-BD9C-46AB-94C7-B8FB9B472681}" sibTransId="{46EF095E-6139-497E-B5A6-716154C1B453}"/>
    <dgm:cxn modelId="{54A86F7F-F02D-42D8-84F4-82C1B61FFB46}" type="presOf" srcId="{FAB1D6D9-A37B-4BC3-A146-65F0B24151FF}" destId="{437E12D4-5A60-42A2-B29A-3EF7A0B901DC}" srcOrd="0" destOrd="0" presId="urn:microsoft.com/office/officeart/2009/3/layout/RandomtoResultProcess"/>
    <dgm:cxn modelId="{048DE9AB-55CD-4B9B-9BBF-C2E5829F72D1}" srcId="{50C46CF1-E1DA-44B2-A109-5C830654A2A4}" destId="{ED1E80C1-3805-45AE-8C9A-46E4D0AFAAC4}" srcOrd="2" destOrd="0" parTransId="{AC12FC74-7832-46EE-B152-47571D795FB1}" sibTransId="{9B52412D-F2B6-423D-A2BF-F8FA4A26F975}"/>
    <dgm:cxn modelId="{67F6C5B8-FE37-46A9-9792-698DA671FF22}" srcId="{50C46CF1-E1DA-44B2-A109-5C830654A2A4}" destId="{2ACA3281-6C17-47EC-A861-1FF45A678564}" srcOrd="3" destOrd="0" parTransId="{A5B1693A-C48F-4467-80A2-1A23027715BB}" sibTransId="{AB56EDD2-4E7C-4F75-81CA-453317A523C0}"/>
    <dgm:cxn modelId="{B6C1BDC8-9B31-431B-AEDF-DA78A910F268}" type="presOf" srcId="{50C46CF1-E1DA-44B2-A109-5C830654A2A4}" destId="{40BFEA4D-60EC-407F-948E-33A6F474AED0}" srcOrd="0" destOrd="0" presId="urn:microsoft.com/office/officeart/2009/3/layout/RandomtoResultProcess"/>
    <dgm:cxn modelId="{8BC4AAE1-1360-4B3E-9F5D-B438E9D3D74C}" type="presParOf" srcId="{40BFEA4D-60EC-407F-948E-33A6F474AED0}" destId="{886AE58F-EC03-4F26-9D93-FCC4139602E4}" srcOrd="0" destOrd="0" presId="urn:microsoft.com/office/officeart/2009/3/layout/RandomtoResultProcess"/>
    <dgm:cxn modelId="{DE0F91BF-47CF-4AF7-B96B-2372FBBCEB31}" type="presParOf" srcId="{886AE58F-EC03-4F26-9D93-FCC4139602E4}" destId="{437E12D4-5A60-42A2-B29A-3EF7A0B901DC}" srcOrd="0" destOrd="0" presId="urn:microsoft.com/office/officeart/2009/3/layout/RandomtoResultProcess"/>
    <dgm:cxn modelId="{034931C7-AD14-4CEE-BC26-1974E953A9F9}" type="presParOf" srcId="{886AE58F-EC03-4F26-9D93-FCC4139602E4}" destId="{5DE7AD63-29E0-4588-89ED-4EAB14DD2F73}" srcOrd="1" destOrd="0" presId="urn:microsoft.com/office/officeart/2009/3/layout/RandomtoResultProcess"/>
    <dgm:cxn modelId="{E19CEF1C-42FC-443B-92F2-848C1B5F8DCB}" type="presParOf" srcId="{886AE58F-EC03-4F26-9D93-FCC4139602E4}" destId="{EDA7C6F9-E087-4531-A2B9-5269CA74C7F5}" srcOrd="2" destOrd="0" presId="urn:microsoft.com/office/officeart/2009/3/layout/RandomtoResultProcess"/>
    <dgm:cxn modelId="{DE708882-F8DE-4B5A-BC14-87353E42726F}" type="presParOf" srcId="{886AE58F-EC03-4F26-9D93-FCC4139602E4}" destId="{FB6E0253-BD08-4563-94B6-750D4A4A780C}" srcOrd="3" destOrd="0" presId="urn:microsoft.com/office/officeart/2009/3/layout/RandomtoResultProcess"/>
    <dgm:cxn modelId="{519EC118-F0A5-4FA8-9E91-28B1B26A597A}" type="presParOf" srcId="{886AE58F-EC03-4F26-9D93-FCC4139602E4}" destId="{2FC3CB92-4C72-4ACA-81E7-00D84A9ECAF1}" srcOrd="4" destOrd="0" presId="urn:microsoft.com/office/officeart/2009/3/layout/RandomtoResultProcess"/>
    <dgm:cxn modelId="{2DE612A5-451B-4513-86C7-87DB0404BCC2}" type="presParOf" srcId="{886AE58F-EC03-4F26-9D93-FCC4139602E4}" destId="{322A8851-9810-40B8-8627-46554CFF6CE3}" srcOrd="5" destOrd="0" presId="urn:microsoft.com/office/officeart/2009/3/layout/RandomtoResultProcess"/>
    <dgm:cxn modelId="{04B6F321-1EB6-49BE-9F55-E2EF3EFB7A93}" type="presParOf" srcId="{886AE58F-EC03-4F26-9D93-FCC4139602E4}" destId="{C0FAA2F0-1256-41FA-AA10-F22A7CBB9306}" srcOrd="6" destOrd="0" presId="urn:microsoft.com/office/officeart/2009/3/layout/RandomtoResultProcess"/>
    <dgm:cxn modelId="{022FD318-24AA-4E91-8D97-2E774F1FA467}" type="presParOf" srcId="{886AE58F-EC03-4F26-9D93-FCC4139602E4}" destId="{3EEB2D17-A0A1-4B90-8646-1BFD24921F1C}" srcOrd="7" destOrd="0" presId="urn:microsoft.com/office/officeart/2009/3/layout/RandomtoResultProcess"/>
    <dgm:cxn modelId="{BF24A18E-6EA6-4E18-A5EA-A8D78DE78929}" type="presParOf" srcId="{886AE58F-EC03-4F26-9D93-FCC4139602E4}" destId="{56425CDD-8FF8-463A-86CF-FECB58FDB32F}" srcOrd="8" destOrd="0" presId="urn:microsoft.com/office/officeart/2009/3/layout/RandomtoResultProcess"/>
    <dgm:cxn modelId="{3F7C1600-9468-4F76-87F4-7DE9A2140027}" type="presParOf" srcId="{886AE58F-EC03-4F26-9D93-FCC4139602E4}" destId="{64C1943A-5AFF-4259-BBF9-774D73946AC5}" srcOrd="9" destOrd="0" presId="urn:microsoft.com/office/officeart/2009/3/layout/RandomtoResultProcess"/>
    <dgm:cxn modelId="{C70FA3D5-B7CF-49C9-B6E1-AC9B253916DF}" type="presParOf" srcId="{886AE58F-EC03-4F26-9D93-FCC4139602E4}" destId="{E205E1C0-94FA-4B3B-B0DC-CCDA71560F90}" srcOrd="10" destOrd="0" presId="urn:microsoft.com/office/officeart/2009/3/layout/RandomtoResultProcess"/>
    <dgm:cxn modelId="{390983CD-2796-42BC-8D25-9A9421D43FDA}" type="presParOf" srcId="{886AE58F-EC03-4F26-9D93-FCC4139602E4}" destId="{09565563-4970-45E5-9CAC-5C2D00A80D46}" srcOrd="11" destOrd="0" presId="urn:microsoft.com/office/officeart/2009/3/layout/RandomtoResultProcess"/>
    <dgm:cxn modelId="{4AB145CE-6D91-4A88-8751-DB4DA63A6142}" type="presParOf" srcId="{886AE58F-EC03-4F26-9D93-FCC4139602E4}" destId="{4037E19A-BF20-44A8-8720-FA3383D7D714}" srcOrd="12" destOrd="0" presId="urn:microsoft.com/office/officeart/2009/3/layout/RandomtoResultProcess"/>
    <dgm:cxn modelId="{4558C3FD-02FC-4CFE-A9E4-5C1C3ECA0AF9}" type="presParOf" srcId="{886AE58F-EC03-4F26-9D93-FCC4139602E4}" destId="{AC538666-68D7-442E-B001-A5DE873E5B9C}" srcOrd="13" destOrd="0" presId="urn:microsoft.com/office/officeart/2009/3/layout/RandomtoResultProcess"/>
    <dgm:cxn modelId="{655601BC-D7E5-4AF6-B7DE-761F414D81C9}" type="presParOf" srcId="{886AE58F-EC03-4F26-9D93-FCC4139602E4}" destId="{F3419A38-02AE-422B-A4D6-68DA2B866B73}" srcOrd="14" destOrd="0" presId="urn:microsoft.com/office/officeart/2009/3/layout/RandomtoResultProcess"/>
    <dgm:cxn modelId="{E67F083E-7BA8-4AC6-B0C1-742C56B15527}" type="presParOf" srcId="{886AE58F-EC03-4F26-9D93-FCC4139602E4}" destId="{1DA11625-13D3-45E8-987C-DD7ED5D4F6C2}" srcOrd="15" destOrd="0" presId="urn:microsoft.com/office/officeart/2009/3/layout/RandomtoResultProcess"/>
    <dgm:cxn modelId="{1650E363-047E-45DA-A6AD-F15BC23143D9}" type="presParOf" srcId="{886AE58F-EC03-4F26-9D93-FCC4139602E4}" destId="{090ADD0A-7968-40AC-A6E3-3B119C37A952}" srcOrd="16" destOrd="0" presId="urn:microsoft.com/office/officeart/2009/3/layout/RandomtoResultProcess"/>
    <dgm:cxn modelId="{7E7C690C-1428-4DE3-8B3E-EC5451236607}" type="presParOf" srcId="{886AE58F-EC03-4F26-9D93-FCC4139602E4}" destId="{5E5544FF-AA31-46AB-879A-2162985B3080}" srcOrd="17" destOrd="0" presId="urn:microsoft.com/office/officeart/2009/3/layout/RandomtoResultProcess"/>
    <dgm:cxn modelId="{16517993-765C-40A4-B571-594AA15B6741}" type="presParOf" srcId="{886AE58F-EC03-4F26-9D93-FCC4139602E4}" destId="{2CFEE905-5A82-4031-AC66-BDCDF1FA1CC8}" srcOrd="18" destOrd="0" presId="urn:microsoft.com/office/officeart/2009/3/layout/RandomtoResultProcess"/>
    <dgm:cxn modelId="{188F1247-5DE2-4AD6-B39F-12A7969C8EF0}" type="presParOf" srcId="{40BFEA4D-60EC-407F-948E-33A6F474AED0}" destId="{AE52DAED-8535-4418-8679-5BC07013FD7B}" srcOrd="1" destOrd="0" presId="urn:microsoft.com/office/officeart/2009/3/layout/RandomtoResultProcess"/>
    <dgm:cxn modelId="{648133D3-E4EB-4528-B609-10E895D632FD}" type="presParOf" srcId="{AE52DAED-8535-4418-8679-5BC07013FD7B}" destId="{165CEECC-18A3-41BB-BA29-901060DEB8DE}" srcOrd="0" destOrd="0" presId="urn:microsoft.com/office/officeart/2009/3/layout/RandomtoResultProcess"/>
    <dgm:cxn modelId="{290C8AF4-08BC-4868-8A66-6E1BB1752F8A}" type="presParOf" srcId="{AE52DAED-8535-4418-8679-5BC07013FD7B}" destId="{2661FC3D-3006-47A0-AE62-5A90DF1787D3}" srcOrd="1" destOrd="0" presId="urn:microsoft.com/office/officeart/2009/3/layout/RandomtoResultProcess"/>
    <dgm:cxn modelId="{A20F7147-4591-49F4-95E4-E549154B2861}" type="presParOf" srcId="{40BFEA4D-60EC-407F-948E-33A6F474AED0}" destId="{64E32A52-3778-41AB-AD41-642DDCCE115E}" srcOrd="2" destOrd="0" presId="urn:microsoft.com/office/officeart/2009/3/layout/RandomtoResultProcess"/>
    <dgm:cxn modelId="{971DC9A8-DB25-4E55-B40E-3B7C50AFBCFD}" type="presParOf" srcId="{64E32A52-3778-41AB-AD41-642DDCCE115E}" destId="{C587F79B-BC7A-4A3A-8100-1B1B038DB88F}" srcOrd="0" destOrd="0" presId="urn:microsoft.com/office/officeart/2009/3/layout/RandomtoResultProcess"/>
    <dgm:cxn modelId="{7EA0BEE1-80E6-4184-A3B4-F3B0C872F8A2}" type="presParOf" srcId="{64E32A52-3778-41AB-AD41-642DDCCE115E}" destId="{66DA0A58-2664-47B9-933A-72B89C060D8F}" srcOrd="1" destOrd="0" presId="urn:microsoft.com/office/officeart/2009/3/layout/RandomtoResultProcess"/>
    <dgm:cxn modelId="{1529DC81-50D1-40BF-B619-A4E1BBAC64C7}" type="presParOf" srcId="{40BFEA4D-60EC-407F-948E-33A6F474AED0}" destId="{159DD7CD-2B17-4FB4-89A7-CC4B4AED3DC3}" srcOrd="3" destOrd="0" presId="urn:microsoft.com/office/officeart/2009/3/layout/RandomtoResultProcess"/>
    <dgm:cxn modelId="{DEFE5F09-069A-48AC-BFAF-3A049D99EC3C}" type="presParOf" srcId="{159DD7CD-2B17-4FB4-89A7-CC4B4AED3DC3}" destId="{7F5BC64C-0183-43B2-B8D3-E6A6A4811D97}" srcOrd="0" destOrd="0" presId="urn:microsoft.com/office/officeart/2009/3/layout/RandomtoResultProcess"/>
    <dgm:cxn modelId="{101B8CB5-190E-4E7C-8BDB-121209C84D58}" type="presParOf" srcId="{159DD7CD-2B17-4FB4-89A7-CC4B4AED3DC3}" destId="{930E1DF8-9E43-44E0-96F3-F14C83EB39CC}" srcOrd="1" destOrd="0" presId="urn:microsoft.com/office/officeart/2009/3/layout/RandomtoResultProcess"/>
    <dgm:cxn modelId="{98A392FA-1B83-45EB-99CE-C2ABA9C1C668}" type="presParOf" srcId="{40BFEA4D-60EC-407F-948E-33A6F474AED0}" destId="{CB013042-7060-4CE4-8D15-356FEC432DD0}" srcOrd="4" destOrd="0" presId="urn:microsoft.com/office/officeart/2009/3/layout/RandomtoResultProcess"/>
    <dgm:cxn modelId="{2115641D-B699-4520-ABD1-E80886E44566}" type="presParOf" srcId="{CB013042-7060-4CE4-8D15-356FEC432DD0}" destId="{F1EC1365-A4CA-4258-8491-8A26A2C13A64}" srcOrd="0" destOrd="0" presId="urn:microsoft.com/office/officeart/2009/3/layout/RandomtoResultProcess"/>
    <dgm:cxn modelId="{1618B9E0-C495-47E9-852F-923FB9BCF8F8}" type="presParOf" srcId="{CB013042-7060-4CE4-8D15-356FEC432DD0}" destId="{5FC97295-4DFB-4793-B4B5-E589951B0642}" srcOrd="1" destOrd="0" presId="urn:microsoft.com/office/officeart/2009/3/layout/RandomtoResultProcess"/>
    <dgm:cxn modelId="{3BD0F964-AF05-452F-981F-A73BB7AB755A}" type="presParOf" srcId="{40BFEA4D-60EC-407F-948E-33A6F474AED0}" destId="{0323354F-0D28-423B-B3DD-77B06800CE14}" srcOrd="5" destOrd="0" presId="urn:microsoft.com/office/officeart/2009/3/layout/RandomtoResultProcess"/>
    <dgm:cxn modelId="{3A17199A-A2E7-46CB-9BF4-4004383F8C3C}" type="presParOf" srcId="{0323354F-0D28-423B-B3DD-77B06800CE14}" destId="{10FA0E78-C0F0-4DAC-B403-B1B5CF182E3E}" srcOrd="0" destOrd="0" presId="urn:microsoft.com/office/officeart/2009/3/layout/RandomtoResultProcess"/>
    <dgm:cxn modelId="{B6632D5E-80B2-4B15-88A7-CFA4CB3BB622}" type="presParOf" srcId="{0323354F-0D28-423B-B3DD-77B06800CE14}" destId="{186ADED9-8B74-4D2E-BC16-82F8E8CC2394}" srcOrd="1" destOrd="0" presId="urn:microsoft.com/office/officeart/2009/3/layout/RandomtoResultProcess"/>
    <dgm:cxn modelId="{61FB0D76-AC51-4DFF-AB89-0009C987ECEE}" type="presParOf" srcId="{40BFEA4D-60EC-407F-948E-33A6F474AED0}" destId="{B1C5E0FD-A503-47E4-AD18-42EE2400E62B}" srcOrd="6" destOrd="0" presId="urn:microsoft.com/office/officeart/2009/3/layout/RandomtoResultProcess"/>
    <dgm:cxn modelId="{66B5CB1C-6223-4887-BDDF-21B8340DB144}" type="presParOf" srcId="{B1C5E0FD-A503-47E4-AD18-42EE2400E62B}" destId="{C573218F-5EDE-4F08-BE1C-C26B93BE001E}" srcOrd="0" destOrd="0" presId="urn:microsoft.com/office/officeart/2009/3/layout/RandomtoResultProcess"/>
    <dgm:cxn modelId="{50874C4F-DB5C-4D86-8BE4-EEA5B2A8C7F1}" type="presParOf" srcId="{B1C5E0FD-A503-47E4-AD18-42EE2400E62B}" destId="{628A4CE8-DD9A-4674-8400-4A1889E15F04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E12D4-5A60-42A2-B29A-3EF7A0B901DC}">
      <dsp:nvSpPr>
        <dsp:cNvPr id="0" name=""/>
        <dsp:cNvSpPr/>
      </dsp:nvSpPr>
      <dsp:spPr>
        <a:xfrm>
          <a:off x="117208" y="1078152"/>
          <a:ext cx="1663421" cy="548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Automatización</a:t>
          </a:r>
          <a:endParaRPr lang="id-ID" sz="1500" kern="1200" dirty="0"/>
        </a:p>
      </dsp:txBody>
      <dsp:txXfrm>
        <a:off x="117208" y="1078152"/>
        <a:ext cx="1663421" cy="548172"/>
      </dsp:txXfrm>
    </dsp:sp>
    <dsp:sp modelId="{5DE7AD63-29E0-4588-89ED-4EAB14DD2F73}">
      <dsp:nvSpPr>
        <dsp:cNvPr id="0" name=""/>
        <dsp:cNvSpPr/>
      </dsp:nvSpPr>
      <dsp:spPr>
        <a:xfrm>
          <a:off x="115318" y="911432"/>
          <a:ext cx="132317" cy="132317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7C6F9-E087-4531-A2B9-5269CA74C7F5}">
      <dsp:nvSpPr>
        <dsp:cNvPr id="0" name=""/>
        <dsp:cNvSpPr/>
      </dsp:nvSpPr>
      <dsp:spPr>
        <a:xfrm>
          <a:off x="207940" y="726187"/>
          <a:ext cx="132317" cy="13231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E0253-BD08-4563-94B6-750D4A4A780C}">
      <dsp:nvSpPr>
        <dsp:cNvPr id="0" name=""/>
        <dsp:cNvSpPr/>
      </dsp:nvSpPr>
      <dsp:spPr>
        <a:xfrm>
          <a:off x="430234" y="763236"/>
          <a:ext cx="207927" cy="207927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3CB92-4C72-4ACA-81E7-00D84A9ECAF1}">
      <dsp:nvSpPr>
        <dsp:cNvPr id="0" name=""/>
        <dsp:cNvSpPr/>
      </dsp:nvSpPr>
      <dsp:spPr>
        <a:xfrm>
          <a:off x="615478" y="559467"/>
          <a:ext cx="132317" cy="1323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2A8851-9810-40B8-8627-46554CFF6CE3}">
      <dsp:nvSpPr>
        <dsp:cNvPr id="0" name=""/>
        <dsp:cNvSpPr/>
      </dsp:nvSpPr>
      <dsp:spPr>
        <a:xfrm>
          <a:off x="856296" y="485369"/>
          <a:ext cx="132317" cy="132317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AA2F0-1256-41FA-AA10-F22A7CBB9306}">
      <dsp:nvSpPr>
        <dsp:cNvPr id="0" name=""/>
        <dsp:cNvSpPr/>
      </dsp:nvSpPr>
      <dsp:spPr>
        <a:xfrm>
          <a:off x="1152688" y="615040"/>
          <a:ext cx="132317" cy="1323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B2D17-A0A1-4B90-8646-1BFD24921F1C}">
      <dsp:nvSpPr>
        <dsp:cNvPr id="0" name=""/>
        <dsp:cNvSpPr/>
      </dsp:nvSpPr>
      <dsp:spPr>
        <a:xfrm>
          <a:off x="1337932" y="707663"/>
          <a:ext cx="207927" cy="207927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25CDD-8FF8-463A-86CF-FECB58FDB32F}">
      <dsp:nvSpPr>
        <dsp:cNvPr id="0" name=""/>
        <dsp:cNvSpPr/>
      </dsp:nvSpPr>
      <dsp:spPr>
        <a:xfrm>
          <a:off x="1597275" y="911432"/>
          <a:ext cx="132317" cy="132317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1943A-5AFF-4259-BBF9-774D73946AC5}">
      <dsp:nvSpPr>
        <dsp:cNvPr id="0" name=""/>
        <dsp:cNvSpPr/>
      </dsp:nvSpPr>
      <dsp:spPr>
        <a:xfrm>
          <a:off x="1708421" y="1115201"/>
          <a:ext cx="132317" cy="13231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05E1C0-94FA-4B3B-B0DC-CCDA71560F90}">
      <dsp:nvSpPr>
        <dsp:cNvPr id="0" name=""/>
        <dsp:cNvSpPr/>
      </dsp:nvSpPr>
      <dsp:spPr>
        <a:xfrm>
          <a:off x="745149" y="726187"/>
          <a:ext cx="340245" cy="340245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65563-4970-45E5-9CAC-5C2D00A80D46}">
      <dsp:nvSpPr>
        <dsp:cNvPr id="0" name=""/>
        <dsp:cNvSpPr/>
      </dsp:nvSpPr>
      <dsp:spPr>
        <a:xfrm>
          <a:off x="22695" y="1430117"/>
          <a:ext cx="132317" cy="1323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7E19A-BF20-44A8-8720-FA3383D7D714}">
      <dsp:nvSpPr>
        <dsp:cNvPr id="0" name=""/>
        <dsp:cNvSpPr/>
      </dsp:nvSpPr>
      <dsp:spPr>
        <a:xfrm>
          <a:off x="133842" y="1596837"/>
          <a:ext cx="207927" cy="20792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38666-68D7-442E-B001-A5DE873E5B9C}">
      <dsp:nvSpPr>
        <dsp:cNvPr id="0" name=""/>
        <dsp:cNvSpPr/>
      </dsp:nvSpPr>
      <dsp:spPr>
        <a:xfrm>
          <a:off x="411709" y="1745033"/>
          <a:ext cx="302440" cy="302440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19A38-02AE-422B-A4D6-68DA2B866B73}">
      <dsp:nvSpPr>
        <dsp:cNvPr id="0" name=""/>
        <dsp:cNvSpPr/>
      </dsp:nvSpPr>
      <dsp:spPr>
        <a:xfrm>
          <a:off x="800723" y="1985851"/>
          <a:ext cx="132317" cy="1323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11625-13D3-45E8-987C-DD7ED5D4F6C2}">
      <dsp:nvSpPr>
        <dsp:cNvPr id="0" name=""/>
        <dsp:cNvSpPr/>
      </dsp:nvSpPr>
      <dsp:spPr>
        <a:xfrm>
          <a:off x="874821" y="1745033"/>
          <a:ext cx="207927" cy="20792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ADD0A-7968-40AC-A6E3-3B119C37A952}">
      <dsp:nvSpPr>
        <dsp:cNvPr id="0" name=""/>
        <dsp:cNvSpPr/>
      </dsp:nvSpPr>
      <dsp:spPr>
        <a:xfrm>
          <a:off x="1060065" y="2004375"/>
          <a:ext cx="132317" cy="132317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544FF-AA31-46AB-879A-2162985B3080}">
      <dsp:nvSpPr>
        <dsp:cNvPr id="0" name=""/>
        <dsp:cNvSpPr/>
      </dsp:nvSpPr>
      <dsp:spPr>
        <a:xfrm>
          <a:off x="1226785" y="1707984"/>
          <a:ext cx="302440" cy="302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EE905-5A82-4031-AC66-BDCDF1FA1CC8}">
      <dsp:nvSpPr>
        <dsp:cNvPr id="0" name=""/>
        <dsp:cNvSpPr/>
      </dsp:nvSpPr>
      <dsp:spPr>
        <a:xfrm>
          <a:off x="1634324" y="1633886"/>
          <a:ext cx="207927" cy="20792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CEECC-18A3-41BB-BA29-901060DEB8DE}">
      <dsp:nvSpPr>
        <dsp:cNvPr id="0" name=""/>
        <dsp:cNvSpPr/>
      </dsp:nvSpPr>
      <dsp:spPr>
        <a:xfrm>
          <a:off x="1816256" y="828878"/>
          <a:ext cx="610653" cy="1165804"/>
        </a:xfrm>
        <a:prstGeom prst="chevron">
          <a:avLst>
            <a:gd name="adj" fmla="val 6231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7F79B-BC7A-4A3A-8100-1B1B038DB88F}">
      <dsp:nvSpPr>
        <dsp:cNvPr id="0" name=""/>
        <dsp:cNvSpPr/>
      </dsp:nvSpPr>
      <dsp:spPr>
        <a:xfrm>
          <a:off x="2452905" y="763494"/>
          <a:ext cx="1665419" cy="1165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Ejecución </a:t>
          </a:r>
          <a:endParaRPr lang="id-ID" sz="1500" kern="1200" dirty="0"/>
        </a:p>
      </dsp:txBody>
      <dsp:txXfrm>
        <a:off x="2452905" y="763494"/>
        <a:ext cx="1665419" cy="1165793"/>
      </dsp:txXfrm>
    </dsp:sp>
    <dsp:sp modelId="{7F5BC64C-0183-43B2-B8D3-E6A6A4811D97}">
      <dsp:nvSpPr>
        <dsp:cNvPr id="0" name=""/>
        <dsp:cNvSpPr/>
      </dsp:nvSpPr>
      <dsp:spPr>
        <a:xfrm>
          <a:off x="4118325" y="762928"/>
          <a:ext cx="610653" cy="1165804"/>
        </a:xfrm>
        <a:prstGeom prst="chevron">
          <a:avLst>
            <a:gd name="adj" fmla="val 6231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C1365-A4CA-4258-8491-8A26A2C13A64}">
      <dsp:nvSpPr>
        <dsp:cNvPr id="0" name=""/>
        <dsp:cNvSpPr/>
      </dsp:nvSpPr>
      <dsp:spPr>
        <a:xfrm>
          <a:off x="4728979" y="763494"/>
          <a:ext cx="1665419" cy="1165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Scanner</a:t>
          </a:r>
          <a:endParaRPr lang="id-ID" sz="1500" kern="1200" dirty="0"/>
        </a:p>
      </dsp:txBody>
      <dsp:txXfrm>
        <a:off x="4728979" y="763494"/>
        <a:ext cx="1665419" cy="1165793"/>
      </dsp:txXfrm>
    </dsp:sp>
    <dsp:sp modelId="{10FA0E78-C0F0-4DAC-B403-B1B5CF182E3E}">
      <dsp:nvSpPr>
        <dsp:cNvPr id="0" name=""/>
        <dsp:cNvSpPr/>
      </dsp:nvSpPr>
      <dsp:spPr>
        <a:xfrm>
          <a:off x="6394398" y="762928"/>
          <a:ext cx="610653" cy="1165804"/>
        </a:xfrm>
        <a:prstGeom prst="chevron">
          <a:avLst>
            <a:gd name="adj" fmla="val 6231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3218F-5EDE-4F08-BE1C-C26B93BE001E}">
      <dsp:nvSpPr>
        <dsp:cNvPr id="0" name=""/>
        <dsp:cNvSpPr/>
      </dsp:nvSpPr>
      <dsp:spPr>
        <a:xfrm>
          <a:off x="7071669" y="666584"/>
          <a:ext cx="1415606" cy="1415606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accent1">
              <a:lumMod val="25000"/>
              <a:lumOff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¡Detección!</a:t>
          </a:r>
          <a:endParaRPr lang="id-ID" sz="1500" kern="1200" dirty="0"/>
        </a:p>
      </dsp:txBody>
      <dsp:txXfrm>
        <a:off x="7278980" y="873895"/>
        <a:ext cx="1000984" cy="1000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B9188E16-A5FE-A144-97F6-5D99CCB6C3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95B1F7A-4E48-CD4F-94BA-B2FCC45F7B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CEFCD-101D-B344-A216-EEBAD2A9FEC9}" type="datetimeFigureOut">
              <a:rPr lang="es-CL" smtClean="0"/>
              <a:t>06-11-2024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EA905C-21BA-E14A-AA0A-091761D2F1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4F9FCA-A903-9A42-9C83-FDEC2A5339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0C8CA-6B66-244E-B272-B10E2DDA1CC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7975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879103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 b="0" i="0">
        <a:latin typeface="Arial" panose="020B0604020202020204" pitchFamily="34" charset="0"/>
        <a:ea typeface="+mn-ea"/>
        <a:cs typeface="Arial" panose="020B0604020202020204" pitchFamily="34" charset="0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6435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5" Type="http://schemas.openxmlformats.org/officeDocument/2006/relationships/image" Target="../media/image7.png"/><Relationship Id="rId4" Type="http://schemas.openxmlformats.org/officeDocument/2006/relationships/image" Target="../media/image14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5" Type="http://schemas.openxmlformats.org/officeDocument/2006/relationships/image" Target="../media/image7.png"/><Relationship Id="rId4" Type="http://schemas.openxmlformats.org/officeDocument/2006/relationships/image" Target="../media/image14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4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5" Type="http://schemas.openxmlformats.org/officeDocument/2006/relationships/image" Target="../media/image7.png"/><Relationship Id="rId4" Type="http://schemas.openxmlformats.org/officeDocument/2006/relationships/image" Target="../media/image15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5" Type="http://schemas.openxmlformats.org/officeDocument/2006/relationships/image" Target="../media/image7.png"/><Relationship Id="rId4" Type="http://schemas.openxmlformats.org/officeDocument/2006/relationships/image" Target="../media/image16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5" Type="http://schemas.openxmlformats.org/officeDocument/2006/relationships/image" Target="../media/image7.png"/><Relationship Id="rId4" Type="http://schemas.openxmlformats.org/officeDocument/2006/relationships/image" Target="../media/image17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5" Type="http://schemas.openxmlformats.org/officeDocument/2006/relationships/image" Target="../media/image7.png"/><Relationship Id="rId4" Type="http://schemas.openxmlformats.org/officeDocument/2006/relationships/image" Target="../media/image17.emf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5" Type="http://schemas.openxmlformats.org/officeDocument/2006/relationships/image" Target="../media/image7.png"/><Relationship Id="rId4" Type="http://schemas.openxmlformats.org/officeDocument/2006/relationships/image" Target="../media/image20.emf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5" Type="http://schemas.openxmlformats.org/officeDocument/2006/relationships/image" Target="../media/image7.png"/><Relationship Id="rId4" Type="http://schemas.openxmlformats.org/officeDocument/2006/relationships/image" Target="../media/image21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5" Type="http://schemas.openxmlformats.org/officeDocument/2006/relationships/image" Target="../media/image7.png"/><Relationship Id="rId4" Type="http://schemas.openxmlformats.org/officeDocument/2006/relationships/image" Target="../media/image22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5" Type="http://schemas.openxmlformats.org/officeDocument/2006/relationships/image" Target="../media/image7.png"/><Relationship Id="rId4" Type="http://schemas.openxmlformats.org/officeDocument/2006/relationships/image" Target="../media/image23.emf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em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4" Type="http://schemas.openxmlformats.org/officeDocument/2006/relationships/image" Target="../media/image7.png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5" Type="http://schemas.openxmlformats.org/officeDocument/2006/relationships/image" Target="../media/image7.png"/><Relationship Id="rId4" Type="http://schemas.openxmlformats.org/officeDocument/2006/relationships/image" Target="../media/image24.emf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3.emf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6.emf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4" Type="http://schemas.openxmlformats.org/officeDocument/2006/relationships/image" Target="../media/image7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4" Type="http://schemas.openxmlformats.org/officeDocument/2006/relationships/image" Target="../media/image27.emf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4" Type="http://schemas.openxmlformats.org/officeDocument/2006/relationships/image" Target="../media/image28.emf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Relationship Id="rId4" Type="http://schemas.openxmlformats.org/officeDocument/2006/relationships/image" Target="../media/image29.emf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Relationship Id="rId4" Type="http://schemas.openxmlformats.org/officeDocument/2006/relationships/image" Target="../media/image7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Relationship Id="rId4" Type="http://schemas.openxmlformats.org/officeDocument/2006/relationships/image" Target="../media/image7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Relationship Id="rId4" Type="http://schemas.openxmlformats.org/officeDocument/2006/relationships/image" Target="../media/image7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29.bin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openxmlformats.org/officeDocument/2006/relationships/image" Target="../media/image7.png"/><Relationship Id="rId4" Type="http://schemas.openxmlformats.org/officeDocument/2006/relationships/image" Target="../media/image13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portada simp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CD59D1EF-1CFD-7CE4-757B-902A48A9D3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556" y="1909263"/>
            <a:ext cx="3039474" cy="3039474"/>
          </a:xfrm>
          <a:prstGeom prst="rect">
            <a:avLst/>
          </a:prstGeom>
        </p:spPr>
      </p:pic>
      <p:graphicFrame>
        <p:nvGraphicFramePr>
          <p:cNvPr id="2" name="Objeto 1" hidden="1">
            <a:extLst>
              <a:ext uri="{FF2B5EF4-FFF2-40B4-BE49-F238E27FC236}">
                <a16:creationId xmlns:a16="http://schemas.microsoft.com/office/drawing/2014/main" id="{7D264631-F2A2-F64D-95FE-2D276C78EEC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7772400" imgH="10058400" progId="TCLayout.ActiveDocument.1">
                  <p:embed/>
                </p:oleObj>
              </mc:Choice>
              <mc:Fallback>
                <p:oleObj name="Diapositiva de think-cell" r:id="rId4" imgW="7772400" imgH="10058400" progId="TCLayout.ActiveDocument.1">
                  <p:embed/>
                  <p:pic>
                    <p:nvPicPr>
                      <p:cNvPr id="2" name="Objeto 1" hidden="1">
                        <a:extLst>
                          <a:ext uri="{FF2B5EF4-FFF2-40B4-BE49-F238E27FC236}">
                            <a16:creationId xmlns:a16="http://schemas.microsoft.com/office/drawing/2014/main" id="{7D264631-F2A2-F64D-95FE-2D276C78EE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0BE0170-29F6-464B-92DA-5BCC02F077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5410" y="4156700"/>
            <a:ext cx="5320002" cy="5043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Subtítulo Arial 15</a:t>
            </a:r>
            <a:endParaRPr lang="es-CL"/>
          </a:p>
        </p:txBody>
      </p:sp>
      <p:sp>
        <p:nvSpPr>
          <p:cNvPr id="12" name="Marcador de texto 7">
            <a:extLst>
              <a:ext uri="{FF2B5EF4-FFF2-40B4-BE49-F238E27FC236}">
                <a16:creationId xmlns:a16="http://schemas.microsoft.com/office/drawing/2014/main" id="{125E5D5D-7C4C-E44B-A9D3-89AF144C0E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14259" y="2617148"/>
            <a:ext cx="5361957" cy="13003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3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presentación Máximo 3 líneas Arial </a:t>
            </a:r>
            <a:r>
              <a:rPr lang="es-ES" err="1"/>
              <a:t>bold</a:t>
            </a:r>
            <a:r>
              <a:rPr lang="es-ES"/>
              <a:t>- 30 puntos</a:t>
            </a:r>
            <a:endParaRPr lang="es-CL"/>
          </a:p>
        </p:txBody>
      </p:sp>
      <p:sp>
        <p:nvSpPr>
          <p:cNvPr id="5" name="Marcador de texto 7">
            <a:extLst>
              <a:ext uri="{FF2B5EF4-FFF2-40B4-BE49-F238E27FC236}">
                <a16:creationId xmlns:a16="http://schemas.microsoft.com/office/drawing/2014/main" id="{7158EF60-E659-4F3D-DDFF-B4430EFEAE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14259" y="2145875"/>
            <a:ext cx="874223" cy="2519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Fecha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0398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extLst>
    <p:ext uri="{DCECCB84-F9BA-43D5-87BE-67443E8EF086}">
      <p15:sldGuideLst xmlns:p15="http://schemas.microsoft.com/office/powerpoint/2012/main">
        <p15:guide id="2" pos="6584">
          <p15:clr>
            <a:srgbClr val="FBAE40"/>
          </p15:clr>
        </p15:guide>
        <p15:guide id="3" pos="359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exto co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Marcador de posición de imagen 3">
            <a:extLst>
              <a:ext uri="{FF2B5EF4-FFF2-40B4-BE49-F238E27FC236}">
                <a16:creationId xmlns:a16="http://schemas.microsoft.com/office/drawing/2014/main" id="{602734B2-65B4-284E-AF5A-74CF40B766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05082" y="0"/>
            <a:ext cx="7386918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CL"/>
              <a:t>Doble clic para incorporar una imagen</a:t>
            </a:r>
          </a:p>
        </p:txBody>
      </p:sp>
      <p:sp>
        <p:nvSpPr>
          <p:cNvPr id="2" name="Marcador de texto 7">
            <a:extLst>
              <a:ext uri="{FF2B5EF4-FFF2-40B4-BE49-F238E27FC236}">
                <a16:creationId xmlns:a16="http://schemas.microsoft.com/office/drawing/2014/main" id="{6E2DA3E9-55EC-34EB-6661-D855024744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599" y="811342"/>
            <a:ext cx="3828289" cy="15911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tabLst/>
              <a:defRPr sz="3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Máximo 3 líneas Arial - 36 puntos</a:t>
            </a:r>
            <a:endParaRPr lang="es-CL"/>
          </a:p>
        </p:txBody>
      </p:sp>
      <p:sp>
        <p:nvSpPr>
          <p:cNvPr id="3" name="Marcador de texto 7">
            <a:extLst>
              <a:ext uri="{FF2B5EF4-FFF2-40B4-BE49-F238E27FC236}">
                <a16:creationId xmlns:a16="http://schemas.microsoft.com/office/drawing/2014/main" id="{F04A7C7F-F4CB-575E-8CB5-6FBCA51FED9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9599" y="2747718"/>
            <a:ext cx="3496235" cy="15911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tabLst/>
              <a:defRPr sz="24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complementario Arial - 24 puntos</a:t>
            </a:r>
            <a:endParaRPr lang="es-CL"/>
          </a:p>
        </p:txBody>
      </p:sp>
      <p:pic>
        <p:nvPicPr>
          <p:cNvPr id="6" name="Picture 6" descr="A green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11036831-915A-DE4B-8CE3-6EC7EAA597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0" y="5820578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6860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exto co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medios 2">
            <a:extLst>
              <a:ext uri="{FF2B5EF4-FFF2-40B4-BE49-F238E27FC236}">
                <a16:creationId xmlns:a16="http://schemas.microsoft.com/office/drawing/2014/main" id="{EB2F4E9D-D8AF-7CE1-E65D-298040BE1DF2}"/>
              </a:ext>
            </a:extLst>
          </p:cNvPr>
          <p:cNvSpPr>
            <a:spLocks noGrp="1"/>
          </p:cNvSpPr>
          <p:nvPr>
            <p:ph type="media" sz="quarter" idx="18" hasCustomPrompt="1"/>
          </p:nvPr>
        </p:nvSpPr>
        <p:spPr>
          <a:xfrm>
            <a:off x="4805080" y="0"/>
            <a:ext cx="7386919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CL"/>
              <a:t>Doble clic para incorporar un video</a:t>
            </a:r>
          </a:p>
        </p:txBody>
      </p:sp>
      <p:sp>
        <p:nvSpPr>
          <p:cNvPr id="2" name="Marcador de texto 7">
            <a:extLst>
              <a:ext uri="{FF2B5EF4-FFF2-40B4-BE49-F238E27FC236}">
                <a16:creationId xmlns:a16="http://schemas.microsoft.com/office/drawing/2014/main" id="{6E2DA3E9-55EC-34EB-6661-D855024744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599" y="811342"/>
            <a:ext cx="3974593" cy="15911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tabLst/>
              <a:defRPr sz="3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Máximo 3 líneas Arial - 36 puntos</a:t>
            </a:r>
            <a:endParaRPr lang="es-CL"/>
          </a:p>
        </p:txBody>
      </p:sp>
      <p:sp>
        <p:nvSpPr>
          <p:cNvPr id="4" name="Marcador de texto 7">
            <a:extLst>
              <a:ext uri="{FF2B5EF4-FFF2-40B4-BE49-F238E27FC236}">
                <a16:creationId xmlns:a16="http://schemas.microsoft.com/office/drawing/2014/main" id="{04BBC7BC-8DF5-7A55-6DE5-FF82D71ABD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9599" y="2747718"/>
            <a:ext cx="3496235" cy="15911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tabLst/>
              <a:defRPr sz="24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complementario Arial - 24 puntos</a:t>
            </a:r>
            <a:endParaRPr lang="es-CL"/>
          </a:p>
        </p:txBody>
      </p:sp>
      <p:pic>
        <p:nvPicPr>
          <p:cNvPr id="5" name="Picture 6" descr="A green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A31F8C5B-9965-A046-A97E-FDBA7CCCD3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0" y="5820578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9786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 con log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77718931-CD11-D846-99ED-DA7F8C29E68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9510031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7772400" imgH="10058400" progId="TCLayout.ActiveDocument.1">
                  <p:embed/>
                </p:oleObj>
              </mc:Choice>
              <mc:Fallback>
                <p:oleObj name="Diapositiva de think-cell" r:id="rId3" imgW="7772400" imgH="10058400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77718931-CD11-D846-99ED-DA7F8C29E6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Marcador de número de diapositiva 1">
            <a:extLst>
              <a:ext uri="{FF2B5EF4-FFF2-40B4-BE49-F238E27FC236}">
                <a16:creationId xmlns:a16="http://schemas.microsoft.com/office/drawing/2014/main" id="{05BDB53B-35E4-B64C-8126-8E24E93EFA40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>
          <a:xfrm>
            <a:off x="9890709" y="6617652"/>
            <a:ext cx="1844164" cy="240348"/>
          </a:xfrm>
        </p:spPr>
        <p:txBody>
          <a:bodyPr lIns="0" tIns="0" rIns="0" bIns="0" anchor="t"/>
          <a:lstStyle>
            <a:lvl1pPr>
              <a:defRPr sz="10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37290F3-BA30-9341-A10E-737EC97582C1}" type="slidenum">
              <a:rPr lang="es-CL" smtClean="0"/>
              <a:pPr/>
              <a:t>‹#›</a:t>
            </a:fld>
            <a:endParaRPr lang="es-CL"/>
          </a:p>
        </p:txBody>
      </p:sp>
      <p:pic>
        <p:nvPicPr>
          <p:cNvPr id="6" name="Picture 1" descr="A green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085F184B-7A45-C949-B980-D29A2B6FD55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891" y="452438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8970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91" userDrawn="1">
          <p15:clr>
            <a:srgbClr val="FBAE40"/>
          </p15:clr>
        </p15:guide>
        <p15:guide id="2" orient="horz" pos="1548" userDrawn="1">
          <p15:clr>
            <a:srgbClr val="FBAE40"/>
          </p15:clr>
        </p15:guide>
        <p15:guide id="3" pos="1232" userDrawn="1">
          <p15:clr>
            <a:srgbClr val="FBAE40"/>
          </p15:clr>
        </p15:guide>
        <p15:guide id="4" pos="3281" userDrawn="1">
          <p15:clr>
            <a:srgbClr val="FBAE40"/>
          </p15:clr>
        </p15:guide>
        <p15:guide id="5" pos="5339" userDrawn="1">
          <p15:clr>
            <a:srgbClr val="FBAE40"/>
          </p15:clr>
        </p15:guide>
        <p15:guide id="6" orient="horz" pos="2809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 con log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77718931-CD11-D846-99ED-DA7F8C29E68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9510031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7772400" imgH="10058400" progId="TCLayout.ActiveDocument.1">
                  <p:embed/>
                </p:oleObj>
              </mc:Choice>
              <mc:Fallback>
                <p:oleObj name="Diapositiva de think-cell" r:id="rId3" imgW="7772400" imgH="10058400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77718931-CD11-D846-99ED-DA7F8C29E6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Marcador de número de diapositiva 1">
            <a:extLst>
              <a:ext uri="{FF2B5EF4-FFF2-40B4-BE49-F238E27FC236}">
                <a16:creationId xmlns:a16="http://schemas.microsoft.com/office/drawing/2014/main" id="{05BDB53B-35E4-B64C-8126-8E24E93EFA40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>
          <a:xfrm>
            <a:off x="9890709" y="6617652"/>
            <a:ext cx="1844164" cy="240348"/>
          </a:xfrm>
        </p:spPr>
        <p:txBody>
          <a:bodyPr lIns="0" tIns="0" rIns="0" bIns="0" anchor="t"/>
          <a:lstStyle>
            <a:lvl1pPr>
              <a:defRPr sz="10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37290F3-BA30-9341-A10E-737EC97582C1}" type="slidenum">
              <a:rPr lang="es-CL" smtClean="0"/>
              <a:pPr/>
              <a:t>‹#›</a:t>
            </a:fld>
            <a:endParaRPr lang="es-CL"/>
          </a:p>
        </p:txBody>
      </p:sp>
      <p:sp>
        <p:nvSpPr>
          <p:cNvPr id="3" name="Marcador de texto 7">
            <a:extLst>
              <a:ext uri="{FF2B5EF4-FFF2-40B4-BE49-F238E27FC236}">
                <a16:creationId xmlns:a16="http://schemas.microsoft.com/office/drawing/2014/main" id="{0B3BE0AC-9C2E-0825-1D3B-F58A17735F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3632" y="452438"/>
            <a:ext cx="11239134" cy="592647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tabLst/>
              <a:defRPr sz="88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importante Arial Regular - 88 puntos máximo 5 líneas</a:t>
            </a:r>
            <a:endParaRPr lang="es-CL"/>
          </a:p>
        </p:txBody>
      </p:sp>
      <p:pic>
        <p:nvPicPr>
          <p:cNvPr id="6" name="Picture 6" descr="A green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2FA59587-C40F-764A-A535-75B82EC5D57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0" y="5820578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12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extLst>
    <p:ext uri="{DCECCB84-F9BA-43D5-87BE-67443E8EF086}">
      <p15:sldGuideLst xmlns:p15="http://schemas.microsoft.com/office/powerpoint/2012/main">
        <p15:guide id="1" orient="horz" pos="291">
          <p15:clr>
            <a:srgbClr val="FBAE40"/>
          </p15:clr>
        </p15:guide>
        <p15:guide id="2" orient="horz" pos="1548">
          <p15:clr>
            <a:srgbClr val="FBAE40"/>
          </p15:clr>
        </p15:guide>
        <p15:guide id="3" pos="1232">
          <p15:clr>
            <a:srgbClr val="FBAE40"/>
          </p15:clr>
        </p15:guide>
        <p15:guide id="4" pos="3281">
          <p15:clr>
            <a:srgbClr val="FBAE40"/>
          </p15:clr>
        </p15:guide>
        <p15:guide id="5" pos="5339">
          <p15:clr>
            <a:srgbClr val="FBAE40"/>
          </p15:clr>
        </p15:guide>
        <p15:guide id="6" orient="horz" pos="280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 con log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77718931-CD11-D846-99ED-DA7F8C29E68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9510031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7772400" imgH="10058400" progId="TCLayout.ActiveDocument.1">
                  <p:embed/>
                </p:oleObj>
              </mc:Choice>
              <mc:Fallback>
                <p:oleObj name="Diapositiva de think-cell" r:id="rId3" imgW="7772400" imgH="10058400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77718931-CD11-D846-99ED-DA7F8C29E6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4016756-863E-9350-E88B-94DCBD1B188E}"/>
              </a:ext>
            </a:extLst>
          </p:cNvPr>
          <p:cNvSpPr/>
          <p:nvPr userDrawn="1"/>
        </p:nvSpPr>
        <p:spPr>
          <a:xfrm>
            <a:off x="469234" y="452438"/>
            <a:ext cx="11265639" cy="5926473"/>
          </a:xfrm>
          <a:prstGeom prst="round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x-non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F2BD6C-1A3A-43AC-031A-B29C6DED082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10800000">
            <a:off x="10368340" y="5024631"/>
            <a:ext cx="1380931" cy="1380931"/>
          </a:xfrm>
          <a:prstGeom prst="rect">
            <a:avLst/>
          </a:prstGeom>
        </p:spPr>
      </p:pic>
      <p:sp>
        <p:nvSpPr>
          <p:cNvPr id="3" name="Marcador de texto 7">
            <a:extLst>
              <a:ext uri="{FF2B5EF4-FFF2-40B4-BE49-F238E27FC236}">
                <a16:creationId xmlns:a16="http://schemas.microsoft.com/office/drawing/2014/main" id="{0B3BE0AC-9C2E-0825-1D3B-F58A17735F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26435" y="1020418"/>
            <a:ext cx="9953528" cy="47905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tabLst/>
              <a:defRPr sz="5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“Frase entre comillas” </a:t>
            </a:r>
          </a:p>
          <a:p>
            <a:pPr lvl="0"/>
            <a:r>
              <a:rPr lang="es-ES"/>
              <a:t>Arial</a:t>
            </a:r>
            <a:endParaRPr lang="es-CL"/>
          </a:p>
        </p:txBody>
      </p:sp>
      <p:pic>
        <p:nvPicPr>
          <p:cNvPr id="9" name="Picture 3" descr="Logo, icon&#10;&#10;Description automatically generated">
            <a:extLst>
              <a:ext uri="{FF2B5EF4-FFF2-40B4-BE49-F238E27FC236}">
                <a16:creationId xmlns:a16="http://schemas.microsoft.com/office/drawing/2014/main" id="{63AA16C5-C98E-8C4D-A2A9-003BC6F8827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23" y="5453159"/>
            <a:ext cx="523876" cy="52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22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extLst>
    <p:ext uri="{DCECCB84-F9BA-43D5-87BE-67443E8EF086}">
      <p15:sldGuideLst xmlns:p15="http://schemas.microsoft.com/office/powerpoint/2012/main">
        <p15:guide id="1" orient="horz" pos="291">
          <p15:clr>
            <a:srgbClr val="FBAE40"/>
          </p15:clr>
        </p15:guide>
        <p15:guide id="2" orient="horz" pos="1548">
          <p15:clr>
            <a:srgbClr val="FBAE40"/>
          </p15:clr>
        </p15:guide>
        <p15:guide id="3" pos="1232">
          <p15:clr>
            <a:srgbClr val="FBAE40"/>
          </p15:clr>
        </p15:guide>
        <p15:guide id="4" pos="3281">
          <p15:clr>
            <a:srgbClr val="FBAE40"/>
          </p15:clr>
        </p15:guide>
        <p15:guide id="5" pos="5339">
          <p15:clr>
            <a:srgbClr val="FBAE40"/>
          </p15:clr>
        </p15:guide>
        <p15:guide id="6" orient="horz" pos="280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 4 punto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8C5653FB-0B55-DF49-89A0-7BB644B8BB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395881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7772400" imgH="10058400" progId="TCLayout.ActiveDocument.1">
                  <p:embed/>
                </p:oleObj>
              </mc:Choice>
              <mc:Fallback>
                <p:oleObj name="Diapositiva de think-cell" r:id="rId3" imgW="7772400" imgH="1005840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8C5653FB-0B55-DF49-89A0-7BB644B8BB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3978333C-7507-9031-20FB-A4008EE623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916" y="747271"/>
            <a:ext cx="3733124" cy="1284729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0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Título Arial</a:t>
            </a:r>
            <a:br>
              <a:rPr lang="es-ES"/>
            </a:br>
            <a:r>
              <a:rPr lang="es-ES"/>
              <a:t>40 puntos</a:t>
            </a:r>
            <a:endParaRPr lang="es-CL"/>
          </a:p>
        </p:txBody>
      </p:sp>
      <p:sp>
        <p:nvSpPr>
          <p:cNvPr id="7" name="Marcador de texto 7">
            <a:extLst>
              <a:ext uri="{FF2B5EF4-FFF2-40B4-BE49-F238E27FC236}">
                <a16:creationId xmlns:a16="http://schemas.microsoft.com/office/drawing/2014/main" id="{C4D46A67-F299-766E-9BB6-1ADEC7FB26E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359129" y="2897348"/>
            <a:ext cx="3940458" cy="5043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Bold 16</a:t>
            </a:r>
            <a:endParaRPr lang="es-CL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AAF2811A-08D5-387F-FDB1-55A4B69B06C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359127" y="3429000"/>
            <a:ext cx="3940459" cy="10396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14</a:t>
            </a:r>
            <a:endParaRPr lang="es-CL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39A987-683D-9D36-91F6-E2CFA93EF42C}"/>
              </a:ext>
            </a:extLst>
          </p:cNvPr>
          <p:cNvCxnSpPr>
            <a:cxnSpLocks/>
          </p:cNvCxnSpPr>
          <p:nvPr userDrawn="1"/>
        </p:nvCxnSpPr>
        <p:spPr>
          <a:xfrm>
            <a:off x="6359127" y="4794422"/>
            <a:ext cx="5832873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arcador de texto 7">
            <a:extLst>
              <a:ext uri="{FF2B5EF4-FFF2-40B4-BE49-F238E27FC236}">
                <a16:creationId xmlns:a16="http://schemas.microsoft.com/office/drawing/2014/main" id="{CC11910E-7802-190C-8172-59CD358D125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359129" y="747272"/>
            <a:ext cx="3940458" cy="5043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Bold 16</a:t>
            </a:r>
            <a:endParaRPr lang="es-CL"/>
          </a:p>
        </p:txBody>
      </p:sp>
      <p:sp>
        <p:nvSpPr>
          <p:cNvPr id="24" name="Marcador de texto 7">
            <a:extLst>
              <a:ext uri="{FF2B5EF4-FFF2-40B4-BE49-F238E27FC236}">
                <a16:creationId xmlns:a16="http://schemas.microsoft.com/office/drawing/2014/main" id="{7DA5667F-22FC-3BA9-6888-7B08F0BABC5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359127" y="1278924"/>
            <a:ext cx="3940459" cy="10396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14</a:t>
            </a:r>
            <a:endParaRPr lang="es-CL"/>
          </a:p>
        </p:txBody>
      </p:sp>
      <p:sp>
        <p:nvSpPr>
          <p:cNvPr id="25" name="Marcador de texto 7">
            <a:extLst>
              <a:ext uri="{FF2B5EF4-FFF2-40B4-BE49-F238E27FC236}">
                <a16:creationId xmlns:a16="http://schemas.microsoft.com/office/drawing/2014/main" id="{80F45604-88D7-0389-F6F0-4F7F3717C6B4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359129" y="5121564"/>
            <a:ext cx="3940458" cy="5043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Bold 16</a:t>
            </a:r>
            <a:endParaRPr lang="es-CL"/>
          </a:p>
        </p:txBody>
      </p:sp>
      <p:sp>
        <p:nvSpPr>
          <p:cNvPr id="27" name="Marcador de texto 7">
            <a:extLst>
              <a:ext uri="{FF2B5EF4-FFF2-40B4-BE49-F238E27FC236}">
                <a16:creationId xmlns:a16="http://schemas.microsoft.com/office/drawing/2014/main" id="{FA076D8B-DCE0-E493-F1BC-D55FBC50384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359127" y="5653216"/>
            <a:ext cx="3940459" cy="10396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14</a:t>
            </a:r>
            <a:endParaRPr lang="es-CL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D20BB05-D91B-DA0A-EC81-79B99DB4AB72}"/>
              </a:ext>
            </a:extLst>
          </p:cNvPr>
          <p:cNvCxnSpPr>
            <a:cxnSpLocks/>
          </p:cNvCxnSpPr>
          <p:nvPr userDrawn="1"/>
        </p:nvCxnSpPr>
        <p:spPr>
          <a:xfrm>
            <a:off x="6359127" y="2626955"/>
            <a:ext cx="5832873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A green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E5DF0D78-7237-CC49-93BC-EC074FFED20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891" y="452438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9175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774">
          <p15:clr>
            <a:srgbClr val="FBAE40"/>
          </p15:clr>
        </p15:guide>
        <p15:guide id="2" pos="3840">
          <p15:clr>
            <a:srgbClr val="FBAE40"/>
          </p15:clr>
        </p15:guide>
        <p15:guide id="4" orient="horz" pos="1997">
          <p15:clr>
            <a:srgbClr val="FBAE40"/>
          </p15:clr>
        </p15:guide>
        <p15:guide id="6" orient="horz" pos="3550">
          <p15:clr>
            <a:srgbClr val="FBAE40"/>
          </p15:clr>
        </p15:guide>
        <p15:guide id="7" orient="horz" pos="1207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1139">
          <p15:clr>
            <a:srgbClr val="FBAE40"/>
          </p15:clr>
        </p15:guide>
        <p15:guide id="10" orient="horz" pos="191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 5 punto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3">
            <a:extLst>
              <a:ext uri="{FF2B5EF4-FFF2-40B4-BE49-F238E27FC236}">
                <a16:creationId xmlns:a16="http://schemas.microsoft.com/office/drawing/2014/main" id="{B124D06C-2C82-9E6F-DA7A-EB00C9ECB35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73610" y="0"/>
            <a:ext cx="3818389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CL"/>
              <a:t>Doble clic para incorporar una imagen</a:t>
            </a:r>
          </a:p>
        </p:txBody>
      </p:sp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1B3CF53D-25D4-9646-AB92-B8AA4975E6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6337827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7772400" imgH="10058400" progId="TCLayout.ActiveDocument.1">
                  <p:embed/>
                </p:oleObj>
              </mc:Choice>
              <mc:Fallback>
                <p:oleObj name="Diapositiva de think-cell" r:id="rId3" imgW="7772400" imgH="1005840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1B3CF53D-25D4-9646-AB92-B8AA4975E6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Marcador de texto 7">
            <a:extLst>
              <a:ext uri="{FF2B5EF4-FFF2-40B4-BE49-F238E27FC236}">
                <a16:creationId xmlns:a16="http://schemas.microsoft.com/office/drawing/2014/main" id="{033F232C-1A9F-1C4B-B63A-72AD25EAD3C0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08545" y="1118020"/>
            <a:ext cx="467318" cy="486669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 err="1"/>
              <a:t>Nº</a:t>
            </a:r>
            <a:endParaRPr lang="es-CL"/>
          </a:p>
        </p:txBody>
      </p:sp>
      <p:sp>
        <p:nvSpPr>
          <p:cNvPr id="23" name="Marcador de texto 7">
            <a:extLst>
              <a:ext uri="{FF2B5EF4-FFF2-40B4-BE49-F238E27FC236}">
                <a16:creationId xmlns:a16="http://schemas.microsoft.com/office/drawing/2014/main" id="{F6EA4AA6-F211-574A-BE31-1CA2875DC6C4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112769" y="3156857"/>
            <a:ext cx="2947073" cy="27867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16</a:t>
            </a:r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B8010E-D6E1-90A8-7F57-14AE0A0114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2770" y="1118020"/>
            <a:ext cx="3312926" cy="173403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Título Arial Bold 40</a:t>
            </a:r>
            <a:endParaRPr lang="es-CL"/>
          </a:p>
        </p:txBody>
      </p:sp>
      <p:sp>
        <p:nvSpPr>
          <p:cNvPr id="40" name="Marcador de texto 7">
            <a:extLst>
              <a:ext uri="{FF2B5EF4-FFF2-40B4-BE49-F238E27FC236}">
                <a16:creationId xmlns:a16="http://schemas.microsoft.com/office/drawing/2014/main" id="{BBA7E125-E594-77B9-1A2D-0D4C28B928D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2463" y="3156857"/>
            <a:ext cx="2947073" cy="27867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16</a:t>
            </a:r>
            <a:endParaRPr lang="es-CL"/>
          </a:p>
        </p:txBody>
      </p:sp>
      <p:sp>
        <p:nvSpPr>
          <p:cNvPr id="41" name="Marcador de texto 7">
            <a:extLst>
              <a:ext uri="{FF2B5EF4-FFF2-40B4-BE49-F238E27FC236}">
                <a16:creationId xmlns:a16="http://schemas.microsoft.com/office/drawing/2014/main" id="{DDC9B715-6BC7-85FD-D5A1-9A32DDA0D44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8545" y="370115"/>
            <a:ext cx="2138711" cy="2394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 err="1"/>
              <a:t>Nº</a:t>
            </a:r>
            <a:r>
              <a:rPr lang="es-ES"/>
              <a:t> - Título del capítulo</a:t>
            </a:r>
            <a:endParaRPr lang="es-CL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FD8469DA-03C3-6758-7F02-47BF4B454AB4}"/>
              </a:ext>
            </a:extLst>
          </p:cNvPr>
          <p:cNvSpPr/>
          <p:nvPr userDrawn="1"/>
        </p:nvSpPr>
        <p:spPr>
          <a:xfrm>
            <a:off x="8373609" y="6110306"/>
            <a:ext cx="3818391" cy="747694"/>
          </a:xfrm>
          <a:custGeom>
            <a:avLst/>
            <a:gdLst>
              <a:gd name="connsiteX0" fmla="*/ 690432 w 3818391"/>
              <a:gd name="connsiteY0" fmla="*/ 0 h 747694"/>
              <a:gd name="connsiteX1" fmla="*/ 3818391 w 3818391"/>
              <a:gd name="connsiteY1" fmla="*/ 0 h 747694"/>
              <a:gd name="connsiteX2" fmla="*/ 3818391 w 3818391"/>
              <a:gd name="connsiteY2" fmla="*/ 747694 h 747694"/>
              <a:gd name="connsiteX3" fmla="*/ 5773 w 3818391"/>
              <a:gd name="connsiteY3" fmla="*/ 747694 h 747694"/>
              <a:gd name="connsiteX4" fmla="*/ 0 w 3818391"/>
              <a:gd name="connsiteY4" fmla="*/ 690432 h 747694"/>
              <a:gd name="connsiteX5" fmla="*/ 14027 w 3818391"/>
              <a:gd name="connsiteY5" fmla="*/ 551286 h 747694"/>
              <a:gd name="connsiteX6" fmla="*/ 690432 w 3818391"/>
              <a:gd name="connsiteY6" fmla="*/ 0 h 74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8391" h="747694">
                <a:moveTo>
                  <a:pt x="690432" y="0"/>
                </a:moveTo>
                <a:lnTo>
                  <a:pt x="3818391" y="0"/>
                </a:lnTo>
                <a:lnTo>
                  <a:pt x="3818391" y="747694"/>
                </a:lnTo>
                <a:lnTo>
                  <a:pt x="5773" y="747694"/>
                </a:lnTo>
                <a:lnTo>
                  <a:pt x="0" y="690432"/>
                </a:lnTo>
                <a:lnTo>
                  <a:pt x="14027" y="551286"/>
                </a:lnTo>
                <a:cubicBezTo>
                  <a:pt x="78407" y="236668"/>
                  <a:pt x="356781" y="0"/>
                  <a:pt x="690432" y="0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x-non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1" name="Picture 6" descr="A green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3EA4FDC7-72CD-784D-9C11-47862713BB1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0" y="5820578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1929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9" orient="horz" pos="4320">
          <p15:clr>
            <a:srgbClr val="FBAE40"/>
          </p15:clr>
        </p15:guide>
        <p15:guide id="10" orient="horz" pos="1207">
          <p15:clr>
            <a:srgbClr val="FBAE40"/>
          </p15:clr>
        </p15:guide>
        <p15:guide id="11" orient="horz" pos="1830">
          <p15:clr>
            <a:srgbClr val="FBAE40"/>
          </p15:clr>
        </p15:guide>
        <p15:guide id="12" orient="horz" pos="2436">
          <p15:clr>
            <a:srgbClr val="FBAE40"/>
          </p15:clr>
        </p15:guide>
        <p15:guide id="13" orient="horz" pos="3042">
          <p15:clr>
            <a:srgbClr val="FBAE40"/>
          </p15:clr>
        </p15:guide>
        <p15:guide id="14" orient="horz" pos="364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con f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texto 4">
            <a:extLst>
              <a:ext uri="{FF2B5EF4-FFF2-40B4-BE49-F238E27FC236}">
                <a16:creationId xmlns:a16="http://schemas.microsoft.com/office/drawing/2014/main" id="{9440AD7B-097E-C24C-A4EE-30C53E3EC6E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626227" y="976313"/>
            <a:ext cx="9078851" cy="67447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595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err="1"/>
              <a:t>Nº</a:t>
            </a:r>
            <a:endParaRPr lang="es-CL"/>
          </a:p>
        </p:txBody>
      </p:sp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4CC8A321-110D-F84C-BC3A-3F4DCCDAB07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9715767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7772400" imgH="10058400" progId="TCLayout.ActiveDocument.1">
                  <p:embed/>
                </p:oleObj>
              </mc:Choice>
              <mc:Fallback>
                <p:oleObj name="Diapositiva de think-cell" r:id="rId3" imgW="7772400" imgH="10058400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4CC8A321-110D-F84C-BC3A-3F4DCCDAB0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5AD2C0A8-B6B2-0419-0AFF-3341208219D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8545" y="370115"/>
            <a:ext cx="2138711" cy="2394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 err="1"/>
              <a:t>Nº</a:t>
            </a:r>
            <a:r>
              <a:rPr lang="es-ES"/>
              <a:t> - Título del capítulo</a:t>
            </a:r>
            <a:endParaRPr lang="es-CL"/>
          </a:p>
        </p:txBody>
      </p:sp>
      <p:sp>
        <p:nvSpPr>
          <p:cNvPr id="7" name="Marcador de texto 7">
            <a:extLst>
              <a:ext uri="{FF2B5EF4-FFF2-40B4-BE49-F238E27FC236}">
                <a16:creationId xmlns:a16="http://schemas.microsoft.com/office/drawing/2014/main" id="{81C8C9F4-8EE4-DE3A-A006-90BC9A669AB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14400" y="2150888"/>
            <a:ext cx="10326029" cy="39153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complementario</a:t>
            </a:r>
            <a:br>
              <a:rPr lang="es-ES"/>
            </a:br>
            <a:r>
              <a:rPr lang="es-ES"/>
              <a:t>Arial - 40 puntos</a:t>
            </a:r>
            <a:endParaRPr lang="es-CL"/>
          </a:p>
        </p:txBody>
      </p:sp>
      <p:sp>
        <p:nvSpPr>
          <p:cNvPr id="10" name="Marcador de texto 7">
            <a:extLst>
              <a:ext uri="{FF2B5EF4-FFF2-40B4-BE49-F238E27FC236}">
                <a16:creationId xmlns:a16="http://schemas.microsoft.com/office/drawing/2014/main" id="{92EF5749-03D5-7EB9-B918-BCA03C16099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14400" y="1260300"/>
            <a:ext cx="10326029" cy="5238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- 40 puntos</a:t>
            </a:r>
            <a:endParaRPr lang="es-CL"/>
          </a:p>
        </p:txBody>
      </p:sp>
      <p:pic>
        <p:nvPicPr>
          <p:cNvPr id="9" name="Picture 4" descr="A green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2138966D-1F3D-0344-9C02-3EEFCDE8942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891" y="452438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1876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761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89">
          <p15:clr>
            <a:srgbClr val="FBAE40"/>
          </p15:clr>
        </p15:guide>
        <p15:guide id="4" pos="7061">
          <p15:clr>
            <a:srgbClr val="FBAE40"/>
          </p15:clr>
        </p15:guide>
        <p15:guide id="5" orient="horz" pos="155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con f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4CC8A321-110D-F84C-BC3A-3F4DCCDAB07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9715767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7772400" imgH="10058400" progId="TCLayout.ActiveDocument.1">
                  <p:embed/>
                </p:oleObj>
              </mc:Choice>
              <mc:Fallback>
                <p:oleObj name="Diapositiva de think-cell" r:id="rId3" imgW="7772400" imgH="10058400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4CC8A321-110D-F84C-BC3A-3F4DCCDAB0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Marcador de posición de imagen 48">
            <a:extLst>
              <a:ext uri="{FF2B5EF4-FFF2-40B4-BE49-F238E27FC236}">
                <a16:creationId xmlns:a16="http://schemas.microsoft.com/office/drawing/2014/main" id="{1B440493-E3F4-1342-A810-C3F9FAEC89A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7223" y="2470016"/>
            <a:ext cx="1910556" cy="1404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</a:lstStyle>
          <a:p>
            <a:r>
              <a:rPr lang="es-CL"/>
              <a:t>Doble clic para incorporar una imagen</a:t>
            </a:r>
          </a:p>
        </p:txBody>
      </p:sp>
      <p:sp>
        <p:nvSpPr>
          <p:cNvPr id="56" name="Marcador de posición de imagen 48">
            <a:extLst>
              <a:ext uri="{FF2B5EF4-FFF2-40B4-BE49-F238E27FC236}">
                <a16:creationId xmlns:a16="http://schemas.microsoft.com/office/drawing/2014/main" id="{E5FAA08C-8A49-324F-84B7-1DB2F697B29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575574" y="2470016"/>
            <a:ext cx="1910556" cy="1404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</a:lstStyle>
          <a:p>
            <a:r>
              <a:rPr lang="es-CL"/>
              <a:t>Doble clic para incorporar una imagen</a:t>
            </a:r>
          </a:p>
        </p:txBody>
      </p:sp>
      <p:sp>
        <p:nvSpPr>
          <p:cNvPr id="58" name="Marcador de posición de imagen 48">
            <a:extLst>
              <a:ext uri="{FF2B5EF4-FFF2-40B4-BE49-F238E27FC236}">
                <a16:creationId xmlns:a16="http://schemas.microsoft.com/office/drawing/2014/main" id="{34FF0757-2DED-4B4A-B2FA-00557BE8963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701114" y="2470016"/>
            <a:ext cx="1910556" cy="1404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</a:lstStyle>
          <a:p>
            <a:r>
              <a:rPr lang="es-CL"/>
              <a:t>Doble clic para incorporar una imagen</a:t>
            </a:r>
          </a:p>
        </p:txBody>
      </p:sp>
      <p:sp>
        <p:nvSpPr>
          <p:cNvPr id="9" name="Marcador de posición de imagen 48">
            <a:extLst>
              <a:ext uri="{FF2B5EF4-FFF2-40B4-BE49-F238E27FC236}">
                <a16:creationId xmlns:a16="http://schemas.microsoft.com/office/drawing/2014/main" id="{2DFEDD8C-A34C-B34F-A4D7-68530375A69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832215" y="2470016"/>
            <a:ext cx="1910556" cy="1404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</a:lstStyle>
          <a:p>
            <a:r>
              <a:rPr lang="es-CL"/>
              <a:t>Doble clic para incorporar una imagen</a:t>
            </a:r>
          </a:p>
        </p:txBody>
      </p:sp>
      <p:sp>
        <p:nvSpPr>
          <p:cNvPr id="15" name="Marcador de texto 7">
            <a:extLst>
              <a:ext uri="{FF2B5EF4-FFF2-40B4-BE49-F238E27FC236}">
                <a16:creationId xmlns:a16="http://schemas.microsoft.com/office/drawing/2014/main" id="{6A7883B1-3426-A549-92EA-BD1A4023AD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7223" y="4082327"/>
            <a:ext cx="1910496" cy="15639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000"/>
              </a:spcBef>
              <a:spcAft>
                <a:spcPts val="1000"/>
              </a:spcAft>
              <a:buNone/>
              <a:defRPr sz="16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r>
              <a:rPr lang="es-ES">
                <a:solidFill>
                  <a:schemeClr val="bg2"/>
                </a:solidFill>
              </a:rPr>
              <a:t>Texto Arial</a:t>
            </a:r>
            <a:br>
              <a:rPr lang="es-ES">
                <a:solidFill>
                  <a:schemeClr val="bg2"/>
                </a:solidFill>
              </a:rPr>
            </a:br>
            <a:r>
              <a:rPr lang="es-ES">
                <a:solidFill>
                  <a:schemeClr val="bg2"/>
                </a:solidFill>
              </a:rPr>
              <a:t>Bold 16</a:t>
            </a:r>
          </a:p>
        </p:txBody>
      </p: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57CED1DC-47B6-A343-BB28-616597DA9F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75574" y="4082774"/>
            <a:ext cx="1910496" cy="15634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16</a:t>
            </a:r>
            <a:endParaRPr lang="es-CL"/>
          </a:p>
        </p:txBody>
      </p:sp>
      <p:sp>
        <p:nvSpPr>
          <p:cNvPr id="18" name="Marcador de texto 7">
            <a:extLst>
              <a:ext uri="{FF2B5EF4-FFF2-40B4-BE49-F238E27FC236}">
                <a16:creationId xmlns:a16="http://schemas.microsoft.com/office/drawing/2014/main" id="{D2B3CAFC-D9A0-A34F-BD98-4510B81946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03925" y="4082774"/>
            <a:ext cx="1910496" cy="15634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16</a:t>
            </a:r>
            <a:endParaRPr lang="es-CL"/>
          </a:p>
        </p:txBody>
      </p:sp>
      <p:sp>
        <p:nvSpPr>
          <p:cNvPr id="19" name="Marcador de texto 7">
            <a:extLst>
              <a:ext uri="{FF2B5EF4-FFF2-40B4-BE49-F238E27FC236}">
                <a16:creationId xmlns:a16="http://schemas.microsoft.com/office/drawing/2014/main" id="{BB19E2D3-8F9F-1C41-92D8-77569D29022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832275" y="4082774"/>
            <a:ext cx="1910496" cy="15634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16</a:t>
            </a:r>
            <a:endParaRPr lang="es-CL"/>
          </a:p>
        </p:txBody>
      </p:sp>
      <p:sp>
        <p:nvSpPr>
          <p:cNvPr id="21" name="Marcador de texto 4">
            <a:extLst>
              <a:ext uri="{FF2B5EF4-FFF2-40B4-BE49-F238E27FC236}">
                <a16:creationId xmlns:a16="http://schemas.microsoft.com/office/drawing/2014/main" id="{9440AD7B-097E-C24C-A4EE-30C53E3EC6E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2334" y="1926714"/>
            <a:ext cx="1199956" cy="8792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7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/>
              <a:t>Nº</a:t>
            </a:r>
            <a:endParaRPr lang="es-CL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0BD763DB-BA4F-3A45-83C4-B7A958FB74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33034" y="1926714"/>
            <a:ext cx="1199956" cy="8792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7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/>
              <a:t>Nº</a:t>
            </a:r>
            <a:endParaRPr lang="es-CL"/>
          </a:p>
        </p:txBody>
      </p:sp>
      <p:sp>
        <p:nvSpPr>
          <p:cNvPr id="23" name="Marcador de texto 4">
            <a:extLst>
              <a:ext uri="{FF2B5EF4-FFF2-40B4-BE49-F238E27FC236}">
                <a16:creationId xmlns:a16="http://schemas.microsoft.com/office/drawing/2014/main" id="{D9664D75-F6A1-C840-9C99-011D8555528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57655" y="1926714"/>
            <a:ext cx="1199956" cy="8792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7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/>
              <a:t>Nº</a:t>
            </a:r>
            <a:endParaRPr lang="es-CL"/>
          </a:p>
        </p:txBody>
      </p:sp>
      <p:sp>
        <p:nvSpPr>
          <p:cNvPr id="24" name="Marcador de texto 4">
            <a:extLst>
              <a:ext uri="{FF2B5EF4-FFF2-40B4-BE49-F238E27FC236}">
                <a16:creationId xmlns:a16="http://schemas.microsoft.com/office/drawing/2014/main" id="{F564BB9F-E578-B04F-B48F-901C810196C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82276" y="1926714"/>
            <a:ext cx="1199956" cy="8792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7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/>
              <a:t>Nº</a:t>
            </a:r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FF2E13-34D5-D1C8-EC0D-A20965AFD6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28" y="458787"/>
            <a:ext cx="5530922" cy="72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Título Arial</a:t>
            </a:r>
            <a:br>
              <a:rPr lang="es-ES"/>
            </a:br>
            <a:r>
              <a:rPr lang="es-ES"/>
              <a:t>Bold 20</a:t>
            </a:r>
            <a:endParaRPr lang="es-CL"/>
          </a:p>
        </p:txBody>
      </p:sp>
      <p:sp>
        <p:nvSpPr>
          <p:cNvPr id="6" name="Marcador de número de diapositiva 1">
            <a:extLst>
              <a:ext uri="{FF2B5EF4-FFF2-40B4-BE49-F238E27FC236}">
                <a16:creationId xmlns:a16="http://schemas.microsoft.com/office/drawing/2014/main" id="{25206FC1-F6D3-11A5-B3D5-7675E749D69A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>
          <a:xfrm>
            <a:off x="9890709" y="6617652"/>
            <a:ext cx="1844164" cy="240348"/>
          </a:xfrm>
        </p:spPr>
        <p:txBody>
          <a:bodyPr lIns="0" tIns="0" rIns="0" bIns="0" anchor="t"/>
          <a:lstStyle>
            <a:lvl1pPr>
              <a:defRPr sz="10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37290F3-BA30-9341-A10E-737EC97582C1}" type="slidenum">
              <a:rPr lang="es-CL" smtClean="0"/>
              <a:pPr/>
              <a:t>‹#›</a:t>
            </a:fld>
            <a:endParaRPr lang="es-CL"/>
          </a:p>
        </p:txBody>
      </p:sp>
      <p:cxnSp>
        <p:nvCxnSpPr>
          <p:cNvPr id="3" name="Conector recto 18">
            <a:extLst>
              <a:ext uri="{FF2B5EF4-FFF2-40B4-BE49-F238E27FC236}">
                <a16:creationId xmlns:a16="http://schemas.microsoft.com/office/drawing/2014/main" id="{765B3316-AC7E-A2FD-4A87-49159049614B}"/>
              </a:ext>
            </a:extLst>
          </p:cNvPr>
          <p:cNvCxnSpPr>
            <a:cxnSpLocks/>
          </p:cNvCxnSpPr>
          <p:nvPr userDrawn="1"/>
        </p:nvCxnSpPr>
        <p:spPr>
          <a:xfrm>
            <a:off x="436563" y="385812"/>
            <a:ext cx="1297221" cy="0"/>
          </a:xfrm>
          <a:prstGeom prst="line">
            <a:avLst/>
          </a:prstGeom>
          <a:noFill/>
          <a:ln w="22225" cap="flat">
            <a:solidFill>
              <a:schemeClr val="accent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0" name="Picture 4" descr="A green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0BE6EBC1-E695-204F-98E3-E9C5BD31E0F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891" y="452438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340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761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89" userDrawn="1">
          <p15:clr>
            <a:srgbClr val="FBAE40"/>
          </p15:clr>
        </p15:guide>
        <p15:guide id="4" pos="7061" userDrawn="1">
          <p15:clr>
            <a:srgbClr val="FBAE40"/>
          </p15:clr>
        </p15:guide>
        <p15:guide id="5" orient="horz" pos="1553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ámina enumera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Marcador de texto 7">
            <a:extLst>
              <a:ext uri="{FF2B5EF4-FFF2-40B4-BE49-F238E27FC236}">
                <a16:creationId xmlns:a16="http://schemas.microsoft.com/office/drawing/2014/main" id="{F98F0A76-E459-7040-92DF-0796E35D78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220" y="3613260"/>
            <a:ext cx="2401643" cy="22154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16</a:t>
            </a:r>
            <a:endParaRPr lang="es-CL"/>
          </a:p>
        </p:txBody>
      </p:sp>
      <p:sp>
        <p:nvSpPr>
          <p:cNvPr id="54" name="Marcador de texto 7">
            <a:extLst>
              <a:ext uri="{FF2B5EF4-FFF2-40B4-BE49-F238E27FC236}">
                <a16:creationId xmlns:a16="http://schemas.microsoft.com/office/drawing/2014/main" id="{42F8710E-2DE8-074A-B6FC-EE460A7B8A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0924" y="2796470"/>
            <a:ext cx="1327576" cy="4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Bold 16</a:t>
            </a:r>
            <a:endParaRPr lang="es-CL"/>
          </a:p>
        </p:txBody>
      </p:sp>
      <p:sp>
        <p:nvSpPr>
          <p:cNvPr id="73" name="Marcador de texto 7">
            <a:extLst>
              <a:ext uri="{FF2B5EF4-FFF2-40B4-BE49-F238E27FC236}">
                <a16:creationId xmlns:a16="http://schemas.microsoft.com/office/drawing/2014/main" id="{09EEDC92-36AB-3740-B395-D2782D6591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328642" y="3613260"/>
            <a:ext cx="2401643" cy="22154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16</a:t>
            </a:r>
            <a:endParaRPr lang="es-CL"/>
          </a:p>
        </p:txBody>
      </p:sp>
      <p:sp>
        <p:nvSpPr>
          <p:cNvPr id="75" name="Marcador de texto 7">
            <a:extLst>
              <a:ext uri="{FF2B5EF4-FFF2-40B4-BE49-F238E27FC236}">
                <a16:creationId xmlns:a16="http://schemas.microsoft.com/office/drawing/2014/main" id="{FBDEA04A-F7FF-7A4B-A6D6-7B80347F9C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402709" y="2796470"/>
            <a:ext cx="1320058" cy="4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Bold 16</a:t>
            </a:r>
            <a:endParaRPr lang="es-CL"/>
          </a:p>
        </p:txBody>
      </p:sp>
      <p:sp>
        <p:nvSpPr>
          <p:cNvPr id="79" name="Marcador de texto 7">
            <a:extLst>
              <a:ext uri="{FF2B5EF4-FFF2-40B4-BE49-F238E27FC236}">
                <a16:creationId xmlns:a16="http://schemas.microsoft.com/office/drawing/2014/main" id="{F5423D24-59DD-744A-8BC7-9DE94EAB413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092" y="3613260"/>
            <a:ext cx="2401643" cy="22154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16</a:t>
            </a:r>
            <a:endParaRPr lang="es-CL"/>
          </a:p>
        </p:txBody>
      </p:sp>
      <p:sp>
        <p:nvSpPr>
          <p:cNvPr id="81" name="Marcador de texto 7">
            <a:extLst>
              <a:ext uri="{FF2B5EF4-FFF2-40B4-BE49-F238E27FC236}">
                <a16:creationId xmlns:a16="http://schemas.microsoft.com/office/drawing/2014/main" id="{A81970EB-E356-9143-BA0B-A32ACF22649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48503" y="2796470"/>
            <a:ext cx="1327577" cy="4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Bold 16</a:t>
            </a:r>
            <a:endParaRPr lang="es-CL"/>
          </a:p>
        </p:txBody>
      </p:sp>
      <p:sp>
        <p:nvSpPr>
          <p:cNvPr id="85" name="Marcador de texto 7">
            <a:extLst>
              <a:ext uri="{FF2B5EF4-FFF2-40B4-BE49-F238E27FC236}">
                <a16:creationId xmlns:a16="http://schemas.microsoft.com/office/drawing/2014/main" id="{CBB12395-7669-B540-A483-15E3C0663AA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15008" y="3613260"/>
            <a:ext cx="2401643" cy="22154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16</a:t>
            </a:r>
            <a:endParaRPr lang="es-CL"/>
          </a:p>
        </p:txBody>
      </p:sp>
      <p:sp>
        <p:nvSpPr>
          <p:cNvPr id="87" name="Marcador de texto 7">
            <a:extLst>
              <a:ext uri="{FF2B5EF4-FFF2-40B4-BE49-F238E27FC236}">
                <a16:creationId xmlns:a16="http://schemas.microsoft.com/office/drawing/2014/main" id="{A9A75FA4-4920-B749-9B33-9A58CCB533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84713" y="2796470"/>
            <a:ext cx="1327577" cy="4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Bold 16</a:t>
            </a:r>
            <a:endParaRPr lang="es-CL"/>
          </a:p>
        </p:txBody>
      </p:sp>
      <p:sp>
        <p:nvSpPr>
          <p:cNvPr id="42" name="Marcador de posición de imagen 3">
            <a:extLst>
              <a:ext uri="{FF2B5EF4-FFF2-40B4-BE49-F238E27FC236}">
                <a16:creationId xmlns:a16="http://schemas.microsoft.com/office/drawing/2014/main" id="{0E8ACCB5-DDCA-6E42-A59F-C19DA54AD941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451219" y="2552286"/>
            <a:ext cx="831149" cy="712184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/>
            </a:lvl1pPr>
          </a:lstStyle>
          <a:p>
            <a:pPr marL="304800" marR="0" indent="-304800" algn="l" defTabSz="1218406" rtl="0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</a:pPr>
            <a:r>
              <a:rPr lang="es-CL"/>
              <a:t>Insertar icono</a:t>
            </a:r>
          </a:p>
        </p:txBody>
      </p:sp>
      <p:sp>
        <p:nvSpPr>
          <p:cNvPr id="30" name="Marcador de texto 7">
            <a:extLst>
              <a:ext uri="{FF2B5EF4-FFF2-40B4-BE49-F238E27FC236}">
                <a16:creationId xmlns:a16="http://schemas.microsoft.com/office/drawing/2014/main" id="{2F7BFBC3-CA9A-8B47-8E3D-1AFAE6C5F87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49262" y="496571"/>
            <a:ext cx="8347075" cy="3355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Regular 20</a:t>
            </a:r>
          </a:p>
        </p:txBody>
      </p:sp>
      <p:sp>
        <p:nvSpPr>
          <p:cNvPr id="32" name="Marcador de texto 7">
            <a:extLst>
              <a:ext uri="{FF2B5EF4-FFF2-40B4-BE49-F238E27FC236}">
                <a16:creationId xmlns:a16="http://schemas.microsoft.com/office/drawing/2014/main" id="{37CA7630-BB44-4B4F-A531-A54553FD8238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49262" y="872882"/>
            <a:ext cx="8347075" cy="3562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Subtítulo Arial 16</a:t>
            </a:r>
            <a:endParaRPr lang="es-CL"/>
          </a:p>
        </p:txBody>
      </p:sp>
      <p:sp>
        <p:nvSpPr>
          <p:cNvPr id="3" name="Marcador de número de diapositiva 1">
            <a:extLst>
              <a:ext uri="{FF2B5EF4-FFF2-40B4-BE49-F238E27FC236}">
                <a16:creationId xmlns:a16="http://schemas.microsoft.com/office/drawing/2014/main" id="{AD33653B-2F54-8A64-0A5D-244A87AAF043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>
          <a:xfrm>
            <a:off x="9890709" y="6617652"/>
            <a:ext cx="1844164" cy="240348"/>
          </a:xfrm>
        </p:spPr>
        <p:txBody>
          <a:bodyPr lIns="0" tIns="0" rIns="0" bIns="0" anchor="t"/>
          <a:lstStyle>
            <a:lvl1pPr>
              <a:defRPr sz="10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37290F3-BA30-9341-A10E-737EC97582C1}" type="slidenum">
              <a:rPr lang="es-CL" smtClean="0"/>
              <a:pPr/>
              <a:t>‹#›</a:t>
            </a:fld>
            <a:endParaRPr lang="es-CL"/>
          </a:p>
        </p:txBody>
      </p:sp>
      <p:cxnSp>
        <p:nvCxnSpPr>
          <p:cNvPr id="4" name="Conector recto 18">
            <a:extLst>
              <a:ext uri="{FF2B5EF4-FFF2-40B4-BE49-F238E27FC236}">
                <a16:creationId xmlns:a16="http://schemas.microsoft.com/office/drawing/2014/main" id="{CDCD40B7-6D0B-78D3-520D-597D07F2A722}"/>
              </a:ext>
            </a:extLst>
          </p:cNvPr>
          <p:cNvCxnSpPr>
            <a:cxnSpLocks/>
          </p:cNvCxnSpPr>
          <p:nvPr userDrawn="1"/>
        </p:nvCxnSpPr>
        <p:spPr>
          <a:xfrm>
            <a:off x="436563" y="385812"/>
            <a:ext cx="1297221" cy="0"/>
          </a:xfrm>
          <a:prstGeom prst="line">
            <a:avLst/>
          </a:prstGeom>
          <a:noFill/>
          <a:ln w="22225" cap="flat">
            <a:solidFill>
              <a:schemeClr val="accent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Marcador de posición de imagen 3">
            <a:extLst>
              <a:ext uri="{FF2B5EF4-FFF2-40B4-BE49-F238E27FC236}">
                <a16:creationId xmlns:a16="http://schemas.microsoft.com/office/drawing/2014/main" id="{2C3850F8-C051-1EF1-3196-55F33C10A09D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3391642" y="2552286"/>
            <a:ext cx="831149" cy="712184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/>
            </a:lvl1pPr>
          </a:lstStyle>
          <a:p>
            <a:pPr marL="304800" marR="0" indent="-304800" algn="l" defTabSz="1218406" rtl="0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</a:pPr>
            <a:r>
              <a:rPr lang="es-CL"/>
              <a:t>Insertar icono</a:t>
            </a:r>
          </a:p>
        </p:txBody>
      </p:sp>
      <p:sp>
        <p:nvSpPr>
          <p:cNvPr id="6" name="Marcador de posición de imagen 3">
            <a:extLst>
              <a:ext uri="{FF2B5EF4-FFF2-40B4-BE49-F238E27FC236}">
                <a16:creationId xmlns:a16="http://schemas.microsoft.com/office/drawing/2014/main" id="{EDD95BDA-861F-7810-DF0E-BA6FB5B40DD4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367924" y="2552286"/>
            <a:ext cx="831149" cy="712184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/>
            </a:lvl1pPr>
          </a:lstStyle>
          <a:p>
            <a:pPr marL="304800" marR="0" indent="-304800" algn="l" defTabSz="1218406" rtl="0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</a:pPr>
            <a:r>
              <a:rPr lang="es-CL"/>
              <a:t>Insertar icono</a:t>
            </a:r>
          </a:p>
        </p:txBody>
      </p:sp>
      <p:sp>
        <p:nvSpPr>
          <p:cNvPr id="7" name="Marcador de posición de imagen 3">
            <a:extLst>
              <a:ext uri="{FF2B5EF4-FFF2-40B4-BE49-F238E27FC236}">
                <a16:creationId xmlns:a16="http://schemas.microsoft.com/office/drawing/2014/main" id="{0140285F-AA43-6336-C29B-FB4CE180591C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9326277" y="2552286"/>
            <a:ext cx="831149" cy="712184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/>
            </a:lvl1pPr>
          </a:lstStyle>
          <a:p>
            <a:pPr marL="304800" marR="0" indent="-304800" algn="l" defTabSz="1218406" rtl="0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</a:pPr>
            <a:r>
              <a:rPr lang="es-CL"/>
              <a:t>Insertar icono</a:t>
            </a:r>
          </a:p>
        </p:txBody>
      </p:sp>
      <p:pic>
        <p:nvPicPr>
          <p:cNvPr id="18" name="Picture 4" descr="A green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33550891-D39A-A143-898C-7E50563D78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891" y="452438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5141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1366" userDrawn="1">
          <p15:clr>
            <a:srgbClr val="FBAE40"/>
          </p15:clr>
        </p15:guide>
        <p15:guide id="2" pos="280" userDrawn="1">
          <p15:clr>
            <a:srgbClr val="FBAE40"/>
          </p15:clr>
        </p15:guide>
        <p15:guide id="3" pos="554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 3 pun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D28DAD-337D-CBAA-D8CD-D04E50C9B6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2204" t="33265"/>
          <a:stretch/>
        </p:blipFill>
        <p:spPr>
          <a:xfrm>
            <a:off x="0" y="-1"/>
            <a:ext cx="5439188" cy="4576669"/>
          </a:xfrm>
          <a:prstGeom prst="rect">
            <a:avLst/>
          </a:prstGeom>
        </p:spPr>
      </p:pic>
      <p:graphicFrame>
        <p:nvGraphicFramePr>
          <p:cNvPr id="12" name="Objeto 11" hidden="1">
            <a:extLst>
              <a:ext uri="{FF2B5EF4-FFF2-40B4-BE49-F238E27FC236}">
                <a16:creationId xmlns:a16="http://schemas.microsoft.com/office/drawing/2014/main" id="{5A6D60D2-2296-5945-875B-EFE4B97EFFC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06820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7772400" imgH="10058400" progId="TCLayout.ActiveDocument.1">
                  <p:embed/>
                </p:oleObj>
              </mc:Choice>
              <mc:Fallback>
                <p:oleObj name="Diapositiva de think-cell" r:id="rId4" imgW="7772400" imgH="10058400" progId="TCLayout.ActiveDocument.1">
                  <p:embed/>
                  <p:pic>
                    <p:nvPicPr>
                      <p:cNvPr id="12" name="Objeto 11" hidden="1">
                        <a:extLst>
                          <a:ext uri="{FF2B5EF4-FFF2-40B4-BE49-F238E27FC236}">
                            <a16:creationId xmlns:a16="http://schemas.microsoft.com/office/drawing/2014/main" id="{5A6D60D2-2296-5945-875B-EFE4B97EFF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480F94C3-E251-0A4D-B7E8-0D448B426F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376" y="592636"/>
            <a:ext cx="3138296" cy="116244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Menú</a:t>
            </a:r>
            <a:endParaRPr lang="es-CL"/>
          </a:p>
        </p:txBody>
      </p:sp>
      <p:sp>
        <p:nvSpPr>
          <p:cNvPr id="9" name="Marcador de texto 4">
            <a:extLst>
              <a:ext uri="{FF2B5EF4-FFF2-40B4-BE49-F238E27FC236}">
                <a16:creationId xmlns:a16="http://schemas.microsoft.com/office/drawing/2014/main" id="{10E1D212-0562-6DF1-E1DA-9955FC695D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55556" y="592635"/>
            <a:ext cx="1199956" cy="8792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7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/>
              <a:t>Nº</a:t>
            </a:r>
            <a:endParaRPr lang="es-CL"/>
          </a:p>
        </p:txBody>
      </p:sp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76E29E71-6799-27B0-061A-872A0608806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555556" y="1755077"/>
            <a:ext cx="1199956" cy="8792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7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/>
              <a:t>Nº</a:t>
            </a:r>
            <a:endParaRPr lang="es-CL"/>
          </a:p>
        </p:txBody>
      </p:sp>
      <p:sp>
        <p:nvSpPr>
          <p:cNvPr id="16" name="Marcador de texto 4">
            <a:extLst>
              <a:ext uri="{FF2B5EF4-FFF2-40B4-BE49-F238E27FC236}">
                <a16:creationId xmlns:a16="http://schemas.microsoft.com/office/drawing/2014/main" id="{AE6DBC10-9368-CE05-8338-726B25AE038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555556" y="2972075"/>
            <a:ext cx="1199956" cy="8792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7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/>
              <a:t>Nº</a:t>
            </a:r>
            <a:endParaRPr lang="es-CL"/>
          </a:p>
        </p:txBody>
      </p:sp>
      <p:sp>
        <p:nvSpPr>
          <p:cNvPr id="17" name="Marcador de texto 4">
            <a:extLst>
              <a:ext uri="{FF2B5EF4-FFF2-40B4-BE49-F238E27FC236}">
                <a16:creationId xmlns:a16="http://schemas.microsoft.com/office/drawing/2014/main" id="{B2FDEEFD-7DEE-2BAD-A2B9-91A02403803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555556" y="4174436"/>
            <a:ext cx="1199956" cy="8792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7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/>
              <a:t>Nº</a:t>
            </a:r>
            <a:endParaRPr lang="es-CL"/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BEE802A2-00A8-D033-BA50-92F4DA811BCB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555556" y="5418742"/>
            <a:ext cx="1199956" cy="8792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7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/>
              <a:t>Nº</a:t>
            </a:r>
            <a:endParaRPr lang="es-CL"/>
          </a:p>
        </p:txBody>
      </p:sp>
      <p:sp>
        <p:nvSpPr>
          <p:cNvPr id="13" name="Marcador de texto 7">
            <a:extLst>
              <a:ext uri="{FF2B5EF4-FFF2-40B4-BE49-F238E27FC236}">
                <a16:creationId xmlns:a16="http://schemas.microsoft.com/office/drawing/2014/main" id="{E2B3526A-E352-6B42-9A86-8AA9AFCEC9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89780" y="3401189"/>
            <a:ext cx="4545093" cy="4469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Capítulo Arial 16</a:t>
            </a:r>
            <a:endParaRPr lang="es-CL"/>
          </a:p>
        </p:txBody>
      </p:sp>
      <p:sp>
        <p:nvSpPr>
          <p:cNvPr id="14" name="Marcador de texto 7">
            <a:extLst>
              <a:ext uri="{FF2B5EF4-FFF2-40B4-BE49-F238E27FC236}">
                <a16:creationId xmlns:a16="http://schemas.microsoft.com/office/drawing/2014/main" id="{1B703A3D-4A7A-A34D-8B38-7D59E6C8C6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89780" y="4611153"/>
            <a:ext cx="4545093" cy="4469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Capítulo Arial 16</a:t>
            </a:r>
            <a:endParaRPr lang="es-CL"/>
          </a:p>
        </p:txBody>
      </p:sp>
      <p:sp>
        <p:nvSpPr>
          <p:cNvPr id="15" name="Marcador de texto 7">
            <a:extLst>
              <a:ext uri="{FF2B5EF4-FFF2-40B4-BE49-F238E27FC236}">
                <a16:creationId xmlns:a16="http://schemas.microsoft.com/office/drawing/2014/main" id="{8D533A59-3325-A644-A68A-14B901EDBB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89780" y="5844932"/>
            <a:ext cx="4545093" cy="4548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Capítulo Arial 16</a:t>
            </a:r>
            <a:endParaRPr lang="es-CL"/>
          </a:p>
        </p:txBody>
      </p:sp>
      <p:sp>
        <p:nvSpPr>
          <p:cNvPr id="6" name="Marcador de texto 7">
            <a:extLst>
              <a:ext uri="{FF2B5EF4-FFF2-40B4-BE49-F238E27FC236}">
                <a16:creationId xmlns:a16="http://schemas.microsoft.com/office/drawing/2014/main" id="{9A1A12C9-C268-CA49-8691-5A3A9581BC7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189780" y="2191654"/>
            <a:ext cx="4545093" cy="4469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Capítulo Arial 16</a:t>
            </a:r>
            <a:endParaRPr lang="es-CL"/>
          </a:p>
        </p:txBody>
      </p:sp>
      <p:sp>
        <p:nvSpPr>
          <p:cNvPr id="7" name="Marcador de texto 7">
            <a:extLst>
              <a:ext uri="{FF2B5EF4-FFF2-40B4-BE49-F238E27FC236}">
                <a16:creationId xmlns:a16="http://schemas.microsoft.com/office/drawing/2014/main" id="{C3195266-81DB-5332-821A-DE9FE43D11F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189780" y="1032490"/>
            <a:ext cx="4545093" cy="4469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Capítulo Arial 16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3384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extLst>
    <p:ext uri="{DCECCB84-F9BA-43D5-87BE-67443E8EF086}">
      <p15:sldGuideLst xmlns:p15="http://schemas.microsoft.com/office/powerpoint/2012/main">
        <p15:guide id="1" orient="horz" pos="1216" userDrawn="1">
          <p15:clr>
            <a:srgbClr val="FBAE40"/>
          </p15:clr>
        </p15:guide>
        <p15:guide id="2" orient="horz" pos="2344" userDrawn="1">
          <p15:clr>
            <a:srgbClr val="FBAE40"/>
          </p15:clr>
        </p15:guide>
        <p15:guide id="3" orient="horz" pos="3373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  <p15:guide id="5" orient="horz" pos="2273" userDrawn="1">
          <p15:clr>
            <a:srgbClr val="FBAE40"/>
          </p15:clr>
        </p15:guide>
        <p15:guide id="6" orient="horz" pos="1146" userDrawn="1">
          <p15:clr>
            <a:srgbClr val="FBAE40"/>
          </p15:clr>
        </p15:guide>
        <p15:guide id="7" pos="377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exto y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9850EF-AAA8-8A42-93DD-9D791D527C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263" y="1620837"/>
            <a:ext cx="11288712" cy="4730369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600"/>
              </a:spcBef>
              <a:spcAft>
                <a:spcPts val="600"/>
              </a:spcAft>
              <a:buFontTx/>
              <a:buNone/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76275" indent="-371475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tabLst/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1388" indent="-331788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90000"/>
              <a:buFont typeface=".Lucida Grande UI Regular"/>
              <a:buChar char="▫"/>
              <a:tabLst/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47775" indent="-333375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90000"/>
              <a:buFont typeface=".Lucida Grande UI Regular"/>
              <a:buChar char="▫"/>
              <a:tabLst/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51000" indent="-4318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90000"/>
              <a:buFont typeface=".Lucida Grande UI Regular"/>
              <a:buChar char="▫"/>
              <a:tabLst/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Párrafo solo texto Arial 16</a:t>
            </a:r>
          </a:p>
          <a:p>
            <a:pPr lvl="1"/>
            <a:r>
              <a:rPr lang="es-ES" err="1"/>
              <a:t>Bullet</a:t>
            </a:r>
            <a:r>
              <a:rPr lang="es-ES"/>
              <a:t> Arial 14</a:t>
            </a:r>
          </a:p>
          <a:p>
            <a:pPr lvl="2"/>
            <a:r>
              <a:rPr lang="es-ES"/>
              <a:t>Sub-</a:t>
            </a:r>
            <a:r>
              <a:rPr lang="es-ES" err="1"/>
              <a:t>bullet</a:t>
            </a:r>
            <a:r>
              <a:rPr lang="es-ES"/>
              <a:t> Arial 14</a:t>
            </a:r>
          </a:p>
          <a:p>
            <a:pPr lvl="3"/>
            <a:r>
              <a:rPr lang="es-ES"/>
              <a:t>Sub-</a:t>
            </a:r>
            <a:r>
              <a:rPr lang="es-ES" err="1"/>
              <a:t>bullet</a:t>
            </a:r>
            <a:r>
              <a:rPr lang="es-ES"/>
              <a:t> Arial 14</a:t>
            </a:r>
          </a:p>
          <a:p>
            <a:pPr lvl="4"/>
            <a:r>
              <a:rPr lang="es-ES"/>
              <a:t>Sub-</a:t>
            </a:r>
            <a:r>
              <a:rPr lang="es-ES" err="1"/>
              <a:t>bullet</a:t>
            </a:r>
            <a:r>
              <a:rPr lang="es-ES"/>
              <a:t> Arial 14</a:t>
            </a:r>
          </a:p>
          <a:p>
            <a:pPr lvl="4"/>
            <a:endParaRPr lang="es-ES_tradnl"/>
          </a:p>
        </p:txBody>
      </p:sp>
      <p:sp>
        <p:nvSpPr>
          <p:cNvPr id="2" name="Marcador de texto 7">
            <a:extLst>
              <a:ext uri="{FF2B5EF4-FFF2-40B4-BE49-F238E27FC236}">
                <a16:creationId xmlns:a16="http://schemas.microsoft.com/office/drawing/2014/main" id="{32071CE7-50AB-693A-901C-70427956C1A7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49262" y="496571"/>
            <a:ext cx="8347075" cy="3355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Regular 20</a:t>
            </a:r>
          </a:p>
        </p:txBody>
      </p:sp>
      <p:sp>
        <p:nvSpPr>
          <p:cNvPr id="3" name="Marcador de texto 7">
            <a:extLst>
              <a:ext uri="{FF2B5EF4-FFF2-40B4-BE49-F238E27FC236}">
                <a16:creationId xmlns:a16="http://schemas.microsoft.com/office/drawing/2014/main" id="{052F3E7C-9BF1-9DD7-D1FB-EF94783F7F31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49262" y="872882"/>
            <a:ext cx="8347075" cy="3562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Subtítulo Arial 16</a:t>
            </a:r>
            <a:endParaRPr lang="es-CL"/>
          </a:p>
        </p:txBody>
      </p:sp>
      <p:sp>
        <p:nvSpPr>
          <p:cNvPr id="7" name="Marcador de número de diapositiva 1">
            <a:extLst>
              <a:ext uri="{FF2B5EF4-FFF2-40B4-BE49-F238E27FC236}">
                <a16:creationId xmlns:a16="http://schemas.microsoft.com/office/drawing/2014/main" id="{FFDD15BA-76A2-D978-09AE-B0DAB0CACD5E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>
          <a:xfrm>
            <a:off x="9890709" y="6617652"/>
            <a:ext cx="1844164" cy="240348"/>
          </a:xfrm>
        </p:spPr>
        <p:txBody>
          <a:bodyPr lIns="0" tIns="0" rIns="0" bIns="0" anchor="t"/>
          <a:lstStyle>
            <a:lvl1pPr>
              <a:defRPr sz="10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37290F3-BA30-9341-A10E-737EC97582C1}" type="slidenum">
              <a:rPr lang="es-CL" smtClean="0"/>
              <a:pPr/>
              <a:t>‹#›</a:t>
            </a:fld>
            <a:endParaRPr lang="es-CL"/>
          </a:p>
        </p:txBody>
      </p:sp>
      <p:cxnSp>
        <p:nvCxnSpPr>
          <p:cNvPr id="6" name="Conector recto 18">
            <a:extLst>
              <a:ext uri="{FF2B5EF4-FFF2-40B4-BE49-F238E27FC236}">
                <a16:creationId xmlns:a16="http://schemas.microsoft.com/office/drawing/2014/main" id="{5CBAC14D-C4ED-C1DE-687D-CCFA2D8B0D89}"/>
              </a:ext>
            </a:extLst>
          </p:cNvPr>
          <p:cNvCxnSpPr>
            <a:cxnSpLocks/>
          </p:cNvCxnSpPr>
          <p:nvPr userDrawn="1"/>
        </p:nvCxnSpPr>
        <p:spPr>
          <a:xfrm>
            <a:off x="436563" y="385812"/>
            <a:ext cx="1297221" cy="0"/>
          </a:xfrm>
          <a:prstGeom prst="line">
            <a:avLst/>
          </a:prstGeom>
          <a:noFill/>
          <a:ln w="22225" cap="flat">
            <a:solidFill>
              <a:schemeClr val="accent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8" name="Picture 4" descr="A green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9A9CE0B7-CDEF-C845-A8D3-8FB02D9EC1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891" y="452438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3571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is-con titulo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D9B6F1-F225-3642-A507-6C25CF7337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707" y="1620843"/>
            <a:ext cx="11291094" cy="47982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95000"/>
              <a:buFontTx/>
              <a:buNone/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76275" indent="-371475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95000"/>
              <a:buFont typeface="Wingdings" pitchFamily="2" charset="2"/>
              <a:buChar char="§"/>
              <a:tabLst/>
              <a:defRPr lang="es-ES" sz="1600" b="0" i="0" u="none" strike="noStrike" cap="none" spc="0" baseline="0" dirty="0" smtClean="0">
                <a:solidFill>
                  <a:schemeClr val="accent1"/>
                </a:solidFill>
                <a:uFillTx/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2pPr>
            <a:lvl3pPr marL="1030288" indent="-333375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5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42232" indent="-332582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5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75607" indent="-364332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5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>
                <a:tab pos="1571625" algn="l"/>
              </a:tabLst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Párrafo solo texto Arial 16</a:t>
            </a:r>
          </a:p>
          <a:p>
            <a:pPr lvl="1"/>
            <a:r>
              <a:rPr lang="es-ES" err="1"/>
              <a:t>Bullet</a:t>
            </a:r>
            <a:r>
              <a:rPr lang="es-ES"/>
              <a:t> Arial 14</a:t>
            </a:r>
          </a:p>
          <a:p>
            <a:pPr lvl="2"/>
            <a:r>
              <a:rPr lang="es-ES"/>
              <a:t>Sub-</a:t>
            </a:r>
            <a:r>
              <a:rPr lang="es-ES" err="1"/>
              <a:t>bullet</a:t>
            </a:r>
            <a:r>
              <a:rPr lang="es-ES"/>
              <a:t> Arial 14</a:t>
            </a:r>
          </a:p>
          <a:p>
            <a:pPr lvl="3"/>
            <a:r>
              <a:rPr lang="es-ES"/>
              <a:t>Sub-</a:t>
            </a:r>
            <a:r>
              <a:rPr lang="es-ES" err="1"/>
              <a:t>bullet</a:t>
            </a:r>
            <a:r>
              <a:rPr lang="es-ES"/>
              <a:t> Arial 14</a:t>
            </a:r>
          </a:p>
          <a:p>
            <a:pPr lvl="4"/>
            <a:r>
              <a:rPr lang="es-ES"/>
              <a:t>Sub-</a:t>
            </a:r>
            <a:r>
              <a:rPr lang="es-ES" err="1"/>
              <a:t>bullet</a:t>
            </a:r>
            <a:r>
              <a:rPr lang="es-ES"/>
              <a:t> Arial 14</a:t>
            </a:r>
          </a:p>
          <a:p>
            <a:pPr lvl="4"/>
            <a:endParaRPr lang="es-ES_tradnl"/>
          </a:p>
        </p:txBody>
      </p:sp>
      <p:sp>
        <p:nvSpPr>
          <p:cNvPr id="5" name="Marcador de número de diapositiva 1">
            <a:extLst>
              <a:ext uri="{FF2B5EF4-FFF2-40B4-BE49-F238E27FC236}">
                <a16:creationId xmlns:a16="http://schemas.microsoft.com/office/drawing/2014/main" id="{246F6B8A-ADEC-F9A1-CA3A-0045A1F81591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>
          <a:xfrm>
            <a:off x="9890709" y="6617652"/>
            <a:ext cx="1844164" cy="240348"/>
          </a:xfrm>
        </p:spPr>
        <p:txBody>
          <a:bodyPr lIns="0" tIns="0" rIns="0" bIns="0" anchor="t"/>
          <a:lstStyle>
            <a:lvl1pPr>
              <a:defRPr sz="10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37290F3-BA30-9341-A10E-737EC97582C1}" type="slidenum">
              <a:rPr lang="es-CL" smtClean="0"/>
              <a:pPr/>
              <a:t>‹#›</a:t>
            </a:fld>
            <a:endParaRPr lang="es-CL"/>
          </a:p>
        </p:txBody>
      </p:sp>
      <p:sp>
        <p:nvSpPr>
          <p:cNvPr id="6" name="Marcador de texto 7">
            <a:extLst>
              <a:ext uri="{FF2B5EF4-FFF2-40B4-BE49-F238E27FC236}">
                <a16:creationId xmlns:a16="http://schemas.microsoft.com/office/drawing/2014/main" id="{151D5F1C-F0CF-5827-76CB-C906753A497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49262" y="496571"/>
            <a:ext cx="8347075" cy="3355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Regular 20</a:t>
            </a:r>
          </a:p>
        </p:txBody>
      </p:sp>
      <p:sp>
        <p:nvSpPr>
          <p:cNvPr id="7" name="Marcador de texto 7">
            <a:extLst>
              <a:ext uri="{FF2B5EF4-FFF2-40B4-BE49-F238E27FC236}">
                <a16:creationId xmlns:a16="http://schemas.microsoft.com/office/drawing/2014/main" id="{B55854E0-EC58-48C9-AEB3-C034027A597F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49262" y="872882"/>
            <a:ext cx="8347075" cy="3562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Subtítulo Arial 16</a:t>
            </a:r>
            <a:endParaRPr lang="es-CL"/>
          </a:p>
        </p:txBody>
      </p:sp>
      <p:cxnSp>
        <p:nvCxnSpPr>
          <p:cNvPr id="2" name="Conector recto 18">
            <a:extLst>
              <a:ext uri="{FF2B5EF4-FFF2-40B4-BE49-F238E27FC236}">
                <a16:creationId xmlns:a16="http://schemas.microsoft.com/office/drawing/2014/main" id="{46F8515C-C4C5-0707-5CB5-B2ECFFCEEE7A}"/>
              </a:ext>
            </a:extLst>
          </p:cNvPr>
          <p:cNvCxnSpPr>
            <a:cxnSpLocks/>
          </p:cNvCxnSpPr>
          <p:nvPr userDrawn="1"/>
        </p:nvCxnSpPr>
        <p:spPr>
          <a:xfrm>
            <a:off x="436563" y="385812"/>
            <a:ext cx="1297221" cy="0"/>
          </a:xfrm>
          <a:prstGeom prst="line">
            <a:avLst/>
          </a:prstGeom>
          <a:noFill/>
          <a:ln w="22225" cap="flat">
            <a:solidFill>
              <a:schemeClr val="accent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8" name="Picture 4" descr="A green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8BD6B223-A8C8-CD47-AB69-8DA20777619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891" y="452438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71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ulo, sub titulo y logo fondo ver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7">
            <a:extLst>
              <a:ext uri="{FF2B5EF4-FFF2-40B4-BE49-F238E27FC236}">
                <a16:creationId xmlns:a16="http://schemas.microsoft.com/office/drawing/2014/main" id="{82EC4D03-979B-F1AD-BB83-3B7EB2FF947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49262" y="496571"/>
            <a:ext cx="8347075" cy="3355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Regular 20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872E818A-143F-BF19-7783-5C9264AD62E1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49262" y="872882"/>
            <a:ext cx="8347075" cy="3562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Subtítulo Arial 16</a:t>
            </a:r>
            <a:endParaRPr lang="es-CL"/>
          </a:p>
        </p:txBody>
      </p:sp>
      <p:cxnSp>
        <p:nvCxnSpPr>
          <p:cNvPr id="2" name="Conector recto 18">
            <a:extLst>
              <a:ext uri="{FF2B5EF4-FFF2-40B4-BE49-F238E27FC236}">
                <a16:creationId xmlns:a16="http://schemas.microsoft.com/office/drawing/2014/main" id="{BEA956F1-1F73-2B17-0B10-06F1E5DBB412}"/>
              </a:ext>
            </a:extLst>
          </p:cNvPr>
          <p:cNvCxnSpPr>
            <a:cxnSpLocks/>
          </p:cNvCxnSpPr>
          <p:nvPr userDrawn="1"/>
        </p:nvCxnSpPr>
        <p:spPr>
          <a:xfrm>
            <a:off x="436563" y="385812"/>
            <a:ext cx="1297221" cy="0"/>
          </a:xfrm>
          <a:prstGeom prst="line">
            <a:avLst/>
          </a:prstGeom>
          <a:noFill/>
          <a:ln w="22225" cap="flat">
            <a:solidFill>
              <a:schemeClr val="accent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52783BEF-14C5-56DE-742B-43A7A68B76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263" y="1620837"/>
            <a:ext cx="11288712" cy="4730369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600"/>
              </a:spcBef>
              <a:spcAft>
                <a:spcPts val="600"/>
              </a:spcAft>
              <a:buFontTx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76275" indent="-371475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1388" indent="-331788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90000"/>
              <a:buFont typeface=".Lucida Grande UI Regular"/>
              <a:buChar char="▫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47775" indent="-333375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90000"/>
              <a:buFont typeface=".Lucida Grande UI Regular"/>
              <a:buChar char="▫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51000" indent="-4318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90000"/>
              <a:buFont typeface=".Lucida Grande UI Regular"/>
              <a:buChar char="▫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Párrafo solo texto Arial 16</a:t>
            </a:r>
          </a:p>
          <a:p>
            <a:pPr lvl="1"/>
            <a:r>
              <a:rPr lang="es-ES" err="1"/>
              <a:t>Bullet</a:t>
            </a:r>
            <a:r>
              <a:rPr lang="es-ES"/>
              <a:t> Arial 14</a:t>
            </a:r>
          </a:p>
          <a:p>
            <a:pPr lvl="2"/>
            <a:r>
              <a:rPr lang="es-ES"/>
              <a:t>Sub-</a:t>
            </a:r>
            <a:r>
              <a:rPr lang="es-ES" err="1"/>
              <a:t>bullet</a:t>
            </a:r>
            <a:r>
              <a:rPr lang="es-ES"/>
              <a:t> Arial 14</a:t>
            </a:r>
          </a:p>
          <a:p>
            <a:pPr lvl="3"/>
            <a:r>
              <a:rPr lang="es-ES"/>
              <a:t>Sub-</a:t>
            </a:r>
            <a:r>
              <a:rPr lang="es-ES" err="1"/>
              <a:t>bullet</a:t>
            </a:r>
            <a:r>
              <a:rPr lang="es-ES"/>
              <a:t> Arial 14</a:t>
            </a:r>
          </a:p>
          <a:p>
            <a:pPr lvl="4"/>
            <a:r>
              <a:rPr lang="es-ES"/>
              <a:t>Sub-</a:t>
            </a:r>
            <a:r>
              <a:rPr lang="es-ES" err="1"/>
              <a:t>bullet</a:t>
            </a:r>
            <a:r>
              <a:rPr lang="es-ES"/>
              <a:t> Arial 14</a:t>
            </a:r>
          </a:p>
          <a:p>
            <a:pPr lvl="4"/>
            <a:endParaRPr lang="es-ES_tradnl"/>
          </a:p>
        </p:txBody>
      </p:sp>
      <p:sp>
        <p:nvSpPr>
          <p:cNvPr id="9" name="Marcador de número de diapositiva 1">
            <a:extLst>
              <a:ext uri="{FF2B5EF4-FFF2-40B4-BE49-F238E27FC236}">
                <a16:creationId xmlns:a16="http://schemas.microsoft.com/office/drawing/2014/main" id="{DFB357FC-7EBD-EB66-A093-085304D3A36C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>
          <a:xfrm>
            <a:off x="9890709" y="6617652"/>
            <a:ext cx="1844164" cy="240348"/>
          </a:xfrm>
        </p:spPr>
        <p:txBody>
          <a:bodyPr lIns="0" tIns="0" rIns="0" bIns="0" anchor="t"/>
          <a:lstStyle>
            <a:lvl1pPr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37290F3-BA30-9341-A10E-737EC97582C1}" type="slidenum">
              <a:rPr lang="es-CL" smtClean="0"/>
              <a:pPr/>
              <a:t>‹#›</a:t>
            </a:fld>
            <a:endParaRPr lang="es-CL"/>
          </a:p>
        </p:txBody>
      </p:sp>
      <p:pic>
        <p:nvPicPr>
          <p:cNvPr id="10" name="Picture 3" descr="Logo, icon&#10;&#10;Description automatically generated">
            <a:extLst>
              <a:ext uri="{FF2B5EF4-FFF2-40B4-BE49-F238E27FC236}">
                <a16:creationId xmlns:a16="http://schemas.microsoft.com/office/drawing/2014/main" id="{FCF019C9-D671-B74B-A0EB-E5982E9016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490" y="452438"/>
            <a:ext cx="523876" cy="52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6702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ámina comparativ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B5845DE5-5402-C130-6319-067EA9DC8964}"/>
              </a:ext>
            </a:extLst>
          </p:cNvPr>
          <p:cNvSpPr/>
          <p:nvPr userDrawn="1"/>
        </p:nvSpPr>
        <p:spPr>
          <a:xfrm>
            <a:off x="8825392" y="0"/>
            <a:ext cx="4884981" cy="6858000"/>
          </a:xfrm>
          <a:custGeom>
            <a:avLst/>
            <a:gdLst>
              <a:gd name="connsiteX0" fmla="*/ 468950 w 4884981"/>
              <a:gd name="connsiteY0" fmla="*/ 0 h 6858000"/>
              <a:gd name="connsiteX1" fmla="*/ 4884971 w 4884981"/>
              <a:gd name="connsiteY1" fmla="*/ 0 h 6858000"/>
              <a:gd name="connsiteX2" fmla="*/ 4884981 w 4884981"/>
              <a:gd name="connsiteY2" fmla="*/ 1 h 6858000"/>
              <a:gd name="connsiteX3" fmla="*/ 3366608 w 4884981"/>
              <a:gd name="connsiteY3" fmla="*/ 1 h 6858000"/>
              <a:gd name="connsiteX4" fmla="*/ 3366608 w 4884981"/>
              <a:gd name="connsiteY4" fmla="*/ 6858000 h 6858000"/>
              <a:gd name="connsiteX5" fmla="*/ 468950 w 4884981"/>
              <a:gd name="connsiteY5" fmla="*/ 6858000 h 6858000"/>
              <a:gd name="connsiteX6" fmla="*/ 0 w 4884981"/>
              <a:gd name="connsiteY6" fmla="*/ 6389050 h 6858000"/>
              <a:gd name="connsiteX7" fmla="*/ 0 w 4884981"/>
              <a:gd name="connsiteY7" fmla="*/ 468950 h 6858000"/>
              <a:gd name="connsiteX8" fmla="*/ 468950 w 4884981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4981" h="6858000">
                <a:moveTo>
                  <a:pt x="468950" y="0"/>
                </a:moveTo>
                <a:lnTo>
                  <a:pt x="4884971" y="0"/>
                </a:lnTo>
                <a:lnTo>
                  <a:pt x="4884981" y="1"/>
                </a:lnTo>
                <a:lnTo>
                  <a:pt x="3366608" y="1"/>
                </a:lnTo>
                <a:lnTo>
                  <a:pt x="3366608" y="6858000"/>
                </a:lnTo>
                <a:lnTo>
                  <a:pt x="468950" y="6858000"/>
                </a:lnTo>
                <a:cubicBezTo>
                  <a:pt x="209956" y="6858000"/>
                  <a:pt x="0" y="6648044"/>
                  <a:pt x="0" y="6389050"/>
                </a:cubicBezTo>
                <a:lnTo>
                  <a:pt x="0" y="468950"/>
                </a:lnTo>
                <a:cubicBezTo>
                  <a:pt x="0" y="209956"/>
                  <a:pt x="209956" y="0"/>
                  <a:pt x="468950" y="0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x-non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Marcador de texto 7">
            <a:extLst>
              <a:ext uri="{FF2B5EF4-FFF2-40B4-BE49-F238E27FC236}">
                <a16:creationId xmlns:a16="http://schemas.microsoft.com/office/drawing/2014/main" id="{B26859F0-E9CF-BDA5-2D2F-7DBFF3416B7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301430" y="1730855"/>
            <a:ext cx="2441307" cy="2909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Bold 14</a:t>
            </a:r>
            <a:endParaRPr lang="es-CL"/>
          </a:p>
        </p:txBody>
      </p:sp>
      <p:sp>
        <p:nvSpPr>
          <p:cNvPr id="12" name="Marcador de texto 7">
            <a:extLst>
              <a:ext uri="{FF2B5EF4-FFF2-40B4-BE49-F238E27FC236}">
                <a16:creationId xmlns:a16="http://schemas.microsoft.com/office/drawing/2014/main" id="{D94985E1-B3DE-0AEA-1F1D-38549142922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1431" y="2169128"/>
            <a:ext cx="2441307" cy="38707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14</a:t>
            </a:r>
            <a:endParaRPr lang="es-CL"/>
          </a:p>
        </p:txBody>
      </p:sp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F257A930-1B12-7B4A-B402-734BCB48BA0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963158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7772400" imgH="10058400" progId="TCLayout.ActiveDocument.1">
                  <p:embed/>
                </p:oleObj>
              </mc:Choice>
              <mc:Fallback>
                <p:oleObj name="Diapositiva de think-cell" r:id="rId3" imgW="7772400" imgH="10058400" progId="TCLayout.ActiveDocument.1">
                  <p:embed/>
                  <p:pic>
                    <p:nvPicPr>
                      <p:cNvPr id="3" name="Objeto 2" hidden="1">
                        <a:extLst>
                          <a:ext uri="{FF2B5EF4-FFF2-40B4-BE49-F238E27FC236}">
                            <a16:creationId xmlns:a16="http://schemas.microsoft.com/office/drawing/2014/main" id="{F257A930-1B12-7B4A-B402-734BCB48BA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Marcador de texto 7">
            <a:extLst>
              <a:ext uri="{FF2B5EF4-FFF2-40B4-BE49-F238E27FC236}">
                <a16:creationId xmlns:a16="http://schemas.microsoft.com/office/drawing/2014/main" id="{7B419ADE-2D25-974C-863D-0EC0DFC0A5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1220" y="3117333"/>
            <a:ext cx="1992996" cy="5486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16</a:t>
            </a:r>
            <a:endParaRPr lang="es-CL"/>
          </a:p>
        </p:txBody>
      </p:sp>
      <p:sp>
        <p:nvSpPr>
          <p:cNvPr id="36" name="Marcador de texto 7">
            <a:extLst>
              <a:ext uri="{FF2B5EF4-FFF2-40B4-BE49-F238E27FC236}">
                <a16:creationId xmlns:a16="http://schemas.microsoft.com/office/drawing/2014/main" id="{F98F0A76-E459-7040-92DF-0796E35D78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220" y="3821503"/>
            <a:ext cx="1992996" cy="11423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14</a:t>
            </a:r>
            <a:endParaRPr lang="es-CL"/>
          </a:p>
        </p:txBody>
      </p:sp>
      <p:sp>
        <p:nvSpPr>
          <p:cNvPr id="40" name="Marcador de texto 7">
            <a:extLst>
              <a:ext uri="{FF2B5EF4-FFF2-40B4-BE49-F238E27FC236}">
                <a16:creationId xmlns:a16="http://schemas.microsoft.com/office/drawing/2014/main" id="{AA696213-3CE3-8141-BE88-BE027163D6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83305" y="3117333"/>
            <a:ext cx="1992996" cy="5486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s-CL" sz="1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16</a:t>
            </a:r>
            <a:endParaRPr lang="es-CL"/>
          </a:p>
        </p:txBody>
      </p:sp>
      <p:sp>
        <p:nvSpPr>
          <p:cNvPr id="41" name="Marcador de texto 7">
            <a:extLst>
              <a:ext uri="{FF2B5EF4-FFF2-40B4-BE49-F238E27FC236}">
                <a16:creationId xmlns:a16="http://schemas.microsoft.com/office/drawing/2014/main" id="{0DFE9962-D69F-9F46-8D1F-D4F2B672D8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83305" y="3810903"/>
            <a:ext cx="1992996" cy="11486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14</a:t>
            </a:r>
            <a:endParaRPr lang="es-CL"/>
          </a:p>
        </p:txBody>
      </p:sp>
      <p:sp>
        <p:nvSpPr>
          <p:cNvPr id="45" name="Marcador de texto 7">
            <a:extLst>
              <a:ext uri="{FF2B5EF4-FFF2-40B4-BE49-F238E27FC236}">
                <a16:creationId xmlns:a16="http://schemas.microsoft.com/office/drawing/2014/main" id="{C95A676F-0AE0-C944-BE25-BD527CB9FE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937631" y="3117333"/>
            <a:ext cx="1992996" cy="5486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s-CL" sz="1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16</a:t>
            </a:r>
            <a:endParaRPr lang="es-CL"/>
          </a:p>
        </p:txBody>
      </p:sp>
      <p:sp>
        <p:nvSpPr>
          <p:cNvPr id="46" name="Marcador de texto 7">
            <a:extLst>
              <a:ext uri="{FF2B5EF4-FFF2-40B4-BE49-F238E27FC236}">
                <a16:creationId xmlns:a16="http://schemas.microsoft.com/office/drawing/2014/main" id="{40F028AC-5B4A-9844-94D7-770F95E501E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37631" y="3821503"/>
            <a:ext cx="1992996" cy="11423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14</a:t>
            </a:r>
            <a:endParaRPr lang="es-CL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DC8111CA-F1A2-044A-A61E-5D535C8840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3183305" y="2310725"/>
            <a:ext cx="772234" cy="66170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/>
            </a:lvl1pPr>
          </a:lstStyle>
          <a:p>
            <a:pPr marL="304800" marR="0" indent="-304800" algn="l" defTabSz="1218406" rtl="0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</a:pPr>
            <a:r>
              <a:rPr lang="es-CL"/>
              <a:t>Insertar icono</a:t>
            </a:r>
          </a:p>
        </p:txBody>
      </p:sp>
      <p:sp>
        <p:nvSpPr>
          <p:cNvPr id="30" name="Marcador de posición de imagen 3">
            <a:extLst>
              <a:ext uri="{FF2B5EF4-FFF2-40B4-BE49-F238E27FC236}">
                <a16:creationId xmlns:a16="http://schemas.microsoft.com/office/drawing/2014/main" id="{6F2BA060-6F09-A74D-BBF5-6F8F93A5EEF2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5937631" y="2310725"/>
            <a:ext cx="772234" cy="66170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/>
            </a:lvl1pPr>
          </a:lstStyle>
          <a:p>
            <a:pPr marL="304800" marR="0" indent="-304800" algn="l" defTabSz="1218406" rtl="0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</a:pPr>
            <a:r>
              <a:rPr lang="es-CL"/>
              <a:t>Insertar icono</a:t>
            </a:r>
          </a:p>
        </p:txBody>
      </p:sp>
      <p:sp>
        <p:nvSpPr>
          <p:cNvPr id="31" name="Marcador de posición de imagen 3">
            <a:extLst>
              <a:ext uri="{FF2B5EF4-FFF2-40B4-BE49-F238E27FC236}">
                <a16:creationId xmlns:a16="http://schemas.microsoft.com/office/drawing/2014/main" id="{F49B1752-2690-5047-BF37-65DC322FED3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454170" y="2310725"/>
            <a:ext cx="772234" cy="66170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/>
            </a:lvl1pPr>
          </a:lstStyle>
          <a:p>
            <a:pPr marL="304800" marR="0" indent="-304800" algn="l" defTabSz="1218406" rtl="0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</a:pPr>
            <a:r>
              <a:rPr lang="es-CL"/>
              <a:t>Insertar icono</a:t>
            </a:r>
          </a:p>
        </p:txBody>
      </p:sp>
      <p:sp>
        <p:nvSpPr>
          <p:cNvPr id="24" name="Marcador de texto 4">
            <a:extLst>
              <a:ext uri="{FF2B5EF4-FFF2-40B4-BE49-F238E27FC236}">
                <a16:creationId xmlns:a16="http://schemas.microsoft.com/office/drawing/2014/main" id="{FF04CA93-3E1F-8E43-9711-E7B6B957A42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8888" y="6467632"/>
            <a:ext cx="7481364" cy="371826"/>
          </a:xfrm>
          <a:prstGeom prst="rect">
            <a:avLst/>
          </a:prstGeom>
        </p:spPr>
        <p:txBody>
          <a:bodyPr lIns="0" tIns="0" rIns="0" bIns="0" anchor="t"/>
          <a:lstStyle>
            <a:lvl1pPr marL="228600" marR="0" indent="-228600" algn="l" defTabSz="1218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accent1"/>
              </a:buClr>
              <a:buSzPct val="90000"/>
              <a:buFont typeface="+mj-lt"/>
              <a:buAutoNum type="arabicPeriod"/>
              <a:tabLst/>
              <a:defRPr sz="900"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marR="0" lvl="0" indent="-228600" algn="l" defTabSz="1218406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+mj-lt"/>
              <a:buAutoNum type="arabicPeriod"/>
              <a:tabLst/>
              <a:defRPr/>
            </a:pPr>
            <a:r>
              <a:rPr lang="es-ES"/>
              <a:t>Texto primera fuente Arial 9</a:t>
            </a:r>
          </a:p>
          <a:p>
            <a:pPr lvl="0"/>
            <a:r>
              <a:rPr lang="es-CL"/>
              <a:t>Texto secundario fuente </a:t>
            </a:r>
            <a:r>
              <a:rPr lang="es-ES"/>
              <a:t>Arial </a:t>
            </a:r>
            <a:r>
              <a:rPr lang="es-CL"/>
              <a:t>9</a:t>
            </a:r>
          </a:p>
        </p:txBody>
      </p:sp>
      <p:sp>
        <p:nvSpPr>
          <p:cNvPr id="5" name="Marcador de número de diapositiva 1">
            <a:extLst>
              <a:ext uri="{FF2B5EF4-FFF2-40B4-BE49-F238E27FC236}">
                <a16:creationId xmlns:a16="http://schemas.microsoft.com/office/drawing/2014/main" id="{C03588EA-230F-9F48-26D4-2AB8AFE97D43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>
          <a:xfrm>
            <a:off x="9890709" y="6617652"/>
            <a:ext cx="1844164" cy="240348"/>
          </a:xfrm>
        </p:spPr>
        <p:txBody>
          <a:bodyPr lIns="0" tIns="0" rIns="0" bIns="0" anchor="t"/>
          <a:lstStyle>
            <a:lvl1pPr>
              <a:defRPr sz="10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37290F3-BA30-9341-A10E-737EC97582C1}" type="slidenum">
              <a:rPr lang="es-CL" smtClean="0"/>
              <a:pPr/>
              <a:t>‹#›</a:t>
            </a:fld>
            <a:endParaRPr lang="es-CL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3FF76E71-3FB3-0869-F050-64E99B5B0AC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49263" y="496571"/>
            <a:ext cx="7481364" cy="3355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Regular 20</a:t>
            </a:r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B9E21CD9-275B-8CFC-6E42-93BDE7CC4A47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49263" y="872882"/>
            <a:ext cx="7481364" cy="3562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Subtítulo Arial 16</a:t>
            </a:r>
            <a:endParaRPr lang="es-CL"/>
          </a:p>
        </p:txBody>
      </p:sp>
      <p:cxnSp>
        <p:nvCxnSpPr>
          <p:cNvPr id="6" name="Conector recto 18">
            <a:extLst>
              <a:ext uri="{FF2B5EF4-FFF2-40B4-BE49-F238E27FC236}">
                <a16:creationId xmlns:a16="http://schemas.microsoft.com/office/drawing/2014/main" id="{41A1C1CD-8F65-3A22-D009-D17B4CED89A5}"/>
              </a:ext>
            </a:extLst>
          </p:cNvPr>
          <p:cNvCxnSpPr>
            <a:cxnSpLocks/>
          </p:cNvCxnSpPr>
          <p:nvPr userDrawn="1"/>
        </p:nvCxnSpPr>
        <p:spPr>
          <a:xfrm>
            <a:off x="436563" y="385812"/>
            <a:ext cx="1297221" cy="0"/>
          </a:xfrm>
          <a:prstGeom prst="line">
            <a:avLst/>
          </a:prstGeom>
          <a:noFill/>
          <a:ln w="22225" cap="flat">
            <a:solidFill>
              <a:schemeClr val="accent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0" name="Picture 1" descr="A green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A4076701-9C11-334C-B6A2-D5ECA7FAD4E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891" y="452438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9450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612" userDrawn="1">
          <p15:clr>
            <a:srgbClr val="FBAE40"/>
          </p15:clr>
        </p15:guide>
        <p15:guide id="2" orient="horz" pos="4226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ámina comparativa con foto/lámina comparativa foto/ico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96D5FCCB-CEE8-8546-3842-649715335664}"/>
              </a:ext>
            </a:extLst>
          </p:cNvPr>
          <p:cNvSpPr/>
          <p:nvPr userDrawn="1"/>
        </p:nvSpPr>
        <p:spPr>
          <a:xfrm>
            <a:off x="8825392" y="0"/>
            <a:ext cx="4884981" cy="6858000"/>
          </a:xfrm>
          <a:custGeom>
            <a:avLst/>
            <a:gdLst>
              <a:gd name="connsiteX0" fmla="*/ 468950 w 4884981"/>
              <a:gd name="connsiteY0" fmla="*/ 0 h 6858000"/>
              <a:gd name="connsiteX1" fmla="*/ 4884971 w 4884981"/>
              <a:gd name="connsiteY1" fmla="*/ 0 h 6858000"/>
              <a:gd name="connsiteX2" fmla="*/ 4884981 w 4884981"/>
              <a:gd name="connsiteY2" fmla="*/ 1 h 6858000"/>
              <a:gd name="connsiteX3" fmla="*/ 3366608 w 4884981"/>
              <a:gd name="connsiteY3" fmla="*/ 1 h 6858000"/>
              <a:gd name="connsiteX4" fmla="*/ 3366608 w 4884981"/>
              <a:gd name="connsiteY4" fmla="*/ 6858000 h 6858000"/>
              <a:gd name="connsiteX5" fmla="*/ 468950 w 4884981"/>
              <a:gd name="connsiteY5" fmla="*/ 6858000 h 6858000"/>
              <a:gd name="connsiteX6" fmla="*/ 0 w 4884981"/>
              <a:gd name="connsiteY6" fmla="*/ 6389050 h 6858000"/>
              <a:gd name="connsiteX7" fmla="*/ 0 w 4884981"/>
              <a:gd name="connsiteY7" fmla="*/ 468950 h 6858000"/>
              <a:gd name="connsiteX8" fmla="*/ 468950 w 4884981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4981" h="6858000">
                <a:moveTo>
                  <a:pt x="468950" y="0"/>
                </a:moveTo>
                <a:lnTo>
                  <a:pt x="4884971" y="0"/>
                </a:lnTo>
                <a:lnTo>
                  <a:pt x="4884981" y="1"/>
                </a:lnTo>
                <a:lnTo>
                  <a:pt x="3366608" y="1"/>
                </a:lnTo>
                <a:lnTo>
                  <a:pt x="3366608" y="6858000"/>
                </a:lnTo>
                <a:lnTo>
                  <a:pt x="468950" y="6858000"/>
                </a:lnTo>
                <a:cubicBezTo>
                  <a:pt x="209956" y="6858000"/>
                  <a:pt x="0" y="6648044"/>
                  <a:pt x="0" y="6389050"/>
                </a:cubicBezTo>
                <a:lnTo>
                  <a:pt x="0" y="468950"/>
                </a:lnTo>
                <a:cubicBezTo>
                  <a:pt x="0" y="209956"/>
                  <a:pt x="209956" y="0"/>
                  <a:pt x="468950" y="0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x-non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Marcador de texto 7">
            <a:extLst>
              <a:ext uri="{FF2B5EF4-FFF2-40B4-BE49-F238E27FC236}">
                <a16:creationId xmlns:a16="http://schemas.microsoft.com/office/drawing/2014/main" id="{D96FBA1A-B927-BCCE-9434-CC56062C07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301430" y="1730855"/>
            <a:ext cx="2441307" cy="2909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Bold 14</a:t>
            </a:r>
            <a:endParaRPr lang="es-CL"/>
          </a:p>
        </p:txBody>
      </p:sp>
      <p:sp>
        <p:nvSpPr>
          <p:cNvPr id="5" name="Marcador de texto 7">
            <a:extLst>
              <a:ext uri="{FF2B5EF4-FFF2-40B4-BE49-F238E27FC236}">
                <a16:creationId xmlns:a16="http://schemas.microsoft.com/office/drawing/2014/main" id="{CCB24AB1-8E8C-6980-5BD9-B08FACFC03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1431" y="2169128"/>
            <a:ext cx="2441307" cy="38707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14</a:t>
            </a:r>
            <a:endParaRPr lang="es-CL"/>
          </a:p>
        </p:txBody>
      </p:sp>
      <p:sp>
        <p:nvSpPr>
          <p:cNvPr id="57" name="Marcador de posición de imagen 2">
            <a:extLst>
              <a:ext uri="{FF2B5EF4-FFF2-40B4-BE49-F238E27FC236}">
                <a16:creationId xmlns:a16="http://schemas.microsoft.com/office/drawing/2014/main" id="{D3DF0AC5-CFA7-6341-8507-840E9C986E3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58232" y="1736166"/>
            <a:ext cx="1823274" cy="13665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s-CL"/>
              <a:t>Doble clic para incorporar una imagen</a:t>
            </a:r>
          </a:p>
        </p:txBody>
      </p:sp>
      <p:sp>
        <p:nvSpPr>
          <p:cNvPr id="58" name="Marcador de posición de imagen 2">
            <a:extLst>
              <a:ext uri="{FF2B5EF4-FFF2-40B4-BE49-F238E27FC236}">
                <a16:creationId xmlns:a16="http://schemas.microsoft.com/office/drawing/2014/main" id="{17B499AE-C5B2-794D-8551-F1F602A885B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194771" y="1723432"/>
            <a:ext cx="1823275" cy="1366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s-CL"/>
              <a:t>Doble clic para incorporar una imagen</a:t>
            </a:r>
          </a:p>
        </p:txBody>
      </p:sp>
      <p:sp>
        <p:nvSpPr>
          <p:cNvPr id="59" name="Marcador de posición de imagen 2">
            <a:extLst>
              <a:ext uri="{FF2B5EF4-FFF2-40B4-BE49-F238E27FC236}">
                <a16:creationId xmlns:a16="http://schemas.microsoft.com/office/drawing/2014/main" id="{DE550592-7ED0-A544-9D4F-0101680080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931311" y="1736165"/>
            <a:ext cx="1823275" cy="1366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s-CL"/>
              <a:t>Doble clic para incorporar una imagen</a:t>
            </a:r>
          </a:p>
        </p:txBody>
      </p:sp>
      <p:sp>
        <p:nvSpPr>
          <p:cNvPr id="38" name="Marcador de texto 7">
            <a:extLst>
              <a:ext uri="{FF2B5EF4-FFF2-40B4-BE49-F238E27FC236}">
                <a16:creationId xmlns:a16="http://schemas.microsoft.com/office/drawing/2014/main" id="{774E1248-A19B-26E0-EA97-FC38FE93E0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1220" y="3274090"/>
            <a:ext cx="1859561" cy="4630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16</a:t>
            </a:r>
            <a:endParaRPr lang="es-CL"/>
          </a:p>
        </p:txBody>
      </p:sp>
      <p:sp>
        <p:nvSpPr>
          <p:cNvPr id="45" name="Marcador de texto 7">
            <a:extLst>
              <a:ext uri="{FF2B5EF4-FFF2-40B4-BE49-F238E27FC236}">
                <a16:creationId xmlns:a16="http://schemas.microsoft.com/office/drawing/2014/main" id="{00A1877B-9B6D-001B-3C65-5A8E93CC36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220" y="3908544"/>
            <a:ext cx="1859561" cy="18390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14</a:t>
            </a:r>
            <a:endParaRPr lang="es-CL"/>
          </a:p>
        </p:txBody>
      </p:sp>
      <p:sp>
        <p:nvSpPr>
          <p:cNvPr id="47" name="Marcador de texto 7">
            <a:extLst>
              <a:ext uri="{FF2B5EF4-FFF2-40B4-BE49-F238E27FC236}">
                <a16:creationId xmlns:a16="http://schemas.microsoft.com/office/drawing/2014/main" id="{A95262CA-4965-4B33-D9F2-3909FE7D85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83305" y="3274090"/>
            <a:ext cx="1834741" cy="4630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s-CL" sz="1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16</a:t>
            </a:r>
            <a:endParaRPr lang="es-CL"/>
          </a:p>
        </p:txBody>
      </p:sp>
      <p:sp>
        <p:nvSpPr>
          <p:cNvPr id="48" name="Marcador de texto 7">
            <a:extLst>
              <a:ext uri="{FF2B5EF4-FFF2-40B4-BE49-F238E27FC236}">
                <a16:creationId xmlns:a16="http://schemas.microsoft.com/office/drawing/2014/main" id="{AC26C04D-B937-D86D-390F-F16186A161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83305" y="3898423"/>
            <a:ext cx="1834741" cy="18491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14</a:t>
            </a:r>
            <a:endParaRPr lang="es-CL"/>
          </a:p>
        </p:txBody>
      </p:sp>
      <p:sp>
        <p:nvSpPr>
          <p:cNvPr id="49" name="Marcador de texto 7">
            <a:extLst>
              <a:ext uri="{FF2B5EF4-FFF2-40B4-BE49-F238E27FC236}">
                <a16:creationId xmlns:a16="http://schemas.microsoft.com/office/drawing/2014/main" id="{C6D99C93-698E-3BDB-8773-9A36439AB4C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937631" y="3274090"/>
            <a:ext cx="1816955" cy="4630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s-CL" sz="1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16</a:t>
            </a:r>
            <a:endParaRPr lang="es-CL"/>
          </a:p>
        </p:txBody>
      </p:sp>
      <p:sp>
        <p:nvSpPr>
          <p:cNvPr id="50" name="Marcador de texto 7">
            <a:extLst>
              <a:ext uri="{FF2B5EF4-FFF2-40B4-BE49-F238E27FC236}">
                <a16:creationId xmlns:a16="http://schemas.microsoft.com/office/drawing/2014/main" id="{7C0AC188-A451-8772-5B59-7E3B1E835E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37631" y="3908544"/>
            <a:ext cx="1816955" cy="18390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14</a:t>
            </a:r>
            <a:endParaRPr lang="es-CL"/>
          </a:p>
        </p:txBody>
      </p:sp>
      <p:sp>
        <p:nvSpPr>
          <p:cNvPr id="60" name="Marcador de texto 4">
            <a:extLst>
              <a:ext uri="{FF2B5EF4-FFF2-40B4-BE49-F238E27FC236}">
                <a16:creationId xmlns:a16="http://schemas.microsoft.com/office/drawing/2014/main" id="{5221DF9A-FB73-6073-85BD-064962813B7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8888" y="6467632"/>
            <a:ext cx="7481364" cy="371826"/>
          </a:xfrm>
          <a:prstGeom prst="rect">
            <a:avLst/>
          </a:prstGeom>
        </p:spPr>
        <p:txBody>
          <a:bodyPr lIns="0" tIns="0" rIns="0" bIns="0" anchor="t"/>
          <a:lstStyle>
            <a:lvl1pPr marL="228600" marR="0" indent="-228600" algn="l" defTabSz="1218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accent1"/>
              </a:buClr>
              <a:buSzPct val="90000"/>
              <a:buFont typeface="+mj-lt"/>
              <a:buAutoNum type="arabicPeriod"/>
              <a:tabLst/>
              <a:defRPr sz="900"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marR="0" lvl="0" indent="-228600" algn="l" defTabSz="1218406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+mj-lt"/>
              <a:buAutoNum type="arabicPeriod"/>
              <a:tabLst/>
              <a:defRPr/>
            </a:pPr>
            <a:r>
              <a:rPr lang="es-ES"/>
              <a:t>Texto primera fuente Arial 9</a:t>
            </a:r>
          </a:p>
          <a:p>
            <a:pPr lvl="0"/>
            <a:r>
              <a:rPr lang="es-CL"/>
              <a:t>Texto secundario fuente </a:t>
            </a:r>
            <a:r>
              <a:rPr lang="es-ES"/>
              <a:t>Arial </a:t>
            </a:r>
            <a:r>
              <a:rPr lang="es-CL"/>
              <a:t>9</a:t>
            </a:r>
          </a:p>
        </p:txBody>
      </p:sp>
      <p:sp>
        <p:nvSpPr>
          <p:cNvPr id="62" name="Marcador de número de diapositiva 1">
            <a:extLst>
              <a:ext uri="{FF2B5EF4-FFF2-40B4-BE49-F238E27FC236}">
                <a16:creationId xmlns:a16="http://schemas.microsoft.com/office/drawing/2014/main" id="{001BA4EB-0D60-8A71-D259-DA60A668F28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>
          <a:xfrm>
            <a:off x="9890709" y="6617652"/>
            <a:ext cx="1844164" cy="240348"/>
          </a:xfrm>
        </p:spPr>
        <p:txBody>
          <a:bodyPr lIns="0" tIns="0" rIns="0" bIns="0" anchor="t"/>
          <a:lstStyle>
            <a:lvl1pPr>
              <a:defRPr sz="10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37290F3-BA30-9341-A10E-737EC97582C1}" type="slidenum">
              <a:rPr lang="es-CL" smtClean="0"/>
              <a:pPr/>
              <a:t>‹#›</a:t>
            </a:fld>
            <a:endParaRPr lang="es-CL"/>
          </a:p>
        </p:txBody>
      </p:sp>
      <p:sp>
        <p:nvSpPr>
          <p:cNvPr id="63" name="Marcador de texto 7">
            <a:extLst>
              <a:ext uri="{FF2B5EF4-FFF2-40B4-BE49-F238E27FC236}">
                <a16:creationId xmlns:a16="http://schemas.microsoft.com/office/drawing/2014/main" id="{496A6CF1-D23F-1039-F86B-830CB70B286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49262" y="496571"/>
            <a:ext cx="7481365" cy="3355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Regular 20</a:t>
            </a:r>
          </a:p>
        </p:txBody>
      </p:sp>
      <p:sp>
        <p:nvSpPr>
          <p:cNvPr id="64" name="Marcador de texto 7">
            <a:extLst>
              <a:ext uri="{FF2B5EF4-FFF2-40B4-BE49-F238E27FC236}">
                <a16:creationId xmlns:a16="http://schemas.microsoft.com/office/drawing/2014/main" id="{EC47FD3F-4E56-5A3D-F2FF-B06D6BC725B2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49263" y="872882"/>
            <a:ext cx="7481364" cy="3562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Subtítulo Arial 16</a:t>
            </a:r>
            <a:endParaRPr lang="es-CL"/>
          </a:p>
        </p:txBody>
      </p:sp>
      <p:cxnSp>
        <p:nvCxnSpPr>
          <p:cNvPr id="2" name="Conector recto 18">
            <a:extLst>
              <a:ext uri="{FF2B5EF4-FFF2-40B4-BE49-F238E27FC236}">
                <a16:creationId xmlns:a16="http://schemas.microsoft.com/office/drawing/2014/main" id="{0E9EFC4E-37C9-D23F-3FB5-4B8E7702954C}"/>
              </a:ext>
            </a:extLst>
          </p:cNvPr>
          <p:cNvCxnSpPr>
            <a:cxnSpLocks/>
          </p:cNvCxnSpPr>
          <p:nvPr userDrawn="1"/>
        </p:nvCxnSpPr>
        <p:spPr>
          <a:xfrm>
            <a:off x="436563" y="385812"/>
            <a:ext cx="1297221" cy="0"/>
          </a:xfrm>
          <a:prstGeom prst="line">
            <a:avLst/>
          </a:prstGeom>
          <a:noFill/>
          <a:ln w="22225" cap="flat">
            <a:solidFill>
              <a:schemeClr val="accent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Picture 1" descr="A green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EA6EF60F-DAA2-274A-B1D7-50C259B56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891" y="452438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46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906" userDrawn="1">
          <p15:clr>
            <a:srgbClr val="FBAE40"/>
          </p15:clr>
        </p15:guide>
        <p15:guide id="2" pos="280" userDrawn="1">
          <p15:clr>
            <a:srgbClr val="FBAE40"/>
          </p15:clr>
        </p15:guide>
        <p15:guide id="3" orient="horz" pos="1185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ámina comparativ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78F12CD-CCBE-600D-4EDC-45AFB213C4EE}"/>
              </a:ext>
            </a:extLst>
          </p:cNvPr>
          <p:cNvSpPr/>
          <p:nvPr userDrawn="1"/>
        </p:nvSpPr>
        <p:spPr>
          <a:xfrm>
            <a:off x="8825392" y="0"/>
            <a:ext cx="4884981" cy="6858000"/>
          </a:xfrm>
          <a:custGeom>
            <a:avLst/>
            <a:gdLst>
              <a:gd name="connsiteX0" fmla="*/ 468950 w 4884981"/>
              <a:gd name="connsiteY0" fmla="*/ 0 h 6858000"/>
              <a:gd name="connsiteX1" fmla="*/ 4884971 w 4884981"/>
              <a:gd name="connsiteY1" fmla="*/ 0 h 6858000"/>
              <a:gd name="connsiteX2" fmla="*/ 4884981 w 4884981"/>
              <a:gd name="connsiteY2" fmla="*/ 1 h 6858000"/>
              <a:gd name="connsiteX3" fmla="*/ 3366608 w 4884981"/>
              <a:gd name="connsiteY3" fmla="*/ 1 h 6858000"/>
              <a:gd name="connsiteX4" fmla="*/ 3366608 w 4884981"/>
              <a:gd name="connsiteY4" fmla="*/ 6858000 h 6858000"/>
              <a:gd name="connsiteX5" fmla="*/ 468950 w 4884981"/>
              <a:gd name="connsiteY5" fmla="*/ 6858000 h 6858000"/>
              <a:gd name="connsiteX6" fmla="*/ 0 w 4884981"/>
              <a:gd name="connsiteY6" fmla="*/ 6389050 h 6858000"/>
              <a:gd name="connsiteX7" fmla="*/ 0 w 4884981"/>
              <a:gd name="connsiteY7" fmla="*/ 468950 h 6858000"/>
              <a:gd name="connsiteX8" fmla="*/ 468950 w 4884981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4981" h="6858000">
                <a:moveTo>
                  <a:pt x="468950" y="0"/>
                </a:moveTo>
                <a:lnTo>
                  <a:pt x="4884971" y="0"/>
                </a:lnTo>
                <a:lnTo>
                  <a:pt x="4884981" y="1"/>
                </a:lnTo>
                <a:lnTo>
                  <a:pt x="3366608" y="1"/>
                </a:lnTo>
                <a:lnTo>
                  <a:pt x="3366608" y="6858000"/>
                </a:lnTo>
                <a:lnTo>
                  <a:pt x="468950" y="6858000"/>
                </a:lnTo>
                <a:cubicBezTo>
                  <a:pt x="209956" y="6858000"/>
                  <a:pt x="0" y="6648044"/>
                  <a:pt x="0" y="6389050"/>
                </a:cubicBezTo>
                <a:lnTo>
                  <a:pt x="0" y="468950"/>
                </a:lnTo>
                <a:cubicBezTo>
                  <a:pt x="0" y="209956"/>
                  <a:pt x="209956" y="0"/>
                  <a:pt x="468950" y="0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x-non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11EC41E5-806D-2E4E-AAA0-2EC2EC18FE5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1713539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7772400" imgH="10058400" progId="TCLayout.ActiveDocument.1">
                  <p:embed/>
                </p:oleObj>
              </mc:Choice>
              <mc:Fallback>
                <p:oleObj name="Diapositiva de think-cell" r:id="rId3" imgW="7772400" imgH="10058400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11EC41E5-806D-2E4E-AAA0-2EC2EC18FE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Marcador de texto 4">
            <a:extLst>
              <a:ext uri="{FF2B5EF4-FFF2-40B4-BE49-F238E27FC236}">
                <a16:creationId xmlns:a16="http://schemas.microsoft.com/office/drawing/2014/main" id="{4916A15D-85C0-D990-750F-46719AB0AA1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8888" y="6467632"/>
            <a:ext cx="7250402" cy="371826"/>
          </a:xfrm>
          <a:prstGeom prst="rect">
            <a:avLst/>
          </a:prstGeom>
        </p:spPr>
        <p:txBody>
          <a:bodyPr lIns="0" tIns="0" rIns="0" bIns="0" anchor="t"/>
          <a:lstStyle>
            <a:lvl1pPr marL="228600" marR="0" indent="-228600" algn="l" defTabSz="1218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accent1"/>
              </a:buClr>
              <a:buSzPct val="90000"/>
              <a:buFont typeface="+mj-lt"/>
              <a:buAutoNum type="arabicPeriod"/>
              <a:tabLst/>
              <a:defRPr sz="900"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marR="0" lvl="0" indent="-228600" algn="l" defTabSz="1218406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+mj-lt"/>
              <a:buAutoNum type="arabicPeriod"/>
              <a:tabLst/>
              <a:defRPr/>
            </a:pPr>
            <a:r>
              <a:rPr lang="es-ES"/>
              <a:t>Texto primera fuente Arial 9</a:t>
            </a:r>
          </a:p>
          <a:p>
            <a:pPr lvl="0"/>
            <a:r>
              <a:rPr lang="es-CL"/>
              <a:t>Texto secundario fuente </a:t>
            </a:r>
            <a:r>
              <a:rPr lang="es-ES"/>
              <a:t>Arial </a:t>
            </a:r>
            <a:r>
              <a:rPr lang="es-CL"/>
              <a:t>9</a:t>
            </a:r>
          </a:p>
        </p:txBody>
      </p:sp>
      <p:sp>
        <p:nvSpPr>
          <p:cNvPr id="10" name="Marcador de número de diapositiva 1">
            <a:extLst>
              <a:ext uri="{FF2B5EF4-FFF2-40B4-BE49-F238E27FC236}">
                <a16:creationId xmlns:a16="http://schemas.microsoft.com/office/drawing/2014/main" id="{3D500E11-6B82-9829-F80C-CF7B10FDFFC2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>
          <a:xfrm>
            <a:off x="9890709" y="6617652"/>
            <a:ext cx="1844164" cy="240348"/>
          </a:xfrm>
        </p:spPr>
        <p:txBody>
          <a:bodyPr lIns="0" tIns="0" rIns="0" bIns="0" anchor="t"/>
          <a:lstStyle>
            <a:lvl1pPr>
              <a:defRPr sz="10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37290F3-BA30-9341-A10E-737EC97582C1}" type="slidenum">
              <a:rPr lang="es-CL" smtClean="0"/>
              <a:pPr/>
              <a:t>‹#›</a:t>
            </a:fld>
            <a:endParaRPr lang="es-CL"/>
          </a:p>
        </p:txBody>
      </p:sp>
      <p:sp>
        <p:nvSpPr>
          <p:cNvPr id="11" name="Marcador de texto 7">
            <a:extLst>
              <a:ext uri="{FF2B5EF4-FFF2-40B4-BE49-F238E27FC236}">
                <a16:creationId xmlns:a16="http://schemas.microsoft.com/office/drawing/2014/main" id="{C164548E-2F65-D8AC-31F2-081ACB41C42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49263" y="496571"/>
            <a:ext cx="7250402" cy="3355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Regular 20</a:t>
            </a:r>
          </a:p>
        </p:txBody>
      </p:sp>
      <p:sp>
        <p:nvSpPr>
          <p:cNvPr id="12" name="Marcador de texto 7">
            <a:extLst>
              <a:ext uri="{FF2B5EF4-FFF2-40B4-BE49-F238E27FC236}">
                <a16:creationId xmlns:a16="http://schemas.microsoft.com/office/drawing/2014/main" id="{5226E6AD-62A9-4B33-B326-D20D75B3796B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49263" y="872882"/>
            <a:ext cx="7250402" cy="3562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Subtítulo Arial 16</a:t>
            </a:r>
            <a:endParaRPr lang="es-CL"/>
          </a:p>
        </p:txBody>
      </p:sp>
      <p:cxnSp>
        <p:nvCxnSpPr>
          <p:cNvPr id="3" name="Conector recto 18">
            <a:extLst>
              <a:ext uri="{FF2B5EF4-FFF2-40B4-BE49-F238E27FC236}">
                <a16:creationId xmlns:a16="http://schemas.microsoft.com/office/drawing/2014/main" id="{0BD11890-6BED-0C22-0006-86C73A0EFB2D}"/>
              </a:ext>
            </a:extLst>
          </p:cNvPr>
          <p:cNvCxnSpPr>
            <a:cxnSpLocks/>
          </p:cNvCxnSpPr>
          <p:nvPr userDrawn="1"/>
        </p:nvCxnSpPr>
        <p:spPr>
          <a:xfrm>
            <a:off x="436563" y="385812"/>
            <a:ext cx="1297221" cy="0"/>
          </a:xfrm>
          <a:prstGeom prst="line">
            <a:avLst/>
          </a:prstGeom>
          <a:noFill/>
          <a:ln w="22225" cap="flat">
            <a:solidFill>
              <a:schemeClr val="accent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Marcador de texto 7">
            <a:extLst>
              <a:ext uri="{FF2B5EF4-FFF2-40B4-BE49-F238E27FC236}">
                <a16:creationId xmlns:a16="http://schemas.microsoft.com/office/drawing/2014/main" id="{A505AAF8-DBC1-86F4-068C-833CF0721FD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301430" y="1730855"/>
            <a:ext cx="2441307" cy="2909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Bold 14</a:t>
            </a:r>
            <a:endParaRPr lang="es-CL"/>
          </a:p>
        </p:txBody>
      </p:sp>
      <p:sp>
        <p:nvSpPr>
          <p:cNvPr id="15" name="Marcador de texto 7">
            <a:extLst>
              <a:ext uri="{FF2B5EF4-FFF2-40B4-BE49-F238E27FC236}">
                <a16:creationId xmlns:a16="http://schemas.microsoft.com/office/drawing/2014/main" id="{CEBB59B5-68B9-667F-AC17-76E38BCA85C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1431" y="2169128"/>
            <a:ext cx="2441307" cy="38707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14</a:t>
            </a:r>
            <a:endParaRPr lang="es-CL"/>
          </a:p>
        </p:txBody>
      </p:sp>
      <p:sp>
        <p:nvSpPr>
          <p:cNvPr id="16" name="Marcador de texto 7">
            <a:extLst>
              <a:ext uri="{FF2B5EF4-FFF2-40B4-BE49-F238E27FC236}">
                <a16:creationId xmlns:a16="http://schemas.microsoft.com/office/drawing/2014/main" id="{443C8FB3-0736-3E6C-6EF2-7652174A33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1305" y="1715225"/>
            <a:ext cx="5727986" cy="13011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14</a:t>
            </a:r>
            <a:endParaRPr lang="es-CL"/>
          </a:p>
        </p:txBody>
      </p: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3A3F9F0D-B7EE-E8E0-7967-584C37AC17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357" y="1708056"/>
            <a:ext cx="1516948" cy="4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16</a:t>
            </a:r>
            <a:endParaRPr lang="es-CL"/>
          </a:p>
        </p:txBody>
      </p:sp>
      <p:sp>
        <p:nvSpPr>
          <p:cNvPr id="18" name="Marcador de texto 7">
            <a:extLst>
              <a:ext uri="{FF2B5EF4-FFF2-40B4-BE49-F238E27FC236}">
                <a16:creationId xmlns:a16="http://schemas.microsoft.com/office/drawing/2014/main" id="{D2AF44F2-F50C-B20C-43BB-056F974B623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71305" y="3240179"/>
            <a:ext cx="5727986" cy="1245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14</a:t>
            </a:r>
            <a:endParaRPr lang="es-CL"/>
          </a:p>
        </p:txBody>
      </p:sp>
      <p:sp>
        <p:nvSpPr>
          <p:cNvPr id="19" name="Marcador de texto 7">
            <a:extLst>
              <a:ext uri="{FF2B5EF4-FFF2-40B4-BE49-F238E27FC236}">
                <a16:creationId xmlns:a16="http://schemas.microsoft.com/office/drawing/2014/main" id="{1007EA0A-1BCB-4801-6B85-BA42585CC1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4357" y="3240179"/>
            <a:ext cx="1279427" cy="4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16</a:t>
            </a:r>
            <a:endParaRPr lang="es-CL"/>
          </a:p>
        </p:txBody>
      </p:sp>
      <p:sp>
        <p:nvSpPr>
          <p:cNvPr id="20" name="Marcador de texto 7">
            <a:extLst>
              <a:ext uri="{FF2B5EF4-FFF2-40B4-BE49-F238E27FC236}">
                <a16:creationId xmlns:a16="http://schemas.microsoft.com/office/drawing/2014/main" id="{0418B0B8-C98A-DC11-DE96-9F376F0C933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71305" y="4722386"/>
            <a:ext cx="5727986" cy="13175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14</a:t>
            </a:r>
            <a:endParaRPr lang="es-CL"/>
          </a:p>
        </p:txBody>
      </p:sp>
      <p:sp>
        <p:nvSpPr>
          <p:cNvPr id="21" name="Marcador de texto 7">
            <a:extLst>
              <a:ext uri="{FF2B5EF4-FFF2-40B4-BE49-F238E27FC236}">
                <a16:creationId xmlns:a16="http://schemas.microsoft.com/office/drawing/2014/main" id="{C16C7670-A916-B1FD-AAE9-E26102044D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4357" y="4722386"/>
            <a:ext cx="1279427" cy="4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16</a:t>
            </a:r>
            <a:endParaRPr lang="es-CL"/>
          </a:p>
        </p:txBody>
      </p:sp>
      <p:pic>
        <p:nvPicPr>
          <p:cNvPr id="22" name="Picture 1" descr="A green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1D03CAAF-D452-564D-9236-B03691D6D8C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891" y="452438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9337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1480" userDrawn="1">
          <p15:clr>
            <a:srgbClr val="FBAE40"/>
          </p15:clr>
        </p15:guide>
        <p15:guide id="2" pos="280" userDrawn="1">
          <p15:clr>
            <a:srgbClr val="FBAE40"/>
          </p15:clr>
        </p15:guide>
        <p15:guide id="3" orient="horz" pos="3589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ámina comparativa 2 co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EB19DFDF-4EBC-49FB-3A6E-319D14B3070A}"/>
              </a:ext>
            </a:extLst>
          </p:cNvPr>
          <p:cNvSpPr/>
          <p:nvPr userDrawn="1"/>
        </p:nvSpPr>
        <p:spPr>
          <a:xfrm>
            <a:off x="8825392" y="0"/>
            <a:ext cx="4884981" cy="6858000"/>
          </a:xfrm>
          <a:custGeom>
            <a:avLst/>
            <a:gdLst>
              <a:gd name="connsiteX0" fmla="*/ 468950 w 4884981"/>
              <a:gd name="connsiteY0" fmla="*/ 0 h 6858000"/>
              <a:gd name="connsiteX1" fmla="*/ 4884971 w 4884981"/>
              <a:gd name="connsiteY1" fmla="*/ 0 h 6858000"/>
              <a:gd name="connsiteX2" fmla="*/ 4884981 w 4884981"/>
              <a:gd name="connsiteY2" fmla="*/ 1 h 6858000"/>
              <a:gd name="connsiteX3" fmla="*/ 3366608 w 4884981"/>
              <a:gd name="connsiteY3" fmla="*/ 1 h 6858000"/>
              <a:gd name="connsiteX4" fmla="*/ 3366608 w 4884981"/>
              <a:gd name="connsiteY4" fmla="*/ 6858000 h 6858000"/>
              <a:gd name="connsiteX5" fmla="*/ 468950 w 4884981"/>
              <a:gd name="connsiteY5" fmla="*/ 6858000 h 6858000"/>
              <a:gd name="connsiteX6" fmla="*/ 0 w 4884981"/>
              <a:gd name="connsiteY6" fmla="*/ 6389050 h 6858000"/>
              <a:gd name="connsiteX7" fmla="*/ 0 w 4884981"/>
              <a:gd name="connsiteY7" fmla="*/ 468950 h 6858000"/>
              <a:gd name="connsiteX8" fmla="*/ 468950 w 4884981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4981" h="6858000">
                <a:moveTo>
                  <a:pt x="468950" y="0"/>
                </a:moveTo>
                <a:lnTo>
                  <a:pt x="4884971" y="0"/>
                </a:lnTo>
                <a:lnTo>
                  <a:pt x="4884981" y="1"/>
                </a:lnTo>
                <a:lnTo>
                  <a:pt x="3366608" y="1"/>
                </a:lnTo>
                <a:lnTo>
                  <a:pt x="3366608" y="6858000"/>
                </a:lnTo>
                <a:lnTo>
                  <a:pt x="468950" y="6858000"/>
                </a:lnTo>
                <a:cubicBezTo>
                  <a:pt x="209956" y="6858000"/>
                  <a:pt x="0" y="6648044"/>
                  <a:pt x="0" y="6389050"/>
                </a:cubicBezTo>
                <a:lnTo>
                  <a:pt x="0" y="468950"/>
                </a:lnTo>
                <a:cubicBezTo>
                  <a:pt x="0" y="209956"/>
                  <a:pt x="209956" y="0"/>
                  <a:pt x="468950" y="0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x-non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5531200A-67B4-814A-95C6-ABA059808CF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0163618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7772400" imgH="10058400" progId="TCLayout.ActiveDocument.1">
                  <p:embed/>
                </p:oleObj>
              </mc:Choice>
              <mc:Fallback>
                <p:oleObj name="Diapositiva de think-cell" r:id="rId3" imgW="7772400" imgH="10058400" progId="TCLayout.ActiveDocument.1">
                  <p:embed/>
                  <p:pic>
                    <p:nvPicPr>
                      <p:cNvPr id="3" name="Objeto 2" hidden="1">
                        <a:extLst>
                          <a:ext uri="{FF2B5EF4-FFF2-40B4-BE49-F238E27FC236}">
                            <a16:creationId xmlns:a16="http://schemas.microsoft.com/office/drawing/2014/main" id="{5531200A-67B4-814A-95C6-ABA059808C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Marcador de texto 7">
            <a:extLst>
              <a:ext uri="{FF2B5EF4-FFF2-40B4-BE49-F238E27FC236}">
                <a16:creationId xmlns:a16="http://schemas.microsoft.com/office/drawing/2014/main" id="{F98F0A76-E459-7040-92DF-0796E35D78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05196" y="1715225"/>
            <a:ext cx="4033335" cy="13011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14</a:t>
            </a:r>
            <a:endParaRPr lang="es-CL"/>
          </a:p>
        </p:txBody>
      </p:sp>
      <p:sp>
        <p:nvSpPr>
          <p:cNvPr id="54" name="Marcador de texto 7">
            <a:extLst>
              <a:ext uri="{FF2B5EF4-FFF2-40B4-BE49-F238E27FC236}">
                <a16:creationId xmlns:a16="http://schemas.microsoft.com/office/drawing/2014/main" id="{42F8710E-2DE8-074A-B6FC-EE460A7B8A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19110" y="1708056"/>
            <a:ext cx="1486086" cy="4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16</a:t>
            </a:r>
            <a:endParaRPr lang="es-CL"/>
          </a:p>
        </p:txBody>
      </p:sp>
      <p:sp>
        <p:nvSpPr>
          <p:cNvPr id="34" name="Marcador de posición de imagen 2">
            <a:extLst>
              <a:ext uri="{FF2B5EF4-FFF2-40B4-BE49-F238E27FC236}">
                <a16:creationId xmlns:a16="http://schemas.microsoft.com/office/drawing/2014/main" id="{01391A15-7249-EE4F-A688-E4680B66FA1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56902" y="1708055"/>
            <a:ext cx="1719866" cy="12718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s-CL"/>
              <a:t>Doble clic para incorporar una imagen</a:t>
            </a:r>
          </a:p>
        </p:txBody>
      </p:sp>
      <p:sp>
        <p:nvSpPr>
          <p:cNvPr id="37" name="Marcador de texto 7">
            <a:extLst>
              <a:ext uri="{FF2B5EF4-FFF2-40B4-BE49-F238E27FC236}">
                <a16:creationId xmlns:a16="http://schemas.microsoft.com/office/drawing/2014/main" id="{5D64D211-8E0C-C94B-88E7-E1C991DD3E4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05196" y="3240179"/>
            <a:ext cx="4033335" cy="1245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14</a:t>
            </a:r>
            <a:endParaRPr lang="es-CL"/>
          </a:p>
        </p:txBody>
      </p:sp>
      <p:sp>
        <p:nvSpPr>
          <p:cNvPr id="38" name="Marcador de texto 7">
            <a:extLst>
              <a:ext uri="{FF2B5EF4-FFF2-40B4-BE49-F238E27FC236}">
                <a16:creationId xmlns:a16="http://schemas.microsoft.com/office/drawing/2014/main" id="{17CE4B52-3BE3-2F44-84B5-ACEA2C0D722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19110" y="3240179"/>
            <a:ext cx="1279427" cy="4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16</a:t>
            </a:r>
            <a:endParaRPr lang="es-CL"/>
          </a:p>
        </p:txBody>
      </p:sp>
      <p:sp>
        <p:nvSpPr>
          <p:cNvPr id="41" name="Marcador de texto 7">
            <a:extLst>
              <a:ext uri="{FF2B5EF4-FFF2-40B4-BE49-F238E27FC236}">
                <a16:creationId xmlns:a16="http://schemas.microsoft.com/office/drawing/2014/main" id="{4B4FD424-FA2D-1B46-A149-58EF233359F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105196" y="4722386"/>
            <a:ext cx="4033335" cy="13175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14</a:t>
            </a:r>
            <a:endParaRPr lang="es-CL"/>
          </a:p>
        </p:txBody>
      </p:sp>
      <p:sp>
        <p:nvSpPr>
          <p:cNvPr id="42" name="Marcador de texto 7">
            <a:extLst>
              <a:ext uri="{FF2B5EF4-FFF2-40B4-BE49-F238E27FC236}">
                <a16:creationId xmlns:a16="http://schemas.microsoft.com/office/drawing/2014/main" id="{2A601485-B11B-7B46-9F04-9A94F7E41A4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9110" y="4722386"/>
            <a:ext cx="1279427" cy="4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16</a:t>
            </a:r>
            <a:endParaRPr lang="es-CL"/>
          </a:p>
        </p:txBody>
      </p:sp>
      <p:sp>
        <p:nvSpPr>
          <p:cNvPr id="2" name="Marcador de texto 7">
            <a:extLst>
              <a:ext uri="{FF2B5EF4-FFF2-40B4-BE49-F238E27FC236}">
                <a16:creationId xmlns:a16="http://schemas.microsoft.com/office/drawing/2014/main" id="{AFC37D72-A3D0-6E30-A74D-7EFAC3C3E74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49262" y="496571"/>
            <a:ext cx="7689269" cy="3355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Regular 20</a:t>
            </a:r>
          </a:p>
        </p:txBody>
      </p:sp>
      <p:sp>
        <p:nvSpPr>
          <p:cNvPr id="5" name="Marcador de texto 7">
            <a:extLst>
              <a:ext uri="{FF2B5EF4-FFF2-40B4-BE49-F238E27FC236}">
                <a16:creationId xmlns:a16="http://schemas.microsoft.com/office/drawing/2014/main" id="{AC3CB731-A91D-CC70-0F6C-C9B6DD7E779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49263" y="872882"/>
            <a:ext cx="7689268" cy="3562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Subtítulo Arial 16</a:t>
            </a:r>
            <a:endParaRPr lang="es-CL"/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5F3D34A6-E919-A400-A10E-1465829B358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8887" y="6467632"/>
            <a:ext cx="7689269" cy="371826"/>
          </a:xfrm>
          <a:prstGeom prst="rect">
            <a:avLst/>
          </a:prstGeom>
        </p:spPr>
        <p:txBody>
          <a:bodyPr lIns="0" tIns="0" rIns="0" bIns="0" anchor="t"/>
          <a:lstStyle>
            <a:lvl1pPr marL="228600" marR="0" indent="-228600" algn="l" defTabSz="1218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accent1"/>
              </a:buClr>
              <a:buSzPct val="90000"/>
              <a:buFont typeface="+mj-lt"/>
              <a:buAutoNum type="arabicPeriod"/>
              <a:tabLst/>
              <a:defRPr sz="900"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marR="0" lvl="0" indent="-228600" algn="l" defTabSz="1218406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+mj-lt"/>
              <a:buAutoNum type="arabicPeriod"/>
              <a:tabLst/>
              <a:defRPr/>
            </a:pPr>
            <a:r>
              <a:rPr lang="es-ES"/>
              <a:t>Texto primera fuente </a:t>
            </a:r>
            <a:r>
              <a:rPr lang="es-ES" err="1"/>
              <a:t>Achs</a:t>
            </a:r>
            <a:r>
              <a:rPr lang="es-ES"/>
              <a:t> Nueva Sans 9</a:t>
            </a:r>
          </a:p>
          <a:p>
            <a:pPr lvl="0"/>
            <a:r>
              <a:rPr lang="es-CL"/>
              <a:t>Texto secundario fuente </a:t>
            </a:r>
            <a:r>
              <a:rPr lang="es-ES" err="1"/>
              <a:t>Achs</a:t>
            </a:r>
            <a:r>
              <a:rPr lang="es-ES"/>
              <a:t> Nueva Sans</a:t>
            </a:r>
            <a:r>
              <a:rPr lang="es-CL"/>
              <a:t> 9</a:t>
            </a:r>
          </a:p>
        </p:txBody>
      </p:sp>
      <p:sp>
        <p:nvSpPr>
          <p:cNvPr id="12" name="Marcador de número de diapositiva 1">
            <a:extLst>
              <a:ext uri="{FF2B5EF4-FFF2-40B4-BE49-F238E27FC236}">
                <a16:creationId xmlns:a16="http://schemas.microsoft.com/office/drawing/2014/main" id="{E3297B15-067E-88AF-4604-CC120AC892E1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>
          <a:xfrm>
            <a:off x="9890709" y="6617652"/>
            <a:ext cx="1844164" cy="240348"/>
          </a:xfrm>
        </p:spPr>
        <p:txBody>
          <a:bodyPr lIns="0" tIns="0" rIns="0" bIns="0" anchor="t"/>
          <a:lstStyle>
            <a:lvl1pPr>
              <a:defRPr sz="10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37290F3-BA30-9341-A10E-737EC97582C1}" type="slidenum">
              <a:rPr lang="es-CL" smtClean="0"/>
              <a:pPr/>
              <a:t>‹#›</a:t>
            </a:fld>
            <a:endParaRPr lang="es-CL"/>
          </a:p>
        </p:txBody>
      </p:sp>
      <p:cxnSp>
        <p:nvCxnSpPr>
          <p:cNvPr id="4" name="Conector recto 18">
            <a:extLst>
              <a:ext uri="{FF2B5EF4-FFF2-40B4-BE49-F238E27FC236}">
                <a16:creationId xmlns:a16="http://schemas.microsoft.com/office/drawing/2014/main" id="{2F82686A-3A75-0782-8E63-D9864E4E0A77}"/>
              </a:ext>
            </a:extLst>
          </p:cNvPr>
          <p:cNvCxnSpPr>
            <a:cxnSpLocks/>
          </p:cNvCxnSpPr>
          <p:nvPr userDrawn="1"/>
        </p:nvCxnSpPr>
        <p:spPr>
          <a:xfrm>
            <a:off x="436563" y="385812"/>
            <a:ext cx="1297221" cy="0"/>
          </a:xfrm>
          <a:prstGeom prst="line">
            <a:avLst/>
          </a:prstGeom>
          <a:noFill/>
          <a:ln w="22225" cap="flat">
            <a:solidFill>
              <a:schemeClr val="accent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Marcador de texto 7">
            <a:extLst>
              <a:ext uri="{FF2B5EF4-FFF2-40B4-BE49-F238E27FC236}">
                <a16:creationId xmlns:a16="http://schemas.microsoft.com/office/drawing/2014/main" id="{F13131BE-610C-AAD3-A365-8EFCEF748A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301430" y="1730855"/>
            <a:ext cx="2441307" cy="2909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Bold 14</a:t>
            </a:r>
            <a:endParaRPr lang="es-CL"/>
          </a:p>
        </p:txBody>
      </p:sp>
      <p:sp>
        <p:nvSpPr>
          <p:cNvPr id="15" name="Marcador de texto 7">
            <a:extLst>
              <a:ext uri="{FF2B5EF4-FFF2-40B4-BE49-F238E27FC236}">
                <a16:creationId xmlns:a16="http://schemas.microsoft.com/office/drawing/2014/main" id="{7E613AF8-8B35-80E7-8D5A-2B2EAC3F57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1431" y="2169128"/>
            <a:ext cx="2441307" cy="38707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14</a:t>
            </a:r>
            <a:endParaRPr lang="es-CL"/>
          </a:p>
        </p:txBody>
      </p:sp>
      <p:sp>
        <p:nvSpPr>
          <p:cNvPr id="16" name="Marcador de posición de imagen 2">
            <a:extLst>
              <a:ext uri="{FF2B5EF4-FFF2-40B4-BE49-F238E27FC236}">
                <a16:creationId xmlns:a16="http://schemas.microsoft.com/office/drawing/2014/main" id="{ACDBD7E0-DC6A-FA03-5AF4-29BCFC4EB0B9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456901" y="3236589"/>
            <a:ext cx="1711851" cy="12454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s-CL"/>
              <a:t>Doble clic para incorporar una imagen</a:t>
            </a:r>
          </a:p>
        </p:txBody>
      </p:sp>
      <p:sp>
        <p:nvSpPr>
          <p:cNvPr id="17" name="Marcador de posición de imagen 2">
            <a:extLst>
              <a:ext uri="{FF2B5EF4-FFF2-40B4-BE49-F238E27FC236}">
                <a16:creationId xmlns:a16="http://schemas.microsoft.com/office/drawing/2014/main" id="{6F5D458B-4DE9-03F0-F77D-9B363B903DE3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453581" y="4722387"/>
            <a:ext cx="1719866" cy="1317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s-CL"/>
              <a:t>Doble clic para incorporar una imagen</a:t>
            </a:r>
          </a:p>
        </p:txBody>
      </p:sp>
      <p:pic>
        <p:nvPicPr>
          <p:cNvPr id="20" name="Picture 1" descr="A green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F2CA64D6-177B-5D4B-8F00-7E0C166F899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891" y="452438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8726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95" userDrawn="1">
          <p15:clr>
            <a:srgbClr val="FBAE40"/>
          </p15:clr>
        </p15:guide>
        <p15:guide id="2" pos="28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ámina comparativa 2 categorías y descrip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Marcador de texto 7">
            <a:extLst>
              <a:ext uri="{FF2B5EF4-FFF2-40B4-BE49-F238E27FC236}">
                <a16:creationId xmlns:a16="http://schemas.microsoft.com/office/drawing/2014/main" id="{60D2818D-89F2-5146-96F4-FE5CC94A3B6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49262" y="1905774"/>
            <a:ext cx="753896" cy="5661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Nº</a:t>
            </a:r>
            <a:endParaRPr lang="es-CL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33FCA518-1984-EBF4-718D-4511500DAB96}"/>
              </a:ext>
            </a:extLst>
          </p:cNvPr>
          <p:cNvSpPr/>
          <p:nvPr userDrawn="1"/>
        </p:nvSpPr>
        <p:spPr>
          <a:xfrm>
            <a:off x="8825392" y="0"/>
            <a:ext cx="4884981" cy="6858000"/>
          </a:xfrm>
          <a:custGeom>
            <a:avLst/>
            <a:gdLst>
              <a:gd name="connsiteX0" fmla="*/ 468950 w 4884981"/>
              <a:gd name="connsiteY0" fmla="*/ 0 h 6858000"/>
              <a:gd name="connsiteX1" fmla="*/ 4884971 w 4884981"/>
              <a:gd name="connsiteY1" fmla="*/ 0 h 6858000"/>
              <a:gd name="connsiteX2" fmla="*/ 4884981 w 4884981"/>
              <a:gd name="connsiteY2" fmla="*/ 1 h 6858000"/>
              <a:gd name="connsiteX3" fmla="*/ 3366608 w 4884981"/>
              <a:gd name="connsiteY3" fmla="*/ 1 h 6858000"/>
              <a:gd name="connsiteX4" fmla="*/ 3366608 w 4884981"/>
              <a:gd name="connsiteY4" fmla="*/ 6858000 h 6858000"/>
              <a:gd name="connsiteX5" fmla="*/ 468950 w 4884981"/>
              <a:gd name="connsiteY5" fmla="*/ 6858000 h 6858000"/>
              <a:gd name="connsiteX6" fmla="*/ 0 w 4884981"/>
              <a:gd name="connsiteY6" fmla="*/ 6389050 h 6858000"/>
              <a:gd name="connsiteX7" fmla="*/ 0 w 4884981"/>
              <a:gd name="connsiteY7" fmla="*/ 468950 h 6858000"/>
              <a:gd name="connsiteX8" fmla="*/ 468950 w 4884981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4981" h="6858000">
                <a:moveTo>
                  <a:pt x="468950" y="0"/>
                </a:moveTo>
                <a:lnTo>
                  <a:pt x="4884971" y="0"/>
                </a:lnTo>
                <a:lnTo>
                  <a:pt x="4884981" y="1"/>
                </a:lnTo>
                <a:lnTo>
                  <a:pt x="3366608" y="1"/>
                </a:lnTo>
                <a:lnTo>
                  <a:pt x="3366608" y="6858000"/>
                </a:lnTo>
                <a:lnTo>
                  <a:pt x="468950" y="6858000"/>
                </a:lnTo>
                <a:cubicBezTo>
                  <a:pt x="209956" y="6858000"/>
                  <a:pt x="0" y="6648044"/>
                  <a:pt x="0" y="6389050"/>
                </a:cubicBezTo>
                <a:lnTo>
                  <a:pt x="0" y="468950"/>
                </a:lnTo>
                <a:cubicBezTo>
                  <a:pt x="0" y="209956"/>
                  <a:pt x="209956" y="0"/>
                  <a:pt x="468950" y="0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x-non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0B42D332-2844-E942-96BC-37A626E3034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722625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7772400" imgH="10058400" progId="TCLayout.ActiveDocument.1">
                  <p:embed/>
                </p:oleObj>
              </mc:Choice>
              <mc:Fallback>
                <p:oleObj name="Diapositiva de think-cell" r:id="rId3" imgW="7772400" imgH="10058400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0B42D332-2844-E942-96BC-37A626E303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" name="Marcador de texto 7">
            <a:extLst>
              <a:ext uri="{FF2B5EF4-FFF2-40B4-BE49-F238E27FC236}">
                <a16:creationId xmlns:a16="http://schemas.microsoft.com/office/drawing/2014/main" id="{130CF308-4F12-CF40-8431-48ED26F5E46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23942" y="2161664"/>
            <a:ext cx="1242719" cy="73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16</a:t>
            </a:r>
            <a:endParaRPr lang="es-CL"/>
          </a:p>
        </p:txBody>
      </p:sp>
      <p:sp>
        <p:nvSpPr>
          <p:cNvPr id="53" name="Marcador de texto 7">
            <a:extLst>
              <a:ext uri="{FF2B5EF4-FFF2-40B4-BE49-F238E27FC236}">
                <a16:creationId xmlns:a16="http://schemas.microsoft.com/office/drawing/2014/main" id="{9381C1C0-80DF-6749-9C03-56994A4072C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389754" y="2169127"/>
            <a:ext cx="5701824" cy="7367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14</a:t>
            </a:r>
            <a:endParaRPr lang="es-CL"/>
          </a:p>
        </p:txBody>
      </p:sp>
      <p:sp>
        <p:nvSpPr>
          <p:cNvPr id="54" name="Marcador de texto 7">
            <a:extLst>
              <a:ext uri="{FF2B5EF4-FFF2-40B4-BE49-F238E27FC236}">
                <a16:creationId xmlns:a16="http://schemas.microsoft.com/office/drawing/2014/main" id="{89620A1F-682C-3E4E-85BD-1A4E04D84C0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389752" y="1733847"/>
            <a:ext cx="4087247" cy="28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Bold 14</a:t>
            </a:r>
            <a:endParaRPr lang="es-CL"/>
          </a:p>
        </p:txBody>
      </p:sp>
      <p:sp>
        <p:nvSpPr>
          <p:cNvPr id="73" name="Marcador de texto 7">
            <a:extLst>
              <a:ext uri="{FF2B5EF4-FFF2-40B4-BE49-F238E27FC236}">
                <a16:creationId xmlns:a16="http://schemas.microsoft.com/office/drawing/2014/main" id="{7BB34F7A-9153-7E41-8706-B75E12C61FA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389754" y="3740751"/>
            <a:ext cx="5701824" cy="7367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14</a:t>
            </a:r>
            <a:endParaRPr lang="es-CL"/>
          </a:p>
        </p:txBody>
      </p:sp>
      <p:sp>
        <p:nvSpPr>
          <p:cNvPr id="74" name="Marcador de texto 7">
            <a:extLst>
              <a:ext uri="{FF2B5EF4-FFF2-40B4-BE49-F238E27FC236}">
                <a16:creationId xmlns:a16="http://schemas.microsoft.com/office/drawing/2014/main" id="{D350E885-470E-4544-9B96-6265ACDD38B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389752" y="3305472"/>
            <a:ext cx="4087247" cy="28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Bold 14</a:t>
            </a:r>
            <a:endParaRPr lang="es-CL"/>
          </a:p>
        </p:txBody>
      </p:sp>
      <p:sp>
        <p:nvSpPr>
          <p:cNvPr id="82" name="Marcador de texto 7">
            <a:extLst>
              <a:ext uri="{FF2B5EF4-FFF2-40B4-BE49-F238E27FC236}">
                <a16:creationId xmlns:a16="http://schemas.microsoft.com/office/drawing/2014/main" id="{B22EF754-D625-F14C-8B51-B265491331F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389754" y="5313411"/>
            <a:ext cx="5701824" cy="7367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14</a:t>
            </a:r>
            <a:endParaRPr lang="es-CL"/>
          </a:p>
        </p:txBody>
      </p:sp>
      <p:sp>
        <p:nvSpPr>
          <p:cNvPr id="83" name="Marcador de texto 7">
            <a:extLst>
              <a:ext uri="{FF2B5EF4-FFF2-40B4-BE49-F238E27FC236}">
                <a16:creationId xmlns:a16="http://schemas.microsoft.com/office/drawing/2014/main" id="{977B32BB-9DE9-AE4E-B3F6-BC2F0A206886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389752" y="4878132"/>
            <a:ext cx="4087247" cy="28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Bold 14</a:t>
            </a:r>
            <a:endParaRPr lang="es-CL"/>
          </a:p>
        </p:txBody>
      </p:sp>
      <p:sp>
        <p:nvSpPr>
          <p:cNvPr id="2" name="Marcador de texto 7">
            <a:extLst>
              <a:ext uri="{FF2B5EF4-FFF2-40B4-BE49-F238E27FC236}">
                <a16:creationId xmlns:a16="http://schemas.microsoft.com/office/drawing/2014/main" id="{6F5FC4E1-33E0-CC3D-0C60-972417AC6C8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49263" y="496571"/>
            <a:ext cx="7642314" cy="3355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Regular 20</a:t>
            </a:r>
          </a:p>
        </p:txBody>
      </p:sp>
      <p:sp>
        <p:nvSpPr>
          <p:cNvPr id="3" name="Marcador de texto 7">
            <a:extLst>
              <a:ext uri="{FF2B5EF4-FFF2-40B4-BE49-F238E27FC236}">
                <a16:creationId xmlns:a16="http://schemas.microsoft.com/office/drawing/2014/main" id="{460CC22F-CFA0-9148-8FD8-AF8F65118A82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49262" y="872882"/>
            <a:ext cx="7642315" cy="3562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Subtítulo Arial 16</a:t>
            </a:r>
            <a:endParaRPr lang="es-CL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70435107-368B-0862-1CF0-D684AA9E6D4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301430" y="1730855"/>
            <a:ext cx="2441307" cy="2909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Bold 14</a:t>
            </a:r>
            <a:endParaRPr lang="es-CL"/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4188D28F-30D2-C222-3BF6-BE18587DAA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1431" y="2169128"/>
            <a:ext cx="2441307" cy="38707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14</a:t>
            </a:r>
            <a:endParaRPr lang="es-CL"/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1540C177-D42A-CB0E-FA33-D6DC18F1E31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48888" y="6467632"/>
            <a:ext cx="7642690" cy="371826"/>
          </a:xfrm>
          <a:prstGeom prst="rect">
            <a:avLst/>
          </a:prstGeom>
        </p:spPr>
        <p:txBody>
          <a:bodyPr lIns="0" tIns="0" rIns="0" bIns="0" anchor="t"/>
          <a:lstStyle>
            <a:lvl1pPr marL="228600" marR="0" indent="-228600" algn="l" defTabSz="1218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accent1"/>
              </a:buClr>
              <a:buSzPct val="90000"/>
              <a:buFont typeface="+mj-lt"/>
              <a:buAutoNum type="arabicPeriod"/>
              <a:tabLst/>
              <a:defRPr sz="900"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marR="0" lvl="0" indent="-228600" algn="l" defTabSz="1218406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+mj-lt"/>
              <a:buAutoNum type="arabicPeriod"/>
              <a:tabLst/>
              <a:defRPr/>
            </a:pPr>
            <a:r>
              <a:rPr lang="es-ES"/>
              <a:t>Texto primera fuente Arial 9</a:t>
            </a:r>
          </a:p>
          <a:p>
            <a:pPr lvl="0"/>
            <a:r>
              <a:rPr lang="es-CL"/>
              <a:t>Texto secundario fuente </a:t>
            </a:r>
            <a:r>
              <a:rPr lang="es-ES"/>
              <a:t>Arial </a:t>
            </a:r>
            <a:r>
              <a:rPr lang="es-CL"/>
              <a:t>9</a:t>
            </a:r>
          </a:p>
        </p:txBody>
      </p:sp>
      <p:sp>
        <p:nvSpPr>
          <p:cNvPr id="12" name="Marcador de número de diapositiva 1">
            <a:extLst>
              <a:ext uri="{FF2B5EF4-FFF2-40B4-BE49-F238E27FC236}">
                <a16:creationId xmlns:a16="http://schemas.microsoft.com/office/drawing/2014/main" id="{4D78B011-CE17-B0ED-3D82-B18CD64580C5}"/>
              </a:ext>
            </a:extLst>
          </p:cNvPr>
          <p:cNvSpPr>
            <a:spLocks noGrp="1"/>
          </p:cNvSpPr>
          <p:nvPr>
            <p:ph type="sldNum" sz="quarter" idx="64"/>
          </p:nvPr>
        </p:nvSpPr>
        <p:spPr>
          <a:xfrm>
            <a:off x="9890709" y="6617652"/>
            <a:ext cx="1844164" cy="240348"/>
          </a:xfrm>
        </p:spPr>
        <p:txBody>
          <a:bodyPr lIns="0" tIns="0" rIns="0" bIns="0" anchor="t"/>
          <a:lstStyle>
            <a:lvl1pPr>
              <a:defRPr sz="10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37290F3-BA30-9341-A10E-737EC97582C1}" type="slidenum">
              <a:rPr lang="es-CL" smtClean="0"/>
              <a:pPr/>
              <a:t>‹#›</a:t>
            </a:fld>
            <a:endParaRPr lang="es-CL"/>
          </a:p>
        </p:txBody>
      </p:sp>
      <p:cxnSp>
        <p:nvCxnSpPr>
          <p:cNvPr id="5" name="Conector recto 18">
            <a:extLst>
              <a:ext uri="{FF2B5EF4-FFF2-40B4-BE49-F238E27FC236}">
                <a16:creationId xmlns:a16="http://schemas.microsoft.com/office/drawing/2014/main" id="{8DBD71AE-8A3D-D196-C8B1-FE7DDF8C4879}"/>
              </a:ext>
            </a:extLst>
          </p:cNvPr>
          <p:cNvCxnSpPr>
            <a:cxnSpLocks/>
          </p:cNvCxnSpPr>
          <p:nvPr userDrawn="1"/>
        </p:nvCxnSpPr>
        <p:spPr>
          <a:xfrm>
            <a:off x="436563" y="385812"/>
            <a:ext cx="1297221" cy="0"/>
          </a:xfrm>
          <a:prstGeom prst="line">
            <a:avLst/>
          </a:prstGeom>
          <a:noFill/>
          <a:ln w="22225" cap="flat">
            <a:solidFill>
              <a:schemeClr val="accent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Marcador de texto 7">
            <a:extLst>
              <a:ext uri="{FF2B5EF4-FFF2-40B4-BE49-F238E27FC236}">
                <a16:creationId xmlns:a16="http://schemas.microsoft.com/office/drawing/2014/main" id="{B8030460-AF27-ED61-6BCA-022178D8FF3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449262" y="3493942"/>
            <a:ext cx="753896" cy="569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Nº</a:t>
            </a:r>
            <a:endParaRPr lang="es-CL"/>
          </a:p>
        </p:txBody>
      </p:sp>
      <p:sp>
        <p:nvSpPr>
          <p:cNvPr id="14" name="Marcador de texto 7">
            <a:extLst>
              <a:ext uri="{FF2B5EF4-FFF2-40B4-BE49-F238E27FC236}">
                <a16:creationId xmlns:a16="http://schemas.microsoft.com/office/drawing/2014/main" id="{4F09BDE9-1F52-40C2-BD9E-64B76A330DF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23942" y="3749832"/>
            <a:ext cx="1242719" cy="73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16</a:t>
            </a:r>
            <a:endParaRPr lang="es-CL"/>
          </a:p>
        </p:txBody>
      </p:sp>
      <p:sp>
        <p:nvSpPr>
          <p:cNvPr id="15" name="Marcador de texto 7">
            <a:extLst>
              <a:ext uri="{FF2B5EF4-FFF2-40B4-BE49-F238E27FC236}">
                <a16:creationId xmlns:a16="http://schemas.microsoft.com/office/drawing/2014/main" id="{212DCDD1-366D-9A68-3E55-CEB914F9AD75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449262" y="5046017"/>
            <a:ext cx="753896" cy="5782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Nº</a:t>
            </a:r>
            <a:endParaRPr lang="es-CL"/>
          </a:p>
        </p:txBody>
      </p:sp>
      <p:sp>
        <p:nvSpPr>
          <p:cNvPr id="16" name="Marcador de texto 7">
            <a:extLst>
              <a:ext uri="{FF2B5EF4-FFF2-40B4-BE49-F238E27FC236}">
                <a16:creationId xmlns:a16="http://schemas.microsoft.com/office/drawing/2014/main" id="{5D8DABCA-3E6E-6521-D458-854891BF1192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823942" y="5301906"/>
            <a:ext cx="1242719" cy="73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16</a:t>
            </a:r>
            <a:endParaRPr lang="es-CL"/>
          </a:p>
        </p:txBody>
      </p:sp>
      <p:pic>
        <p:nvPicPr>
          <p:cNvPr id="23" name="Picture 1" descr="A green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9ABA1EC4-C146-034C-AB5F-C136BE24562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891" y="452438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4239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280" userDrawn="1">
          <p15:clr>
            <a:srgbClr val="FBAE40"/>
          </p15:clr>
        </p15:guide>
        <p15:guide id="3" orient="horz" pos="1094" userDrawn="1">
          <p15:clr>
            <a:srgbClr val="FBAE40"/>
          </p15:clr>
        </p15:guide>
        <p15:guide id="4" orient="horz" pos="2546" userDrawn="1">
          <p15:clr>
            <a:srgbClr val="FBAE40"/>
          </p15:clr>
        </p15:guide>
        <p15:guide id="5" orient="horz" pos="3816" userDrawn="1">
          <p15:clr>
            <a:srgbClr val="FBAE40"/>
          </p15:clr>
        </p15:guide>
        <p15:guide id="6" pos="1504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ámina comparativa 1 categorías y descripciones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5CD5571-1A37-8742-633B-FDE4289A56D3}"/>
              </a:ext>
            </a:extLst>
          </p:cNvPr>
          <p:cNvSpPr/>
          <p:nvPr userDrawn="1"/>
        </p:nvSpPr>
        <p:spPr>
          <a:xfrm>
            <a:off x="2229912" y="2074602"/>
            <a:ext cx="1847566" cy="736741"/>
          </a:xfrm>
          <a:prstGeom prst="round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x-non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1" name="Marcador de texto 7">
            <a:extLst>
              <a:ext uri="{FF2B5EF4-FFF2-40B4-BE49-F238E27FC236}">
                <a16:creationId xmlns:a16="http://schemas.microsoft.com/office/drawing/2014/main" id="{4B4FD424-FA2D-1B46-A149-58EF233359F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80283" y="2074603"/>
            <a:ext cx="4450633" cy="7367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12</a:t>
            </a:r>
            <a:endParaRPr lang="es-CL"/>
          </a:p>
        </p:txBody>
      </p:sp>
      <p:sp>
        <p:nvSpPr>
          <p:cNvPr id="62" name="Marcador de texto 7">
            <a:extLst>
              <a:ext uri="{FF2B5EF4-FFF2-40B4-BE49-F238E27FC236}">
                <a16:creationId xmlns:a16="http://schemas.microsoft.com/office/drawing/2014/main" id="{D011EE18-427A-614E-A45B-317571E7FBF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354878" y="1635136"/>
            <a:ext cx="1722600" cy="21890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Bold 14</a:t>
            </a:r>
            <a:endParaRPr lang="es-CL"/>
          </a:p>
        </p:txBody>
      </p:sp>
      <p:sp>
        <p:nvSpPr>
          <p:cNvPr id="63" name="Marcador de texto 7">
            <a:extLst>
              <a:ext uri="{FF2B5EF4-FFF2-40B4-BE49-F238E27FC236}">
                <a16:creationId xmlns:a16="http://schemas.microsoft.com/office/drawing/2014/main" id="{DFCEB778-9AFC-7B4A-9AA5-3D853AD07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54223" y="1635136"/>
            <a:ext cx="2821844" cy="21890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14</a:t>
            </a:r>
            <a:endParaRPr lang="es-CL"/>
          </a:p>
        </p:txBody>
      </p:sp>
      <p:sp>
        <p:nvSpPr>
          <p:cNvPr id="65" name="Marcador de texto 7">
            <a:extLst>
              <a:ext uri="{FF2B5EF4-FFF2-40B4-BE49-F238E27FC236}">
                <a16:creationId xmlns:a16="http://schemas.microsoft.com/office/drawing/2014/main" id="{D5CE23AB-F9F3-1C45-A483-0BE13E6B14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82166" y="2074603"/>
            <a:ext cx="2354635" cy="737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12</a:t>
            </a:r>
            <a:endParaRPr lang="es-CL"/>
          </a:p>
        </p:txBody>
      </p:sp>
      <p:sp>
        <p:nvSpPr>
          <p:cNvPr id="66" name="Marcador de texto 7">
            <a:extLst>
              <a:ext uri="{FF2B5EF4-FFF2-40B4-BE49-F238E27FC236}">
                <a16:creationId xmlns:a16="http://schemas.microsoft.com/office/drawing/2014/main" id="{8B692A92-E8A9-7C47-AD18-4649F0D2100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382166" y="1635136"/>
            <a:ext cx="2326649" cy="21890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14</a:t>
            </a:r>
            <a:endParaRPr lang="es-CL"/>
          </a:p>
        </p:txBody>
      </p:sp>
      <p:sp>
        <p:nvSpPr>
          <p:cNvPr id="69" name="Marcador de texto 7">
            <a:extLst>
              <a:ext uri="{FF2B5EF4-FFF2-40B4-BE49-F238E27FC236}">
                <a16:creationId xmlns:a16="http://schemas.microsoft.com/office/drawing/2014/main" id="{661B3AB6-9A76-2B4A-8C31-709E7AD6C6A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354878" y="2226863"/>
            <a:ext cx="1602168" cy="47023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14</a:t>
            </a:r>
            <a:endParaRPr lang="es-CL"/>
          </a:p>
        </p:txBody>
      </p:sp>
      <p:sp>
        <p:nvSpPr>
          <p:cNvPr id="71" name="Marcador de texto 7">
            <a:extLst>
              <a:ext uri="{FF2B5EF4-FFF2-40B4-BE49-F238E27FC236}">
                <a16:creationId xmlns:a16="http://schemas.microsoft.com/office/drawing/2014/main" id="{6DF521A9-C541-1D4C-879C-AB754287F02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29109" y="2226863"/>
            <a:ext cx="1308004" cy="47023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Bold 16</a:t>
            </a:r>
            <a:endParaRPr lang="es-CL"/>
          </a:p>
        </p:txBody>
      </p:sp>
      <p:sp>
        <p:nvSpPr>
          <p:cNvPr id="98" name="Marcador de texto 7">
            <a:extLst>
              <a:ext uri="{FF2B5EF4-FFF2-40B4-BE49-F238E27FC236}">
                <a16:creationId xmlns:a16="http://schemas.microsoft.com/office/drawing/2014/main" id="{2B2B38A7-1E90-DD47-A64D-948E5F2F8B1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80283" y="3688250"/>
            <a:ext cx="4450634" cy="7367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12</a:t>
            </a:r>
            <a:endParaRPr lang="es-CL"/>
          </a:p>
        </p:txBody>
      </p:sp>
      <p:sp>
        <p:nvSpPr>
          <p:cNvPr id="101" name="Marcador de texto 7">
            <a:extLst>
              <a:ext uri="{FF2B5EF4-FFF2-40B4-BE49-F238E27FC236}">
                <a16:creationId xmlns:a16="http://schemas.microsoft.com/office/drawing/2014/main" id="{BE0B497D-B44F-C24C-8E29-BD07AF0EDD0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54878" y="3248783"/>
            <a:ext cx="1722600" cy="21890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Bold 14</a:t>
            </a:r>
            <a:endParaRPr lang="es-CL"/>
          </a:p>
        </p:txBody>
      </p:sp>
      <p:sp>
        <p:nvSpPr>
          <p:cNvPr id="103" name="Marcador de texto 7">
            <a:extLst>
              <a:ext uri="{FF2B5EF4-FFF2-40B4-BE49-F238E27FC236}">
                <a16:creationId xmlns:a16="http://schemas.microsoft.com/office/drawing/2014/main" id="{1BD4B4BB-F73A-8C47-9D90-CEC7DD3B41B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54223" y="3248783"/>
            <a:ext cx="2821845" cy="21890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14</a:t>
            </a:r>
            <a:endParaRPr lang="es-CL"/>
          </a:p>
        </p:txBody>
      </p:sp>
      <p:sp>
        <p:nvSpPr>
          <p:cNvPr id="105" name="Marcador de texto 7">
            <a:extLst>
              <a:ext uri="{FF2B5EF4-FFF2-40B4-BE49-F238E27FC236}">
                <a16:creationId xmlns:a16="http://schemas.microsoft.com/office/drawing/2014/main" id="{15E1D5D8-969C-0C47-A83E-5B4A68DB305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82166" y="3688250"/>
            <a:ext cx="2354635" cy="737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12</a:t>
            </a:r>
            <a:endParaRPr lang="es-CL"/>
          </a:p>
        </p:txBody>
      </p:sp>
      <p:sp>
        <p:nvSpPr>
          <p:cNvPr id="106" name="Marcador de texto 7">
            <a:extLst>
              <a:ext uri="{FF2B5EF4-FFF2-40B4-BE49-F238E27FC236}">
                <a16:creationId xmlns:a16="http://schemas.microsoft.com/office/drawing/2014/main" id="{5DC833E3-6DB7-4D44-8269-BEE4CDA6C72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82166" y="3248783"/>
            <a:ext cx="2326649" cy="21890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14</a:t>
            </a:r>
            <a:endParaRPr lang="es-CL"/>
          </a:p>
        </p:txBody>
      </p:sp>
      <p:sp>
        <p:nvSpPr>
          <p:cNvPr id="110" name="Marcador de texto 7">
            <a:extLst>
              <a:ext uri="{FF2B5EF4-FFF2-40B4-BE49-F238E27FC236}">
                <a16:creationId xmlns:a16="http://schemas.microsoft.com/office/drawing/2014/main" id="{D674B401-78C8-414C-A501-6F69894D59F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29109" y="3831728"/>
            <a:ext cx="1308004" cy="47023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Bold 16</a:t>
            </a:r>
            <a:endParaRPr lang="es-CL"/>
          </a:p>
        </p:txBody>
      </p:sp>
      <p:sp>
        <p:nvSpPr>
          <p:cNvPr id="111" name="Marcador de texto 7">
            <a:extLst>
              <a:ext uri="{FF2B5EF4-FFF2-40B4-BE49-F238E27FC236}">
                <a16:creationId xmlns:a16="http://schemas.microsoft.com/office/drawing/2014/main" id="{61CDEF0A-D72C-2648-9BF7-D2A388DD586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680281" y="5452834"/>
            <a:ext cx="4450635" cy="7367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12</a:t>
            </a:r>
            <a:endParaRPr lang="es-CL"/>
          </a:p>
        </p:txBody>
      </p:sp>
      <p:sp>
        <p:nvSpPr>
          <p:cNvPr id="114" name="Marcador de texto 7">
            <a:extLst>
              <a:ext uri="{FF2B5EF4-FFF2-40B4-BE49-F238E27FC236}">
                <a16:creationId xmlns:a16="http://schemas.microsoft.com/office/drawing/2014/main" id="{130CF308-4F12-CF40-8431-48ED26F5E46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354878" y="5013367"/>
            <a:ext cx="1722600" cy="2709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Bold 14</a:t>
            </a:r>
            <a:endParaRPr lang="es-CL"/>
          </a:p>
        </p:txBody>
      </p:sp>
      <p:sp>
        <p:nvSpPr>
          <p:cNvPr id="116" name="Marcador de texto 7">
            <a:extLst>
              <a:ext uri="{FF2B5EF4-FFF2-40B4-BE49-F238E27FC236}">
                <a16:creationId xmlns:a16="http://schemas.microsoft.com/office/drawing/2014/main" id="{F003F3C9-833A-0E40-989F-A1E89E66731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80281" y="5013367"/>
            <a:ext cx="2821843" cy="21890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14</a:t>
            </a:r>
            <a:endParaRPr lang="es-CL"/>
          </a:p>
        </p:txBody>
      </p:sp>
      <p:sp>
        <p:nvSpPr>
          <p:cNvPr id="118" name="Marcador de texto 7">
            <a:extLst>
              <a:ext uri="{FF2B5EF4-FFF2-40B4-BE49-F238E27FC236}">
                <a16:creationId xmlns:a16="http://schemas.microsoft.com/office/drawing/2014/main" id="{B40D342A-9934-D247-8506-3C04BA2012C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82166" y="5452834"/>
            <a:ext cx="2354400" cy="737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12</a:t>
            </a:r>
            <a:endParaRPr lang="es-CL"/>
          </a:p>
        </p:txBody>
      </p:sp>
      <p:sp>
        <p:nvSpPr>
          <p:cNvPr id="119" name="Marcador de texto 7">
            <a:extLst>
              <a:ext uri="{FF2B5EF4-FFF2-40B4-BE49-F238E27FC236}">
                <a16:creationId xmlns:a16="http://schemas.microsoft.com/office/drawing/2014/main" id="{DDA9AE97-84A3-694E-9294-BAFBA6FBC7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408224" y="5013367"/>
            <a:ext cx="2326649" cy="21890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14</a:t>
            </a:r>
            <a:endParaRPr lang="es-CL"/>
          </a:p>
        </p:txBody>
      </p:sp>
      <p:sp>
        <p:nvSpPr>
          <p:cNvPr id="123" name="Marcador de texto 7">
            <a:extLst>
              <a:ext uri="{FF2B5EF4-FFF2-40B4-BE49-F238E27FC236}">
                <a16:creationId xmlns:a16="http://schemas.microsoft.com/office/drawing/2014/main" id="{9E332173-B33D-EE42-B963-112D06843FB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29109" y="5585536"/>
            <a:ext cx="1308004" cy="47023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Bold 16</a:t>
            </a:r>
            <a:endParaRPr lang="es-CL"/>
          </a:p>
        </p:txBody>
      </p:sp>
      <p:sp>
        <p:nvSpPr>
          <p:cNvPr id="4" name="Marcador de número de diapositiva 1">
            <a:extLst>
              <a:ext uri="{FF2B5EF4-FFF2-40B4-BE49-F238E27FC236}">
                <a16:creationId xmlns:a16="http://schemas.microsoft.com/office/drawing/2014/main" id="{8114EADB-A1A6-5D54-56EB-AB33D8130EDB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>
          <a:xfrm>
            <a:off x="9890709" y="6617652"/>
            <a:ext cx="1844164" cy="240348"/>
          </a:xfrm>
        </p:spPr>
        <p:txBody>
          <a:bodyPr lIns="0" tIns="0" rIns="0" bIns="0" anchor="t"/>
          <a:lstStyle>
            <a:lvl1pPr>
              <a:defRPr sz="10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37290F3-BA30-9341-A10E-737EC97582C1}" type="slidenum">
              <a:rPr lang="es-CL" smtClean="0"/>
              <a:pPr/>
              <a:t>‹#›</a:t>
            </a:fld>
            <a:endParaRPr lang="es-CL"/>
          </a:p>
        </p:txBody>
      </p:sp>
      <p:sp>
        <p:nvSpPr>
          <p:cNvPr id="5" name="Marcador de texto 7">
            <a:extLst>
              <a:ext uri="{FF2B5EF4-FFF2-40B4-BE49-F238E27FC236}">
                <a16:creationId xmlns:a16="http://schemas.microsoft.com/office/drawing/2014/main" id="{7190BE40-E8AE-DD4F-9CDF-DF776AC898EA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49262" y="496571"/>
            <a:ext cx="8681656" cy="3355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Regular 20</a:t>
            </a:r>
          </a:p>
        </p:txBody>
      </p:sp>
      <p:sp>
        <p:nvSpPr>
          <p:cNvPr id="7" name="Marcador de texto 7">
            <a:extLst>
              <a:ext uri="{FF2B5EF4-FFF2-40B4-BE49-F238E27FC236}">
                <a16:creationId xmlns:a16="http://schemas.microsoft.com/office/drawing/2014/main" id="{635AF030-1BFB-1DC6-320D-92F3ECE1875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49262" y="872882"/>
            <a:ext cx="8681654" cy="3562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Subtítulo Arial 16</a:t>
            </a:r>
            <a:endParaRPr lang="es-CL"/>
          </a:p>
        </p:txBody>
      </p:sp>
      <p:sp>
        <p:nvSpPr>
          <p:cNvPr id="8" name="Marcador de texto 4">
            <a:extLst>
              <a:ext uri="{FF2B5EF4-FFF2-40B4-BE49-F238E27FC236}">
                <a16:creationId xmlns:a16="http://schemas.microsoft.com/office/drawing/2014/main" id="{8FCC25A4-9E37-FA79-3D5F-A3D449EF169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48888" y="6467632"/>
            <a:ext cx="8681654" cy="371826"/>
          </a:xfrm>
          <a:prstGeom prst="rect">
            <a:avLst/>
          </a:prstGeom>
        </p:spPr>
        <p:txBody>
          <a:bodyPr lIns="0" tIns="0" rIns="0" bIns="0" anchor="t"/>
          <a:lstStyle>
            <a:lvl1pPr marL="228600" marR="0" indent="-228600" algn="l" defTabSz="1218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accent1"/>
              </a:buClr>
              <a:buSzPct val="90000"/>
              <a:buFont typeface="+mj-lt"/>
              <a:buAutoNum type="arabicPeriod"/>
              <a:tabLst/>
              <a:defRPr sz="900"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marR="0" lvl="0" indent="-228600" algn="l" defTabSz="1218406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+mj-lt"/>
              <a:buAutoNum type="arabicPeriod"/>
              <a:tabLst/>
              <a:defRPr/>
            </a:pPr>
            <a:r>
              <a:rPr lang="es-ES"/>
              <a:t>Texto primera fuente Arial 9</a:t>
            </a:r>
          </a:p>
          <a:p>
            <a:pPr lvl="0"/>
            <a:r>
              <a:rPr lang="es-CL"/>
              <a:t>Texto secundario fuente </a:t>
            </a:r>
            <a:r>
              <a:rPr lang="es-ES"/>
              <a:t>Arial </a:t>
            </a:r>
            <a:r>
              <a:rPr lang="es-CL"/>
              <a:t>9</a:t>
            </a:r>
          </a:p>
        </p:txBody>
      </p:sp>
      <p:cxnSp>
        <p:nvCxnSpPr>
          <p:cNvPr id="6" name="Conector recto 18">
            <a:extLst>
              <a:ext uri="{FF2B5EF4-FFF2-40B4-BE49-F238E27FC236}">
                <a16:creationId xmlns:a16="http://schemas.microsoft.com/office/drawing/2014/main" id="{011A1840-D890-4448-4701-DD0761E643F5}"/>
              </a:ext>
            </a:extLst>
          </p:cNvPr>
          <p:cNvCxnSpPr>
            <a:cxnSpLocks/>
          </p:cNvCxnSpPr>
          <p:nvPr userDrawn="1"/>
        </p:nvCxnSpPr>
        <p:spPr>
          <a:xfrm>
            <a:off x="436563" y="385812"/>
            <a:ext cx="1297221" cy="0"/>
          </a:xfrm>
          <a:prstGeom prst="line">
            <a:avLst/>
          </a:prstGeom>
          <a:noFill/>
          <a:ln w="22225" cap="flat">
            <a:solidFill>
              <a:schemeClr val="accent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B200DAD-01BA-E815-15BF-F2E2808FFD78}"/>
              </a:ext>
            </a:extLst>
          </p:cNvPr>
          <p:cNvSpPr/>
          <p:nvPr userDrawn="1"/>
        </p:nvSpPr>
        <p:spPr>
          <a:xfrm>
            <a:off x="2229912" y="3679467"/>
            <a:ext cx="1847566" cy="736741"/>
          </a:xfrm>
          <a:prstGeom prst="round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x-non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Marcador de texto 7">
            <a:extLst>
              <a:ext uri="{FF2B5EF4-FFF2-40B4-BE49-F238E27FC236}">
                <a16:creationId xmlns:a16="http://schemas.microsoft.com/office/drawing/2014/main" id="{D51ED2C1-130A-17CB-8A26-485E1ED1FD8E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54878" y="3831728"/>
            <a:ext cx="1602168" cy="47023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14</a:t>
            </a:r>
            <a:endParaRPr lang="es-CL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C23D7D8-A36A-FCFA-C363-1E3AACD9EC82}"/>
              </a:ext>
            </a:extLst>
          </p:cNvPr>
          <p:cNvSpPr/>
          <p:nvPr userDrawn="1"/>
        </p:nvSpPr>
        <p:spPr>
          <a:xfrm>
            <a:off x="2229912" y="5452284"/>
            <a:ext cx="1847566" cy="736741"/>
          </a:xfrm>
          <a:prstGeom prst="round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x-non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Marcador de texto 7">
            <a:extLst>
              <a:ext uri="{FF2B5EF4-FFF2-40B4-BE49-F238E27FC236}">
                <a16:creationId xmlns:a16="http://schemas.microsoft.com/office/drawing/2014/main" id="{0B15884B-AD96-F417-E810-6FC0456CBD14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4878" y="5604545"/>
            <a:ext cx="1602168" cy="47023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14</a:t>
            </a:r>
            <a:endParaRPr lang="es-CL"/>
          </a:p>
        </p:txBody>
      </p:sp>
      <p:pic>
        <p:nvPicPr>
          <p:cNvPr id="31" name="Picture 1" descr="A green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19CD297A-0016-5148-89C8-7754DCB3F7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891" y="452438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6822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28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ámina enumer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Marcador de texto 7">
            <a:extLst>
              <a:ext uri="{FF2B5EF4-FFF2-40B4-BE49-F238E27FC236}">
                <a16:creationId xmlns:a16="http://schemas.microsoft.com/office/drawing/2014/main" id="{CF985600-E7D8-9E44-82E9-F97AD68006A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83309" y="2023281"/>
            <a:ext cx="6996190" cy="7587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14</a:t>
            </a:r>
            <a:endParaRPr lang="es-CL"/>
          </a:p>
        </p:txBody>
      </p:sp>
      <p:sp>
        <p:nvSpPr>
          <p:cNvPr id="44" name="Marcador de texto 7">
            <a:extLst>
              <a:ext uri="{FF2B5EF4-FFF2-40B4-BE49-F238E27FC236}">
                <a16:creationId xmlns:a16="http://schemas.microsoft.com/office/drawing/2014/main" id="{06EBF3F5-82CF-3447-9CBB-BB0F933A65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06937" y="2196212"/>
            <a:ext cx="1439133" cy="467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Bold 16</a:t>
            </a:r>
            <a:endParaRPr lang="es-CL"/>
          </a:p>
        </p:txBody>
      </p:sp>
      <p:sp>
        <p:nvSpPr>
          <p:cNvPr id="94" name="Marcador de texto 7">
            <a:extLst>
              <a:ext uri="{FF2B5EF4-FFF2-40B4-BE49-F238E27FC236}">
                <a16:creationId xmlns:a16="http://schemas.microsoft.com/office/drawing/2014/main" id="{E88A7927-DC3B-3544-BD64-28D716E9E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83309" y="3114898"/>
            <a:ext cx="6996190" cy="7587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14</a:t>
            </a:r>
            <a:endParaRPr lang="es-CL"/>
          </a:p>
        </p:txBody>
      </p:sp>
      <p:sp>
        <p:nvSpPr>
          <p:cNvPr id="95" name="Marcador de texto 7">
            <a:extLst>
              <a:ext uri="{FF2B5EF4-FFF2-40B4-BE49-F238E27FC236}">
                <a16:creationId xmlns:a16="http://schemas.microsoft.com/office/drawing/2014/main" id="{F1AE937D-E749-AB49-A58B-96D93517F8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06937" y="3287828"/>
            <a:ext cx="1439123" cy="467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Bold 16</a:t>
            </a:r>
            <a:endParaRPr lang="es-CL"/>
          </a:p>
        </p:txBody>
      </p:sp>
      <p:sp>
        <p:nvSpPr>
          <p:cNvPr id="100" name="Marcador de texto 7">
            <a:extLst>
              <a:ext uri="{FF2B5EF4-FFF2-40B4-BE49-F238E27FC236}">
                <a16:creationId xmlns:a16="http://schemas.microsoft.com/office/drawing/2014/main" id="{32B82F2E-C60E-4F49-9E04-817DE4A46A4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83309" y="4206516"/>
            <a:ext cx="6996190" cy="7587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14</a:t>
            </a:r>
            <a:endParaRPr lang="es-CL"/>
          </a:p>
        </p:txBody>
      </p:sp>
      <p:sp>
        <p:nvSpPr>
          <p:cNvPr id="101" name="Marcador de texto 7">
            <a:extLst>
              <a:ext uri="{FF2B5EF4-FFF2-40B4-BE49-F238E27FC236}">
                <a16:creationId xmlns:a16="http://schemas.microsoft.com/office/drawing/2014/main" id="{53ACC097-9A1C-3241-80E5-4FA2DBCD5E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06937" y="4379447"/>
            <a:ext cx="1439115" cy="467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Bold 16</a:t>
            </a:r>
            <a:endParaRPr lang="es-CL"/>
          </a:p>
        </p:txBody>
      </p:sp>
      <p:sp>
        <p:nvSpPr>
          <p:cNvPr id="106" name="Marcador de texto 7">
            <a:extLst>
              <a:ext uri="{FF2B5EF4-FFF2-40B4-BE49-F238E27FC236}">
                <a16:creationId xmlns:a16="http://schemas.microsoft.com/office/drawing/2014/main" id="{E5228B0D-DF98-794A-B213-566DD6D0005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83309" y="5298133"/>
            <a:ext cx="6996190" cy="7587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14</a:t>
            </a:r>
            <a:endParaRPr lang="es-CL"/>
          </a:p>
        </p:txBody>
      </p:sp>
      <p:sp>
        <p:nvSpPr>
          <p:cNvPr id="107" name="Marcador de texto 7">
            <a:extLst>
              <a:ext uri="{FF2B5EF4-FFF2-40B4-BE49-F238E27FC236}">
                <a16:creationId xmlns:a16="http://schemas.microsoft.com/office/drawing/2014/main" id="{12AA98F3-ECF0-0846-98CE-48B524FC174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106937" y="5471064"/>
            <a:ext cx="1439085" cy="467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Bold 16</a:t>
            </a:r>
            <a:endParaRPr lang="es-CL"/>
          </a:p>
        </p:txBody>
      </p:sp>
      <p:sp>
        <p:nvSpPr>
          <p:cNvPr id="46" name="Marcador de posición de imagen 3">
            <a:extLst>
              <a:ext uri="{FF2B5EF4-FFF2-40B4-BE49-F238E27FC236}">
                <a16:creationId xmlns:a16="http://schemas.microsoft.com/office/drawing/2014/main" id="{5383AF3D-2849-A44D-B460-812DA0F91F39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982634" y="2079524"/>
            <a:ext cx="772234" cy="66170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/>
            </a:lvl1pPr>
          </a:lstStyle>
          <a:p>
            <a:pPr marL="304800" marR="0" indent="-304800" algn="l" defTabSz="1218406" rtl="0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</a:pPr>
            <a:r>
              <a:rPr lang="es-CL"/>
              <a:t>Insertar icono</a:t>
            </a:r>
          </a:p>
        </p:txBody>
      </p:sp>
      <p:sp>
        <p:nvSpPr>
          <p:cNvPr id="47" name="Marcador de posición de imagen 3">
            <a:extLst>
              <a:ext uri="{FF2B5EF4-FFF2-40B4-BE49-F238E27FC236}">
                <a16:creationId xmlns:a16="http://schemas.microsoft.com/office/drawing/2014/main" id="{A3E9D49A-7FEB-CA48-A0DA-D7F0AD0B39D2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82634" y="3158310"/>
            <a:ext cx="772234" cy="66170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/>
            </a:lvl1pPr>
          </a:lstStyle>
          <a:p>
            <a:pPr marL="304800" marR="0" indent="-304800" algn="l" defTabSz="1218406" rtl="0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</a:pPr>
            <a:r>
              <a:rPr lang="es-CL"/>
              <a:t>Insertar icono</a:t>
            </a:r>
          </a:p>
        </p:txBody>
      </p:sp>
      <p:sp>
        <p:nvSpPr>
          <p:cNvPr id="48" name="Marcador de posición de imagen 3">
            <a:extLst>
              <a:ext uri="{FF2B5EF4-FFF2-40B4-BE49-F238E27FC236}">
                <a16:creationId xmlns:a16="http://schemas.microsoft.com/office/drawing/2014/main" id="{21F56DF0-CFA8-3E4A-A473-7B4F791BB3B2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982634" y="4247371"/>
            <a:ext cx="772234" cy="66170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/>
            </a:lvl1pPr>
          </a:lstStyle>
          <a:p>
            <a:pPr marL="304800" marR="0" indent="-304800" algn="l" defTabSz="1218406" rtl="0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</a:pPr>
            <a:r>
              <a:rPr lang="es-CL"/>
              <a:t>Insertar icono</a:t>
            </a:r>
          </a:p>
        </p:txBody>
      </p:sp>
      <p:sp>
        <p:nvSpPr>
          <p:cNvPr id="49" name="Marcador de posición de imagen 3">
            <a:extLst>
              <a:ext uri="{FF2B5EF4-FFF2-40B4-BE49-F238E27FC236}">
                <a16:creationId xmlns:a16="http://schemas.microsoft.com/office/drawing/2014/main" id="{967F9466-8202-8F4B-94E1-63B831183C4E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969844" y="5336432"/>
            <a:ext cx="772234" cy="66170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/>
            </a:lvl1pPr>
          </a:lstStyle>
          <a:p>
            <a:pPr marL="304800" marR="0" indent="-304800" algn="l" defTabSz="1218406" rtl="0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</a:pPr>
            <a:r>
              <a:rPr lang="es-CL"/>
              <a:t>Insertar icono</a:t>
            </a:r>
          </a:p>
        </p:txBody>
      </p:sp>
      <p:sp>
        <p:nvSpPr>
          <p:cNvPr id="3" name="Marcador de número de diapositiva 1">
            <a:extLst>
              <a:ext uri="{FF2B5EF4-FFF2-40B4-BE49-F238E27FC236}">
                <a16:creationId xmlns:a16="http://schemas.microsoft.com/office/drawing/2014/main" id="{FF26B9CB-D351-D06F-4A9B-CECB8939B508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>
          <a:xfrm>
            <a:off x="9890709" y="6617652"/>
            <a:ext cx="1844164" cy="240348"/>
          </a:xfrm>
        </p:spPr>
        <p:txBody>
          <a:bodyPr lIns="0" tIns="0" rIns="0" bIns="0" anchor="t"/>
          <a:lstStyle>
            <a:lvl1pPr>
              <a:defRPr sz="10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37290F3-BA30-9341-A10E-737EC97582C1}" type="slidenum">
              <a:rPr lang="es-CL" smtClean="0"/>
              <a:pPr/>
              <a:t>‹#›</a:t>
            </a:fld>
            <a:endParaRPr lang="es-CL"/>
          </a:p>
        </p:txBody>
      </p:sp>
      <p:sp>
        <p:nvSpPr>
          <p:cNvPr id="4" name="Marcador de texto 7">
            <a:extLst>
              <a:ext uri="{FF2B5EF4-FFF2-40B4-BE49-F238E27FC236}">
                <a16:creationId xmlns:a16="http://schemas.microsoft.com/office/drawing/2014/main" id="{033329B5-655B-E672-39E4-FE3B1BFD661C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49262" y="496571"/>
            <a:ext cx="8347075" cy="3355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Regular 20</a:t>
            </a:r>
          </a:p>
        </p:txBody>
      </p:sp>
      <p:sp>
        <p:nvSpPr>
          <p:cNvPr id="5" name="Marcador de texto 7">
            <a:extLst>
              <a:ext uri="{FF2B5EF4-FFF2-40B4-BE49-F238E27FC236}">
                <a16:creationId xmlns:a16="http://schemas.microsoft.com/office/drawing/2014/main" id="{D943427C-D925-4381-D77A-BECD5C821AB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49262" y="872882"/>
            <a:ext cx="8347075" cy="3562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Subtítulo Arial 16</a:t>
            </a:r>
            <a:endParaRPr lang="es-CL"/>
          </a:p>
        </p:txBody>
      </p:sp>
      <p:cxnSp>
        <p:nvCxnSpPr>
          <p:cNvPr id="6" name="Conector recto 18">
            <a:extLst>
              <a:ext uri="{FF2B5EF4-FFF2-40B4-BE49-F238E27FC236}">
                <a16:creationId xmlns:a16="http://schemas.microsoft.com/office/drawing/2014/main" id="{B2624851-1653-8E74-05E6-8957A81779F2}"/>
              </a:ext>
            </a:extLst>
          </p:cNvPr>
          <p:cNvCxnSpPr>
            <a:cxnSpLocks/>
          </p:cNvCxnSpPr>
          <p:nvPr userDrawn="1"/>
        </p:nvCxnSpPr>
        <p:spPr>
          <a:xfrm>
            <a:off x="436563" y="385812"/>
            <a:ext cx="1297221" cy="0"/>
          </a:xfrm>
          <a:prstGeom prst="line">
            <a:avLst/>
          </a:prstGeom>
          <a:noFill/>
          <a:ln w="22225" cap="flat">
            <a:solidFill>
              <a:schemeClr val="accent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Conector recto 18">
            <a:extLst>
              <a:ext uri="{FF2B5EF4-FFF2-40B4-BE49-F238E27FC236}">
                <a16:creationId xmlns:a16="http://schemas.microsoft.com/office/drawing/2014/main" id="{FCADB6DF-75B4-08A8-CFD3-088844059BCE}"/>
              </a:ext>
            </a:extLst>
          </p:cNvPr>
          <p:cNvCxnSpPr>
            <a:cxnSpLocks/>
          </p:cNvCxnSpPr>
          <p:nvPr userDrawn="1"/>
        </p:nvCxnSpPr>
        <p:spPr>
          <a:xfrm flipV="1">
            <a:off x="3862515" y="1915097"/>
            <a:ext cx="0" cy="4266247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1" descr="A green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C3F7203E-E9C3-3A40-A9A8-FE28BD3B72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891" y="452438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3775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081" userDrawn="1">
          <p15:clr>
            <a:srgbClr val="FBAE40"/>
          </p15:clr>
        </p15:guide>
        <p15:guide id="2" pos="2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 portada sim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>
            <a:extLst>
              <a:ext uri="{FF2B5EF4-FFF2-40B4-BE49-F238E27FC236}">
                <a16:creationId xmlns:a16="http://schemas.microsoft.com/office/drawing/2014/main" id="{7D264631-F2A2-F64D-95FE-2D276C78EEC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7772400" imgH="10058400" progId="TCLayout.ActiveDocument.1">
                  <p:embed/>
                </p:oleObj>
              </mc:Choice>
              <mc:Fallback>
                <p:oleObj name="Diapositiva de think-cell" r:id="rId3" imgW="7772400" imgH="10058400" progId="TCLayout.ActiveDocument.1">
                  <p:embed/>
                  <p:pic>
                    <p:nvPicPr>
                      <p:cNvPr id="2" name="Objeto 1" hidden="1">
                        <a:extLst>
                          <a:ext uri="{FF2B5EF4-FFF2-40B4-BE49-F238E27FC236}">
                            <a16:creationId xmlns:a16="http://schemas.microsoft.com/office/drawing/2014/main" id="{7D264631-F2A2-F64D-95FE-2D276C78EE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AA01555-0AA0-B92D-9A41-64373C4F23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61" t="10580" r="15316" b="10580"/>
          <a:stretch/>
        </p:blipFill>
        <p:spPr>
          <a:xfrm>
            <a:off x="0" y="-1"/>
            <a:ext cx="4558937" cy="6858001"/>
          </a:xfrm>
          <a:prstGeom prst="rect">
            <a:avLst/>
          </a:prstGeom>
        </p:spPr>
      </p:pic>
      <p:sp>
        <p:nvSpPr>
          <p:cNvPr id="6" name="Marcador de texto 7">
            <a:extLst>
              <a:ext uri="{FF2B5EF4-FFF2-40B4-BE49-F238E27FC236}">
                <a16:creationId xmlns:a16="http://schemas.microsoft.com/office/drawing/2014/main" id="{9FAA23D5-B1A8-589C-8ED5-F341FFFEA5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99300" y="4046751"/>
            <a:ext cx="3826112" cy="5043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marL="0" marR="0" lvl="0" indent="0" algn="l" defTabSz="1218406" eaLnBrk="1" fontAlgn="auto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None/>
              <a:tabLst/>
              <a:defRPr/>
            </a:pPr>
            <a:r>
              <a:rPr lang="es-ES"/>
              <a:t>Subtítulo</a:t>
            </a:r>
            <a:r>
              <a:rPr lang="es-CL"/>
              <a:t> Arial 15</a:t>
            </a:r>
          </a:p>
        </p:txBody>
      </p:sp>
      <p:sp>
        <p:nvSpPr>
          <p:cNvPr id="7" name="Marcador de texto 7">
            <a:extLst>
              <a:ext uri="{FF2B5EF4-FFF2-40B4-BE49-F238E27FC236}">
                <a16:creationId xmlns:a16="http://schemas.microsoft.com/office/drawing/2014/main" id="{0B08D841-0276-33C3-3666-53CC67862A7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99300" y="2413732"/>
            <a:ext cx="3876916" cy="13003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30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portada máximo 3 líneas Arial Regular - 30 puntos</a:t>
            </a:r>
            <a:endParaRPr lang="es-CL"/>
          </a:p>
        </p:txBody>
      </p:sp>
      <p:pic>
        <p:nvPicPr>
          <p:cNvPr id="8" name="Picture 4" descr="A green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A301DFDF-AC84-A04D-8DD7-06CCAFE9E30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891" y="452438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99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extLst>
    <p:ext uri="{DCECCB84-F9BA-43D5-87BE-67443E8EF086}">
      <p15:sldGuideLst xmlns:p15="http://schemas.microsoft.com/office/powerpoint/2012/main">
        <p15:guide id="2" pos="6584">
          <p15:clr>
            <a:srgbClr val="FBAE40"/>
          </p15:clr>
        </p15:guide>
        <p15:guide id="3" pos="3597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ámina enumeración 3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Marcador de texto 7">
            <a:extLst>
              <a:ext uri="{FF2B5EF4-FFF2-40B4-BE49-F238E27FC236}">
                <a16:creationId xmlns:a16="http://schemas.microsoft.com/office/drawing/2014/main" id="{CF985600-E7D8-9E44-82E9-F97AD68006A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05184" y="1667640"/>
            <a:ext cx="3614815" cy="75878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20000"/>
              <a:buFont typeface="Wingdings" pitchFamily="2" charset="2"/>
              <a:buChar char="§"/>
              <a:defRPr sz="14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14</a:t>
            </a:r>
          </a:p>
          <a:p>
            <a:pPr lvl="0"/>
            <a:r>
              <a:rPr lang="es-ES"/>
              <a:t>Texto Arial 14</a:t>
            </a:r>
          </a:p>
        </p:txBody>
      </p:sp>
      <p:sp>
        <p:nvSpPr>
          <p:cNvPr id="44" name="Marcador de texto 7">
            <a:extLst>
              <a:ext uri="{FF2B5EF4-FFF2-40B4-BE49-F238E27FC236}">
                <a16:creationId xmlns:a16="http://schemas.microsoft.com/office/drawing/2014/main" id="{06EBF3F5-82CF-3447-9CBB-BB0F933A65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28812" y="1840571"/>
            <a:ext cx="1292129" cy="467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Bold 16</a:t>
            </a:r>
            <a:endParaRPr lang="es-CL"/>
          </a:p>
        </p:txBody>
      </p: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918C4B25-4DE6-4C44-8031-9999A5B2D42B}"/>
              </a:ext>
            </a:extLst>
          </p:cNvPr>
          <p:cNvCxnSpPr/>
          <p:nvPr userDrawn="1"/>
        </p:nvCxnSpPr>
        <p:spPr>
          <a:xfrm>
            <a:off x="3599624" y="1622497"/>
            <a:ext cx="0" cy="849066"/>
          </a:xfrm>
          <a:prstGeom prst="line">
            <a:avLst/>
          </a:prstGeom>
          <a:noFill/>
          <a:ln w="12700" cap="flat">
            <a:solidFill>
              <a:schemeClr val="bg2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4" name="Marcador de texto 7">
            <a:extLst>
              <a:ext uri="{FF2B5EF4-FFF2-40B4-BE49-F238E27FC236}">
                <a16:creationId xmlns:a16="http://schemas.microsoft.com/office/drawing/2014/main" id="{E88A7927-DC3B-3544-BD64-28D716E9E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5184" y="2877804"/>
            <a:ext cx="3610800" cy="75878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20000"/>
              <a:buFont typeface="Wingdings" pitchFamily="2" charset="2"/>
              <a:buChar char="§"/>
              <a:defRPr sz="14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14</a:t>
            </a:r>
          </a:p>
          <a:p>
            <a:pPr lvl="0"/>
            <a:r>
              <a:rPr lang="es-ES"/>
              <a:t>Texto Arial 14</a:t>
            </a:r>
          </a:p>
        </p:txBody>
      </p:sp>
      <p:sp>
        <p:nvSpPr>
          <p:cNvPr id="95" name="Marcador de texto 7">
            <a:extLst>
              <a:ext uri="{FF2B5EF4-FFF2-40B4-BE49-F238E27FC236}">
                <a16:creationId xmlns:a16="http://schemas.microsoft.com/office/drawing/2014/main" id="{F1AE937D-E749-AB49-A58B-96D93517F8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28812" y="3050735"/>
            <a:ext cx="1288127" cy="467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Bold 16</a:t>
            </a:r>
            <a:endParaRPr lang="es-CL"/>
          </a:p>
        </p:txBody>
      </p: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82B8DDEA-E931-994F-86BA-42BAB21F35DB}"/>
              </a:ext>
            </a:extLst>
          </p:cNvPr>
          <p:cNvCxnSpPr/>
          <p:nvPr userDrawn="1"/>
        </p:nvCxnSpPr>
        <p:spPr>
          <a:xfrm>
            <a:off x="3599624" y="2836620"/>
            <a:ext cx="0" cy="849066"/>
          </a:xfrm>
          <a:prstGeom prst="line">
            <a:avLst/>
          </a:prstGeom>
          <a:noFill/>
          <a:ln w="12700" cap="flat">
            <a:solidFill>
              <a:schemeClr val="bg2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0" name="Marcador de texto 7">
            <a:extLst>
              <a:ext uri="{FF2B5EF4-FFF2-40B4-BE49-F238E27FC236}">
                <a16:creationId xmlns:a16="http://schemas.microsoft.com/office/drawing/2014/main" id="{32B82F2E-C60E-4F49-9E04-817DE4A46A4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05184" y="4087968"/>
            <a:ext cx="3610800" cy="75878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20000"/>
              <a:buFont typeface="Wingdings" pitchFamily="2" charset="2"/>
              <a:buChar char="§"/>
              <a:defRPr sz="14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14</a:t>
            </a:r>
          </a:p>
          <a:p>
            <a:pPr lvl="0"/>
            <a:r>
              <a:rPr lang="es-ES"/>
              <a:t>Texto Arial 14</a:t>
            </a:r>
          </a:p>
        </p:txBody>
      </p:sp>
      <p:sp>
        <p:nvSpPr>
          <p:cNvPr id="101" name="Marcador de texto 7">
            <a:extLst>
              <a:ext uri="{FF2B5EF4-FFF2-40B4-BE49-F238E27FC236}">
                <a16:creationId xmlns:a16="http://schemas.microsoft.com/office/drawing/2014/main" id="{53ACC097-9A1C-3241-80E5-4FA2DBCD5E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28812" y="4260899"/>
            <a:ext cx="1288117" cy="467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Bold 16</a:t>
            </a:r>
            <a:endParaRPr lang="es-CL"/>
          </a:p>
        </p:txBody>
      </p: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25F53A69-89D3-734D-9B06-56318A2B5E6E}"/>
              </a:ext>
            </a:extLst>
          </p:cNvPr>
          <p:cNvCxnSpPr/>
          <p:nvPr userDrawn="1"/>
        </p:nvCxnSpPr>
        <p:spPr>
          <a:xfrm>
            <a:off x="3599624" y="4050743"/>
            <a:ext cx="0" cy="849066"/>
          </a:xfrm>
          <a:prstGeom prst="line">
            <a:avLst/>
          </a:prstGeom>
          <a:noFill/>
          <a:ln w="12700" cap="flat">
            <a:solidFill>
              <a:schemeClr val="bg2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Marcador de texto 7">
            <a:extLst>
              <a:ext uri="{FF2B5EF4-FFF2-40B4-BE49-F238E27FC236}">
                <a16:creationId xmlns:a16="http://schemas.microsoft.com/office/drawing/2014/main" id="{E5228B0D-DF98-794A-B213-566DD6D0005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05184" y="5298133"/>
            <a:ext cx="3614811" cy="75878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20000"/>
              <a:buFont typeface="Wingdings" pitchFamily="2" charset="2"/>
              <a:buChar char="§"/>
              <a:defRPr sz="14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14</a:t>
            </a:r>
          </a:p>
          <a:p>
            <a:pPr lvl="0"/>
            <a:r>
              <a:rPr lang="es-ES"/>
              <a:t>Texto Arial 14</a:t>
            </a:r>
          </a:p>
        </p:txBody>
      </p:sp>
      <p:sp>
        <p:nvSpPr>
          <p:cNvPr id="107" name="Marcador de texto 7">
            <a:extLst>
              <a:ext uri="{FF2B5EF4-FFF2-40B4-BE49-F238E27FC236}">
                <a16:creationId xmlns:a16="http://schemas.microsoft.com/office/drawing/2014/main" id="{12AA98F3-ECF0-0846-98CE-48B524FC174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28812" y="5471064"/>
            <a:ext cx="1288107" cy="467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Bold 16</a:t>
            </a:r>
            <a:endParaRPr lang="es-CL"/>
          </a:p>
        </p:txBody>
      </p: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A420EF3B-A9EA-F74A-AFB4-B01AC7830323}"/>
              </a:ext>
            </a:extLst>
          </p:cNvPr>
          <p:cNvCxnSpPr/>
          <p:nvPr userDrawn="1"/>
        </p:nvCxnSpPr>
        <p:spPr>
          <a:xfrm>
            <a:off x="3599624" y="5264866"/>
            <a:ext cx="0" cy="849066"/>
          </a:xfrm>
          <a:prstGeom prst="line">
            <a:avLst/>
          </a:prstGeom>
          <a:noFill/>
          <a:ln w="12700" cap="flat">
            <a:solidFill>
              <a:schemeClr val="bg2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Marcador de posición de imagen 2">
            <a:extLst>
              <a:ext uri="{FF2B5EF4-FFF2-40B4-BE49-F238E27FC236}">
                <a16:creationId xmlns:a16="http://schemas.microsoft.com/office/drawing/2014/main" id="{8FCD531C-778A-2E4A-9ABA-A34D4648680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404225" y="1667640"/>
            <a:ext cx="3323432" cy="212780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r>
              <a:rPr lang="es-CL"/>
              <a:t>Doble clic para incorporar una imagen</a:t>
            </a:r>
          </a:p>
        </p:txBody>
      </p:sp>
      <p:sp>
        <p:nvSpPr>
          <p:cNvPr id="39" name="Marcador de posición de imagen 2">
            <a:extLst>
              <a:ext uri="{FF2B5EF4-FFF2-40B4-BE49-F238E27FC236}">
                <a16:creationId xmlns:a16="http://schemas.microsoft.com/office/drawing/2014/main" id="{E1719074-B64D-B840-B12F-779CE3A91C3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404225" y="3930697"/>
            <a:ext cx="3323432" cy="212780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r>
              <a:rPr lang="es-CL"/>
              <a:t>Doble clic para incorporar una imagen</a:t>
            </a:r>
          </a:p>
        </p:txBody>
      </p:sp>
      <p:sp>
        <p:nvSpPr>
          <p:cNvPr id="45" name="Marcador de posición de imagen 3">
            <a:extLst>
              <a:ext uri="{FF2B5EF4-FFF2-40B4-BE49-F238E27FC236}">
                <a16:creationId xmlns:a16="http://schemas.microsoft.com/office/drawing/2014/main" id="{BF352FCF-2840-F641-B261-0E6B39E92845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4509" y="1723883"/>
            <a:ext cx="772234" cy="66170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/>
            </a:lvl1pPr>
          </a:lstStyle>
          <a:p>
            <a:pPr marL="304800" marR="0" indent="-304800" algn="l" defTabSz="1218406" rtl="0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</a:pPr>
            <a:r>
              <a:rPr lang="es-CL"/>
              <a:t>Insertar icono</a:t>
            </a:r>
          </a:p>
        </p:txBody>
      </p:sp>
      <p:sp>
        <p:nvSpPr>
          <p:cNvPr id="49" name="Marcador de posición de imagen 3">
            <a:extLst>
              <a:ext uri="{FF2B5EF4-FFF2-40B4-BE49-F238E27FC236}">
                <a16:creationId xmlns:a16="http://schemas.microsoft.com/office/drawing/2014/main" id="{FC5D998E-8878-364C-B535-4672C2DA176D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804509" y="2931491"/>
            <a:ext cx="772234" cy="66170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/>
            </a:lvl1pPr>
          </a:lstStyle>
          <a:p>
            <a:pPr marL="304800" marR="0" indent="-304800" algn="l" defTabSz="1218406" rtl="0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</a:pPr>
            <a:r>
              <a:rPr lang="es-CL"/>
              <a:t>Insertar icono</a:t>
            </a:r>
          </a:p>
        </p:txBody>
      </p:sp>
      <p:sp>
        <p:nvSpPr>
          <p:cNvPr id="50" name="Marcador de posición de imagen 3">
            <a:extLst>
              <a:ext uri="{FF2B5EF4-FFF2-40B4-BE49-F238E27FC236}">
                <a16:creationId xmlns:a16="http://schemas.microsoft.com/office/drawing/2014/main" id="{7BE1B078-7F8B-5649-8CC2-046FD74D82BE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804509" y="4139099"/>
            <a:ext cx="772234" cy="66170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/>
            </a:lvl1pPr>
          </a:lstStyle>
          <a:p>
            <a:pPr marL="304800" marR="0" indent="-304800" algn="l" defTabSz="1218406" rtl="0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</a:pPr>
            <a:r>
              <a:rPr lang="es-CL"/>
              <a:t>Insertar icono</a:t>
            </a:r>
          </a:p>
        </p:txBody>
      </p:sp>
      <p:sp>
        <p:nvSpPr>
          <p:cNvPr id="51" name="Marcador de posición de imagen 3">
            <a:extLst>
              <a:ext uri="{FF2B5EF4-FFF2-40B4-BE49-F238E27FC236}">
                <a16:creationId xmlns:a16="http://schemas.microsoft.com/office/drawing/2014/main" id="{7C49BCC0-4D4D-EB4A-8268-F60F518F5523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804509" y="5346707"/>
            <a:ext cx="772234" cy="66170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/>
            </a:lvl1pPr>
          </a:lstStyle>
          <a:p>
            <a:pPr marL="304800" marR="0" indent="-304800" algn="l" defTabSz="1218406" rtl="0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</a:pPr>
            <a:r>
              <a:rPr lang="es-CL"/>
              <a:t>Insertar icono</a:t>
            </a:r>
          </a:p>
        </p:txBody>
      </p:sp>
      <p:sp>
        <p:nvSpPr>
          <p:cNvPr id="3" name="Marcador de número de diapositiva 1">
            <a:extLst>
              <a:ext uri="{FF2B5EF4-FFF2-40B4-BE49-F238E27FC236}">
                <a16:creationId xmlns:a16="http://schemas.microsoft.com/office/drawing/2014/main" id="{5635CE05-A8B6-0F9D-8524-AC66A4CB2179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>
          <a:xfrm>
            <a:off x="9890709" y="6617652"/>
            <a:ext cx="1844164" cy="240348"/>
          </a:xfrm>
        </p:spPr>
        <p:txBody>
          <a:bodyPr lIns="0" tIns="0" rIns="0" bIns="0" anchor="t"/>
          <a:lstStyle>
            <a:lvl1pPr>
              <a:defRPr sz="10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37290F3-BA30-9341-A10E-737EC97582C1}" type="slidenum">
              <a:rPr lang="es-CL" smtClean="0"/>
              <a:pPr/>
              <a:t>‹#›</a:t>
            </a:fld>
            <a:endParaRPr lang="es-CL"/>
          </a:p>
        </p:txBody>
      </p:sp>
      <p:sp>
        <p:nvSpPr>
          <p:cNvPr id="4" name="Marcador de texto 7">
            <a:extLst>
              <a:ext uri="{FF2B5EF4-FFF2-40B4-BE49-F238E27FC236}">
                <a16:creationId xmlns:a16="http://schemas.microsoft.com/office/drawing/2014/main" id="{88D966E8-7EA5-758A-7F8B-5D4DD100B2A2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49263" y="496571"/>
            <a:ext cx="7166722" cy="3355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Regular 20</a:t>
            </a:r>
          </a:p>
        </p:txBody>
      </p:sp>
      <p:sp>
        <p:nvSpPr>
          <p:cNvPr id="5" name="Marcador de texto 7">
            <a:extLst>
              <a:ext uri="{FF2B5EF4-FFF2-40B4-BE49-F238E27FC236}">
                <a16:creationId xmlns:a16="http://schemas.microsoft.com/office/drawing/2014/main" id="{D380A6EC-B8CC-900A-BA04-159F8F127C1E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49263" y="872882"/>
            <a:ext cx="7166722" cy="3562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Subtítulo Arial 16</a:t>
            </a:r>
            <a:endParaRPr lang="es-CL"/>
          </a:p>
        </p:txBody>
      </p:sp>
      <p:cxnSp>
        <p:nvCxnSpPr>
          <p:cNvPr id="6" name="Conector recto 18">
            <a:extLst>
              <a:ext uri="{FF2B5EF4-FFF2-40B4-BE49-F238E27FC236}">
                <a16:creationId xmlns:a16="http://schemas.microsoft.com/office/drawing/2014/main" id="{2D4286EE-15ED-C598-A2B5-8344B126A78F}"/>
              </a:ext>
            </a:extLst>
          </p:cNvPr>
          <p:cNvCxnSpPr>
            <a:cxnSpLocks/>
          </p:cNvCxnSpPr>
          <p:nvPr userDrawn="1"/>
        </p:nvCxnSpPr>
        <p:spPr>
          <a:xfrm>
            <a:off x="436563" y="385812"/>
            <a:ext cx="1297221" cy="0"/>
          </a:xfrm>
          <a:prstGeom prst="line">
            <a:avLst/>
          </a:prstGeom>
          <a:noFill/>
          <a:ln w="22225" cap="flat">
            <a:solidFill>
              <a:schemeClr val="accent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4" name="Picture 1" descr="A green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68A59D04-3648-C04F-8164-FB93D96726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891" y="452438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6261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081" userDrawn="1">
          <p15:clr>
            <a:srgbClr val="FBAE40"/>
          </p15:clr>
        </p15:guide>
        <p15:guide id="2" pos="280" userDrawn="1">
          <p15:clr>
            <a:srgbClr val="FBAE40"/>
          </p15:clr>
        </p15:guide>
        <p15:guide id="3" pos="120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ta Gantt Think-C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1B8FB80-D582-7D41-94DF-9DC79634318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49263" y="1620839"/>
            <a:ext cx="11285610" cy="473036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FontTx/>
              <a:buNone/>
              <a:defRPr sz="13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09600" indent="0">
              <a:buFontTx/>
              <a:buNone/>
              <a:defRPr sz="13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0">
              <a:buFontTx/>
              <a:buNone/>
              <a:defRPr sz="13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19200" indent="0">
              <a:buFontTx/>
              <a:buNone/>
              <a:defRPr sz="13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Insertar gráfico o carta </a:t>
            </a:r>
            <a:r>
              <a:rPr lang="es-ES" err="1"/>
              <a:t>gantt</a:t>
            </a:r>
            <a:endParaRPr lang="es-CL"/>
          </a:p>
        </p:txBody>
      </p:sp>
      <p:sp>
        <p:nvSpPr>
          <p:cNvPr id="3" name="Marcador de número de diapositiva 1">
            <a:extLst>
              <a:ext uri="{FF2B5EF4-FFF2-40B4-BE49-F238E27FC236}">
                <a16:creationId xmlns:a16="http://schemas.microsoft.com/office/drawing/2014/main" id="{77D00938-9212-2EB2-FA3E-A411D6695497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>
          <a:xfrm>
            <a:off x="9890709" y="6617652"/>
            <a:ext cx="1844164" cy="240348"/>
          </a:xfrm>
        </p:spPr>
        <p:txBody>
          <a:bodyPr lIns="0" tIns="0" rIns="0" bIns="0" anchor="t"/>
          <a:lstStyle>
            <a:lvl1pPr>
              <a:defRPr sz="10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37290F3-BA30-9341-A10E-737EC97582C1}" type="slidenum">
              <a:rPr lang="es-CL" smtClean="0"/>
              <a:pPr/>
              <a:t>‹#›</a:t>
            </a:fld>
            <a:endParaRPr lang="es-CL"/>
          </a:p>
        </p:txBody>
      </p:sp>
      <p:sp>
        <p:nvSpPr>
          <p:cNvPr id="4" name="Marcador de texto 7">
            <a:extLst>
              <a:ext uri="{FF2B5EF4-FFF2-40B4-BE49-F238E27FC236}">
                <a16:creationId xmlns:a16="http://schemas.microsoft.com/office/drawing/2014/main" id="{95971976-0E83-FEA9-D8E3-EF53C32CED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49262" y="496571"/>
            <a:ext cx="8347075" cy="3355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Regular 20</a:t>
            </a:r>
          </a:p>
        </p:txBody>
      </p:sp>
      <p:sp>
        <p:nvSpPr>
          <p:cNvPr id="5" name="Marcador de texto 7">
            <a:extLst>
              <a:ext uri="{FF2B5EF4-FFF2-40B4-BE49-F238E27FC236}">
                <a16:creationId xmlns:a16="http://schemas.microsoft.com/office/drawing/2014/main" id="{4ECEDE42-346E-73AF-914F-DDAF094C05B1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49262" y="872882"/>
            <a:ext cx="8347075" cy="3562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Subtítulo Arial 16</a:t>
            </a:r>
            <a:endParaRPr lang="es-CL"/>
          </a:p>
        </p:txBody>
      </p:sp>
      <p:cxnSp>
        <p:nvCxnSpPr>
          <p:cNvPr id="6" name="Conector recto 18">
            <a:extLst>
              <a:ext uri="{FF2B5EF4-FFF2-40B4-BE49-F238E27FC236}">
                <a16:creationId xmlns:a16="http://schemas.microsoft.com/office/drawing/2014/main" id="{07602F1B-E0CD-1B18-2D9E-01D2A99AEF9C}"/>
              </a:ext>
            </a:extLst>
          </p:cNvPr>
          <p:cNvCxnSpPr>
            <a:cxnSpLocks/>
          </p:cNvCxnSpPr>
          <p:nvPr userDrawn="1"/>
        </p:nvCxnSpPr>
        <p:spPr>
          <a:xfrm>
            <a:off x="436563" y="385812"/>
            <a:ext cx="1297221" cy="0"/>
          </a:xfrm>
          <a:prstGeom prst="line">
            <a:avLst/>
          </a:prstGeom>
          <a:noFill/>
          <a:ln w="22225" cap="flat">
            <a:solidFill>
              <a:schemeClr val="accent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8" name="Picture 1" descr="A green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E243867B-45ED-D74E-A72A-1D25712FC4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891" y="452438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4354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ítulo c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BA9B3A-D6EE-4F2B-F15A-7626F64CCA8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x-non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aphicFrame>
        <p:nvGraphicFramePr>
          <p:cNvPr id="4" name="Rectangle 1" hidden="1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41332649"/>
              </p:ext>
            </p:extLst>
          </p:nvPr>
        </p:nvGraphicFramePr>
        <p:xfrm>
          <a:off x="0" y="1"/>
          <a:ext cx="215026" cy="16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0" imgH="0" progId="TCLayout.ActiveDocument.1">
                  <p:embed/>
                </p:oleObj>
              </mc:Choice>
              <mc:Fallback>
                <p:oleObj name="Diapositiva de think-cell" r:id="rId3" imgW="0" imgH="0" progId="TCLayout.ActiveDocument.1">
                  <p:embed/>
                  <p:pic>
                    <p:nvPicPr>
                      <p:cNvPr id="4" name="Rectangle 1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215026" cy="16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15871B1-FFC4-C047-AEC4-260103AD9E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9263" y="6463752"/>
            <a:ext cx="5162397" cy="240347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None/>
              <a:tabLst/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Fuente o Pie de </a:t>
            </a:r>
            <a:r>
              <a:rPr lang="en-US" err="1"/>
              <a:t>página</a:t>
            </a:r>
            <a:r>
              <a:rPr lang="en-US"/>
              <a:t> Arial 9</a:t>
            </a:r>
          </a:p>
        </p:txBody>
      </p:sp>
      <p:sp>
        <p:nvSpPr>
          <p:cNvPr id="2" name="Marcador de texto 7">
            <a:extLst>
              <a:ext uri="{FF2B5EF4-FFF2-40B4-BE49-F238E27FC236}">
                <a16:creationId xmlns:a16="http://schemas.microsoft.com/office/drawing/2014/main" id="{C7A55DA8-23C9-A172-4FF2-402869E03DB9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49262" y="496570"/>
            <a:ext cx="4378769" cy="3676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Regular 20</a:t>
            </a:r>
          </a:p>
        </p:txBody>
      </p:sp>
      <p:sp>
        <p:nvSpPr>
          <p:cNvPr id="3" name="Marcador de texto 7">
            <a:extLst>
              <a:ext uri="{FF2B5EF4-FFF2-40B4-BE49-F238E27FC236}">
                <a16:creationId xmlns:a16="http://schemas.microsoft.com/office/drawing/2014/main" id="{84E84AA1-C6A5-FEBB-0336-03D88A7B95A7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49263" y="872882"/>
            <a:ext cx="3959900" cy="3903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Subtítulo Arial 16</a:t>
            </a:r>
            <a:endParaRPr lang="es-CL"/>
          </a:p>
        </p:txBody>
      </p:sp>
      <p:sp>
        <p:nvSpPr>
          <p:cNvPr id="13" name="Marcador de número de diapositiva 1">
            <a:extLst>
              <a:ext uri="{FF2B5EF4-FFF2-40B4-BE49-F238E27FC236}">
                <a16:creationId xmlns:a16="http://schemas.microsoft.com/office/drawing/2014/main" id="{4E2E6A7D-802D-09C3-1DA8-5740CE40EFB0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>
          <a:xfrm>
            <a:off x="9890709" y="6463751"/>
            <a:ext cx="1844164" cy="240348"/>
          </a:xfrm>
        </p:spPr>
        <p:txBody>
          <a:bodyPr lIns="0" tIns="0" rIns="0" bIns="0" anchor="t"/>
          <a:lstStyle>
            <a:lvl1pPr>
              <a:defRPr sz="10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37290F3-BA30-9341-A10E-737EC97582C1}" type="slidenum">
              <a:rPr lang="es-CL" smtClean="0"/>
              <a:pPr/>
              <a:t>‹#›</a:t>
            </a:fld>
            <a:endParaRPr lang="es-CL"/>
          </a:p>
        </p:txBody>
      </p:sp>
      <p:cxnSp>
        <p:nvCxnSpPr>
          <p:cNvPr id="5" name="Conector recto 18">
            <a:extLst>
              <a:ext uri="{FF2B5EF4-FFF2-40B4-BE49-F238E27FC236}">
                <a16:creationId xmlns:a16="http://schemas.microsoft.com/office/drawing/2014/main" id="{2B0EC971-B217-3722-17F7-276BB1155E27}"/>
              </a:ext>
            </a:extLst>
          </p:cNvPr>
          <p:cNvCxnSpPr>
            <a:cxnSpLocks/>
          </p:cNvCxnSpPr>
          <p:nvPr userDrawn="1"/>
        </p:nvCxnSpPr>
        <p:spPr>
          <a:xfrm>
            <a:off x="436563" y="385812"/>
            <a:ext cx="1297221" cy="0"/>
          </a:xfrm>
          <a:prstGeom prst="line">
            <a:avLst/>
          </a:prstGeom>
          <a:noFill/>
          <a:ln w="22225" cap="flat">
            <a:solidFill>
              <a:schemeClr val="accent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" name="Picture 1" descr="A green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EFF98DFB-CAAE-7840-A87F-31B1C0E8EB6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891" y="452438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8210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31">
          <p15:clr>
            <a:srgbClr val="FBAE40"/>
          </p15:clr>
        </p15:guide>
        <p15:guide id="2" pos="3861">
          <p15:clr>
            <a:srgbClr val="FBAE40"/>
          </p15:clr>
        </p15:guide>
        <p15:guide id="3" orient="horz" pos="250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ámina solo ícon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Marcador de texto 7">
            <a:extLst>
              <a:ext uri="{FF2B5EF4-FFF2-40B4-BE49-F238E27FC236}">
                <a16:creationId xmlns:a16="http://schemas.microsoft.com/office/drawing/2014/main" id="{06EBF3F5-82CF-3447-9CBB-BB0F933A65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322" y="2965399"/>
            <a:ext cx="1482253" cy="635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Bold 16</a:t>
            </a:r>
            <a:endParaRPr lang="es-CL"/>
          </a:p>
        </p:txBody>
      </p:sp>
      <p:sp>
        <p:nvSpPr>
          <p:cNvPr id="82" name="Marcador de texto 7">
            <a:extLst>
              <a:ext uri="{FF2B5EF4-FFF2-40B4-BE49-F238E27FC236}">
                <a16:creationId xmlns:a16="http://schemas.microsoft.com/office/drawing/2014/main" id="{BB03827E-9E73-F54D-91ED-F37E18DF6D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796337" y="2965399"/>
            <a:ext cx="1482253" cy="635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Bold 16</a:t>
            </a:r>
            <a:endParaRPr lang="es-CL"/>
          </a:p>
        </p:txBody>
      </p:sp>
      <p:sp>
        <p:nvSpPr>
          <p:cNvPr id="86" name="Marcador de texto 7">
            <a:extLst>
              <a:ext uri="{FF2B5EF4-FFF2-40B4-BE49-F238E27FC236}">
                <a16:creationId xmlns:a16="http://schemas.microsoft.com/office/drawing/2014/main" id="{D3E3EFE6-6F4B-B54D-AF2C-EAD0435E5D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29829" y="2965399"/>
            <a:ext cx="1482253" cy="635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Bold 16</a:t>
            </a:r>
            <a:endParaRPr lang="es-CL"/>
          </a:p>
        </p:txBody>
      </p:sp>
      <p:sp>
        <p:nvSpPr>
          <p:cNvPr id="109" name="Marcador de texto 7">
            <a:extLst>
              <a:ext uri="{FF2B5EF4-FFF2-40B4-BE49-F238E27FC236}">
                <a16:creationId xmlns:a16="http://schemas.microsoft.com/office/drawing/2014/main" id="{991112FC-F65D-FA43-B1F6-7F488AE779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322" y="5074754"/>
            <a:ext cx="1482253" cy="635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Bold 16</a:t>
            </a:r>
            <a:endParaRPr lang="es-CL"/>
          </a:p>
        </p:txBody>
      </p:sp>
      <p:sp>
        <p:nvSpPr>
          <p:cNvPr id="117" name="Marcador de texto 7">
            <a:extLst>
              <a:ext uri="{FF2B5EF4-FFF2-40B4-BE49-F238E27FC236}">
                <a16:creationId xmlns:a16="http://schemas.microsoft.com/office/drawing/2014/main" id="{B9DD7AC7-E6A2-1A49-8E09-B1BBD97180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796337" y="5074754"/>
            <a:ext cx="1482253" cy="635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Bold 16</a:t>
            </a:r>
            <a:endParaRPr lang="es-CL"/>
          </a:p>
        </p:txBody>
      </p:sp>
      <p:sp>
        <p:nvSpPr>
          <p:cNvPr id="121" name="Marcador de texto 7">
            <a:extLst>
              <a:ext uri="{FF2B5EF4-FFF2-40B4-BE49-F238E27FC236}">
                <a16:creationId xmlns:a16="http://schemas.microsoft.com/office/drawing/2014/main" id="{57427875-4083-0746-9C0D-BFCA937A310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9829" y="5074754"/>
            <a:ext cx="1482253" cy="635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Bold 16</a:t>
            </a:r>
            <a:endParaRPr lang="es-CL"/>
          </a:p>
        </p:txBody>
      </p:sp>
      <p:sp>
        <p:nvSpPr>
          <p:cNvPr id="54" name="Marcador de posición de imagen 3">
            <a:extLst>
              <a:ext uri="{FF2B5EF4-FFF2-40B4-BE49-F238E27FC236}">
                <a16:creationId xmlns:a16="http://schemas.microsoft.com/office/drawing/2014/main" id="{EE3102D7-7297-9344-91F2-85FF3C368DD3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463322" y="4209286"/>
            <a:ext cx="772234" cy="66170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/>
            </a:lvl1pPr>
          </a:lstStyle>
          <a:p>
            <a:pPr marL="304800" marR="0" indent="-304800" algn="l" defTabSz="1218406" rtl="0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</a:pPr>
            <a:r>
              <a:rPr lang="es-CL"/>
              <a:t>Insertar icono</a:t>
            </a:r>
          </a:p>
        </p:txBody>
      </p:sp>
      <p:sp>
        <p:nvSpPr>
          <p:cNvPr id="55" name="Marcador de posición de imagen 3">
            <a:extLst>
              <a:ext uri="{FF2B5EF4-FFF2-40B4-BE49-F238E27FC236}">
                <a16:creationId xmlns:a16="http://schemas.microsoft.com/office/drawing/2014/main" id="{9FBDFC9B-7C8B-DC45-B9F9-55498656D1B0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629829" y="4209286"/>
            <a:ext cx="772234" cy="66170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/>
            </a:lvl1pPr>
          </a:lstStyle>
          <a:p>
            <a:pPr marL="304800" marR="0" indent="-304800" algn="l" defTabSz="1218406" rtl="0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</a:pPr>
            <a:r>
              <a:rPr lang="es-CL"/>
              <a:t>Insertar icono</a:t>
            </a:r>
          </a:p>
        </p:txBody>
      </p:sp>
      <p:sp>
        <p:nvSpPr>
          <p:cNvPr id="56" name="Marcador de posición de imagen 3">
            <a:extLst>
              <a:ext uri="{FF2B5EF4-FFF2-40B4-BE49-F238E27FC236}">
                <a16:creationId xmlns:a16="http://schemas.microsoft.com/office/drawing/2014/main" id="{559CBD6C-2DC7-224F-B729-9E291911C669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8796337" y="4209286"/>
            <a:ext cx="772234" cy="66170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/>
            </a:lvl1pPr>
          </a:lstStyle>
          <a:p>
            <a:pPr marL="304800" marR="0" indent="-304800" algn="l" defTabSz="1218406" rtl="0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</a:pPr>
            <a:r>
              <a:rPr lang="es-CL"/>
              <a:t>Insertar icono</a:t>
            </a:r>
          </a:p>
        </p:txBody>
      </p:sp>
      <p:sp>
        <p:nvSpPr>
          <p:cNvPr id="58" name="Marcador de posición de imagen 3">
            <a:extLst>
              <a:ext uri="{FF2B5EF4-FFF2-40B4-BE49-F238E27FC236}">
                <a16:creationId xmlns:a16="http://schemas.microsoft.com/office/drawing/2014/main" id="{70515F09-3022-7248-97FD-AF60E7A637A3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4629829" y="2103084"/>
            <a:ext cx="772234" cy="66170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/>
            </a:lvl1pPr>
          </a:lstStyle>
          <a:p>
            <a:pPr marL="304800" marR="0" indent="-304800" algn="l" defTabSz="1218406" rtl="0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</a:pPr>
            <a:r>
              <a:rPr lang="es-CL"/>
              <a:t>Insertar icono</a:t>
            </a:r>
          </a:p>
        </p:txBody>
      </p:sp>
      <p:sp>
        <p:nvSpPr>
          <p:cNvPr id="59" name="Marcador de posición de imagen 3">
            <a:extLst>
              <a:ext uri="{FF2B5EF4-FFF2-40B4-BE49-F238E27FC236}">
                <a16:creationId xmlns:a16="http://schemas.microsoft.com/office/drawing/2014/main" id="{E7CAD503-A102-B44B-9C6B-B30F3C55AFE9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8796337" y="2103084"/>
            <a:ext cx="772234" cy="66170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/>
            </a:lvl1pPr>
          </a:lstStyle>
          <a:p>
            <a:pPr marL="304800" marR="0" indent="-304800" algn="l" defTabSz="1218406" rtl="0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</a:pPr>
            <a:r>
              <a:rPr lang="es-CL"/>
              <a:t>Insertar icono</a:t>
            </a:r>
          </a:p>
        </p:txBody>
      </p:sp>
      <p:sp>
        <p:nvSpPr>
          <p:cNvPr id="61" name="Marcador de posición de imagen 3">
            <a:extLst>
              <a:ext uri="{FF2B5EF4-FFF2-40B4-BE49-F238E27FC236}">
                <a16:creationId xmlns:a16="http://schemas.microsoft.com/office/drawing/2014/main" id="{537522F4-CAC5-624A-9444-E535A83A84B1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463322" y="2103084"/>
            <a:ext cx="772234" cy="66170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/>
            </a:lvl1pPr>
          </a:lstStyle>
          <a:p>
            <a:pPr marL="304800" marR="0" indent="-304800" algn="l" defTabSz="1218406" rtl="0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</a:pPr>
            <a:r>
              <a:rPr lang="es-CL"/>
              <a:t>Insertar icono</a:t>
            </a:r>
          </a:p>
        </p:txBody>
      </p:sp>
      <p:sp>
        <p:nvSpPr>
          <p:cNvPr id="3" name="Marcador de número de diapositiva 1">
            <a:extLst>
              <a:ext uri="{FF2B5EF4-FFF2-40B4-BE49-F238E27FC236}">
                <a16:creationId xmlns:a16="http://schemas.microsoft.com/office/drawing/2014/main" id="{203F6A84-F147-7F57-D340-54C63B0BD061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>
          <a:xfrm>
            <a:off x="9890709" y="6617652"/>
            <a:ext cx="1844164" cy="240348"/>
          </a:xfrm>
        </p:spPr>
        <p:txBody>
          <a:bodyPr lIns="0" tIns="0" rIns="0" bIns="0" anchor="t"/>
          <a:lstStyle>
            <a:lvl1pPr>
              <a:defRPr sz="10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37290F3-BA30-9341-A10E-737EC97582C1}" type="slidenum">
              <a:rPr lang="es-CL" smtClean="0"/>
              <a:pPr/>
              <a:t>‹#›</a:t>
            </a:fld>
            <a:endParaRPr lang="es-CL"/>
          </a:p>
        </p:txBody>
      </p:sp>
      <p:sp>
        <p:nvSpPr>
          <p:cNvPr id="4" name="Marcador de texto 7">
            <a:extLst>
              <a:ext uri="{FF2B5EF4-FFF2-40B4-BE49-F238E27FC236}">
                <a16:creationId xmlns:a16="http://schemas.microsoft.com/office/drawing/2014/main" id="{B9D38886-94D1-A6ED-4569-789456D09F19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49262" y="496571"/>
            <a:ext cx="8347075" cy="3355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Regular 20</a:t>
            </a:r>
          </a:p>
        </p:txBody>
      </p:sp>
      <p:sp>
        <p:nvSpPr>
          <p:cNvPr id="5" name="Marcador de texto 7">
            <a:extLst>
              <a:ext uri="{FF2B5EF4-FFF2-40B4-BE49-F238E27FC236}">
                <a16:creationId xmlns:a16="http://schemas.microsoft.com/office/drawing/2014/main" id="{5E178C68-7235-DC4D-A33B-C70CDC8EEFD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49262" y="872882"/>
            <a:ext cx="8347075" cy="3562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Subtítulo Arial 16</a:t>
            </a:r>
            <a:endParaRPr lang="es-CL"/>
          </a:p>
        </p:txBody>
      </p:sp>
      <p:cxnSp>
        <p:nvCxnSpPr>
          <p:cNvPr id="6" name="Conector recto 18">
            <a:extLst>
              <a:ext uri="{FF2B5EF4-FFF2-40B4-BE49-F238E27FC236}">
                <a16:creationId xmlns:a16="http://schemas.microsoft.com/office/drawing/2014/main" id="{49379B90-7EEC-2E3F-1CF0-DB9DD7789CB7}"/>
              </a:ext>
            </a:extLst>
          </p:cNvPr>
          <p:cNvCxnSpPr>
            <a:cxnSpLocks/>
          </p:cNvCxnSpPr>
          <p:nvPr userDrawn="1"/>
        </p:nvCxnSpPr>
        <p:spPr>
          <a:xfrm>
            <a:off x="436563" y="385812"/>
            <a:ext cx="1297221" cy="0"/>
          </a:xfrm>
          <a:prstGeom prst="line">
            <a:avLst/>
          </a:prstGeom>
          <a:noFill/>
          <a:ln w="22225" cap="flat">
            <a:solidFill>
              <a:schemeClr val="accent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8" name="Picture 1" descr="A green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16AB60DA-64F5-1A46-94B5-3F7C9FBD83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891" y="452438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0969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081" userDrawn="1">
          <p15:clr>
            <a:srgbClr val="FBAE40"/>
          </p15:clr>
        </p15:guide>
        <p15:guide id="3" pos="5632" userDrawn="1">
          <p15:clr>
            <a:srgbClr val="FBAE40"/>
          </p15:clr>
        </p15:guide>
        <p15:guide id="4" pos="3840" userDrawn="1">
          <p15:clr>
            <a:srgbClr val="FBAE40"/>
          </p15:clr>
        </p15:guide>
        <p15:guide id="5" pos="2048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ámina noti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3F9EBD2-4C4B-C461-9E65-263C12994DD9}"/>
              </a:ext>
            </a:extLst>
          </p:cNvPr>
          <p:cNvSpPr/>
          <p:nvPr userDrawn="1"/>
        </p:nvSpPr>
        <p:spPr>
          <a:xfrm>
            <a:off x="6144759" y="3573642"/>
            <a:ext cx="2736056" cy="4561956"/>
          </a:xfrm>
          <a:prstGeom prst="roundRect">
            <a:avLst>
              <a:gd name="adj" fmla="val 8759"/>
            </a:avLst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x-non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B761308-A9E1-9890-CCD4-F0057B7603E2}"/>
              </a:ext>
            </a:extLst>
          </p:cNvPr>
          <p:cNvSpPr/>
          <p:nvPr userDrawn="1"/>
        </p:nvSpPr>
        <p:spPr>
          <a:xfrm>
            <a:off x="9004691" y="3573642"/>
            <a:ext cx="2736056" cy="4561956"/>
          </a:xfrm>
          <a:prstGeom prst="roundRect">
            <a:avLst>
              <a:gd name="adj" fmla="val 8759"/>
            </a:avLst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x-non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020FD0-C3CF-079E-6BA3-397032E5E582}"/>
              </a:ext>
            </a:extLst>
          </p:cNvPr>
          <p:cNvSpPr/>
          <p:nvPr userDrawn="1"/>
        </p:nvSpPr>
        <p:spPr>
          <a:xfrm>
            <a:off x="424895" y="3573642"/>
            <a:ext cx="2736056" cy="4561956"/>
          </a:xfrm>
          <a:prstGeom prst="roundRect">
            <a:avLst>
              <a:gd name="adj" fmla="val 8759"/>
            </a:avLst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x-non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CC29913-6DCC-A9CB-3E1A-E21B16DDC623}"/>
              </a:ext>
            </a:extLst>
          </p:cNvPr>
          <p:cNvSpPr/>
          <p:nvPr userDrawn="1"/>
        </p:nvSpPr>
        <p:spPr>
          <a:xfrm>
            <a:off x="3284827" y="2539235"/>
            <a:ext cx="2736056" cy="4561956"/>
          </a:xfrm>
          <a:prstGeom prst="roundRect">
            <a:avLst>
              <a:gd name="adj" fmla="val 8759"/>
            </a:avLst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x-non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5" name="Marcador de texto 7">
            <a:extLst>
              <a:ext uri="{FF2B5EF4-FFF2-40B4-BE49-F238E27FC236}">
                <a16:creationId xmlns:a16="http://schemas.microsoft.com/office/drawing/2014/main" id="{6BF8A88C-2650-B342-AC6A-0910D46C63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7457" y="5084755"/>
            <a:ext cx="2186319" cy="15397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16</a:t>
            </a:r>
            <a:endParaRPr lang="es-CL"/>
          </a:p>
        </p:txBody>
      </p:sp>
      <p:sp>
        <p:nvSpPr>
          <p:cNvPr id="66" name="Marcador de texto 7">
            <a:extLst>
              <a:ext uri="{FF2B5EF4-FFF2-40B4-BE49-F238E27FC236}">
                <a16:creationId xmlns:a16="http://schemas.microsoft.com/office/drawing/2014/main" id="{8FBF1655-AF76-F945-B38F-FE31E3035D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457" y="3995858"/>
            <a:ext cx="1257300" cy="51185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Nº</a:t>
            </a:r>
            <a:endParaRPr lang="es-CL"/>
          </a:p>
        </p:txBody>
      </p:sp>
      <p:sp>
        <p:nvSpPr>
          <p:cNvPr id="67" name="Marcador de texto 7">
            <a:extLst>
              <a:ext uri="{FF2B5EF4-FFF2-40B4-BE49-F238E27FC236}">
                <a16:creationId xmlns:a16="http://schemas.microsoft.com/office/drawing/2014/main" id="{D09FBF73-0F86-334D-A640-40FA6422E5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7458" y="4554724"/>
            <a:ext cx="2186318" cy="25250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16</a:t>
            </a:r>
            <a:endParaRPr lang="es-CL"/>
          </a:p>
        </p:txBody>
      </p:sp>
      <p:sp>
        <p:nvSpPr>
          <p:cNvPr id="69" name="Marcador de texto 7">
            <a:extLst>
              <a:ext uri="{FF2B5EF4-FFF2-40B4-BE49-F238E27FC236}">
                <a16:creationId xmlns:a16="http://schemas.microsoft.com/office/drawing/2014/main" id="{8DAFB3E8-F17D-0145-B3D7-D9F9A58CEAC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44175" y="4040828"/>
            <a:ext cx="2186319" cy="15397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16</a:t>
            </a:r>
            <a:endParaRPr lang="es-CL"/>
          </a:p>
        </p:txBody>
      </p:sp>
      <p:sp>
        <p:nvSpPr>
          <p:cNvPr id="70" name="Marcador de texto 7">
            <a:extLst>
              <a:ext uri="{FF2B5EF4-FFF2-40B4-BE49-F238E27FC236}">
                <a16:creationId xmlns:a16="http://schemas.microsoft.com/office/drawing/2014/main" id="{69AEA284-6214-104E-8E27-8BB480AF74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44175" y="2951931"/>
            <a:ext cx="1257300" cy="51185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Nº</a:t>
            </a:r>
            <a:endParaRPr lang="es-CL"/>
          </a:p>
        </p:txBody>
      </p:sp>
      <p:sp>
        <p:nvSpPr>
          <p:cNvPr id="71" name="Marcador de texto 7">
            <a:extLst>
              <a:ext uri="{FF2B5EF4-FFF2-40B4-BE49-F238E27FC236}">
                <a16:creationId xmlns:a16="http://schemas.microsoft.com/office/drawing/2014/main" id="{38C79E41-A17D-4B48-8B91-1215DC2A1AA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44175" y="3510797"/>
            <a:ext cx="2186318" cy="2620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16</a:t>
            </a:r>
            <a:endParaRPr lang="es-CL"/>
          </a:p>
        </p:txBody>
      </p:sp>
      <p:sp>
        <p:nvSpPr>
          <p:cNvPr id="73" name="Marcador de texto 7">
            <a:extLst>
              <a:ext uri="{FF2B5EF4-FFF2-40B4-BE49-F238E27FC236}">
                <a16:creationId xmlns:a16="http://schemas.microsoft.com/office/drawing/2014/main" id="{E6767AED-37F8-A841-8040-0EEB3BC4FF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2066" y="5084755"/>
            <a:ext cx="2186319" cy="15397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16</a:t>
            </a:r>
            <a:endParaRPr lang="es-CL"/>
          </a:p>
        </p:txBody>
      </p:sp>
      <p:sp>
        <p:nvSpPr>
          <p:cNvPr id="74" name="Marcador de texto 7">
            <a:extLst>
              <a:ext uri="{FF2B5EF4-FFF2-40B4-BE49-F238E27FC236}">
                <a16:creationId xmlns:a16="http://schemas.microsoft.com/office/drawing/2014/main" id="{55E7DFFB-09B1-2241-828E-6853EF3F21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2066" y="3995858"/>
            <a:ext cx="1257300" cy="51185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Nº</a:t>
            </a:r>
            <a:endParaRPr lang="es-CL"/>
          </a:p>
        </p:txBody>
      </p:sp>
      <p:sp>
        <p:nvSpPr>
          <p:cNvPr id="90" name="Marcador de texto 7">
            <a:extLst>
              <a:ext uri="{FF2B5EF4-FFF2-40B4-BE49-F238E27FC236}">
                <a16:creationId xmlns:a16="http://schemas.microsoft.com/office/drawing/2014/main" id="{A458015D-8739-2F48-BD8C-5FAB6F27784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12067" y="4554726"/>
            <a:ext cx="2186318" cy="25250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16</a:t>
            </a:r>
            <a:endParaRPr lang="es-CL"/>
          </a:p>
        </p:txBody>
      </p:sp>
      <p:sp>
        <p:nvSpPr>
          <p:cNvPr id="92" name="Marcador de texto 7">
            <a:extLst>
              <a:ext uri="{FF2B5EF4-FFF2-40B4-BE49-F238E27FC236}">
                <a16:creationId xmlns:a16="http://schemas.microsoft.com/office/drawing/2014/main" id="{37B63F82-511B-904F-AE58-F9D32809557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38394" y="5084755"/>
            <a:ext cx="2186319" cy="15397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16</a:t>
            </a:r>
            <a:endParaRPr lang="es-CL"/>
          </a:p>
        </p:txBody>
      </p:sp>
      <p:sp>
        <p:nvSpPr>
          <p:cNvPr id="93" name="Marcador de texto 7">
            <a:extLst>
              <a:ext uri="{FF2B5EF4-FFF2-40B4-BE49-F238E27FC236}">
                <a16:creationId xmlns:a16="http://schemas.microsoft.com/office/drawing/2014/main" id="{1B33BBFE-9406-CE41-ACA3-CFE95C7448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38394" y="3995858"/>
            <a:ext cx="1257300" cy="51185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Nº</a:t>
            </a:r>
            <a:endParaRPr lang="es-CL"/>
          </a:p>
        </p:txBody>
      </p:sp>
      <p:sp>
        <p:nvSpPr>
          <p:cNvPr id="94" name="Marcador de texto 7">
            <a:extLst>
              <a:ext uri="{FF2B5EF4-FFF2-40B4-BE49-F238E27FC236}">
                <a16:creationId xmlns:a16="http://schemas.microsoft.com/office/drawing/2014/main" id="{C874917F-D4AC-584B-91E6-BD1A3D307C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38394" y="4554726"/>
            <a:ext cx="2186318" cy="25250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Texto Arial 16</a:t>
            </a:r>
            <a:endParaRPr lang="es-CL"/>
          </a:p>
        </p:txBody>
      </p:sp>
      <p:sp>
        <p:nvSpPr>
          <p:cNvPr id="4" name="Marcador de texto 7">
            <a:extLst>
              <a:ext uri="{FF2B5EF4-FFF2-40B4-BE49-F238E27FC236}">
                <a16:creationId xmlns:a16="http://schemas.microsoft.com/office/drawing/2014/main" id="{F91C7D0D-913E-2BD6-A029-C1F997C4310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49262" y="496571"/>
            <a:ext cx="8347075" cy="3355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Regular 20</a:t>
            </a:r>
          </a:p>
        </p:txBody>
      </p:sp>
      <p:sp>
        <p:nvSpPr>
          <p:cNvPr id="5" name="Marcador de texto 7">
            <a:extLst>
              <a:ext uri="{FF2B5EF4-FFF2-40B4-BE49-F238E27FC236}">
                <a16:creationId xmlns:a16="http://schemas.microsoft.com/office/drawing/2014/main" id="{7EC21E73-5744-D27B-8CBE-8A518E2D3F70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49262" y="872882"/>
            <a:ext cx="8347075" cy="3562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Subtítulo Arial 16</a:t>
            </a:r>
            <a:endParaRPr lang="es-CL"/>
          </a:p>
        </p:txBody>
      </p:sp>
      <p:cxnSp>
        <p:nvCxnSpPr>
          <p:cNvPr id="3" name="Conector recto 18">
            <a:extLst>
              <a:ext uri="{FF2B5EF4-FFF2-40B4-BE49-F238E27FC236}">
                <a16:creationId xmlns:a16="http://schemas.microsoft.com/office/drawing/2014/main" id="{6E500EB6-4F25-F564-5C80-21656E61914A}"/>
              </a:ext>
            </a:extLst>
          </p:cNvPr>
          <p:cNvCxnSpPr>
            <a:cxnSpLocks/>
          </p:cNvCxnSpPr>
          <p:nvPr userDrawn="1"/>
        </p:nvCxnSpPr>
        <p:spPr>
          <a:xfrm>
            <a:off x="436563" y="385812"/>
            <a:ext cx="1297221" cy="0"/>
          </a:xfrm>
          <a:prstGeom prst="line">
            <a:avLst/>
          </a:prstGeom>
          <a:noFill/>
          <a:ln w="22225" cap="flat">
            <a:solidFill>
              <a:schemeClr val="accent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1" name="Picture 1" descr="A green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AFDAD75A-4AFF-B042-947D-6A34EE5910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891" y="452438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6529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3" pos="3874" userDrawn="1">
          <p15:clr>
            <a:srgbClr val="FBAE40"/>
          </p15:clr>
        </p15:guide>
        <p15:guide id="4" orient="horz" pos="1638" userDrawn="1">
          <p15:clr>
            <a:srgbClr val="FBAE40"/>
          </p15:clr>
        </p15:guide>
        <p15:guide id="5" pos="2071" userDrawn="1">
          <p15:clr>
            <a:srgbClr val="FBAE40"/>
          </p15:clr>
        </p15:guide>
        <p15:guide id="6" pos="5655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ámina noticias co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D79035D-CD47-D3EF-FE97-9B573CA0A9DF}"/>
              </a:ext>
            </a:extLst>
          </p:cNvPr>
          <p:cNvSpPr/>
          <p:nvPr userDrawn="1"/>
        </p:nvSpPr>
        <p:spPr>
          <a:xfrm>
            <a:off x="6144759" y="2539235"/>
            <a:ext cx="2736056" cy="4561956"/>
          </a:xfrm>
          <a:prstGeom prst="roundRect">
            <a:avLst>
              <a:gd name="adj" fmla="val 8759"/>
            </a:avLst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x-non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A1423AA-21DD-48FC-14CD-A10E4C9A4369}"/>
              </a:ext>
            </a:extLst>
          </p:cNvPr>
          <p:cNvSpPr/>
          <p:nvPr userDrawn="1"/>
        </p:nvSpPr>
        <p:spPr>
          <a:xfrm>
            <a:off x="9004691" y="2539235"/>
            <a:ext cx="2736056" cy="4561956"/>
          </a:xfrm>
          <a:prstGeom prst="roundRect">
            <a:avLst>
              <a:gd name="adj" fmla="val 8759"/>
            </a:avLst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x-non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7F2AD97-4318-2D62-02D4-CC56D2EBE040}"/>
              </a:ext>
            </a:extLst>
          </p:cNvPr>
          <p:cNvSpPr/>
          <p:nvPr userDrawn="1"/>
        </p:nvSpPr>
        <p:spPr>
          <a:xfrm>
            <a:off x="424895" y="2539235"/>
            <a:ext cx="2736056" cy="4561956"/>
          </a:xfrm>
          <a:prstGeom prst="roundRect">
            <a:avLst>
              <a:gd name="adj" fmla="val 8759"/>
            </a:avLst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x-non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6D1DD5-4CE5-A48F-7E97-F261817DB983}"/>
              </a:ext>
            </a:extLst>
          </p:cNvPr>
          <p:cNvSpPr/>
          <p:nvPr userDrawn="1"/>
        </p:nvSpPr>
        <p:spPr>
          <a:xfrm>
            <a:off x="3284827" y="2539235"/>
            <a:ext cx="2736056" cy="4561956"/>
          </a:xfrm>
          <a:prstGeom prst="roundRect">
            <a:avLst>
              <a:gd name="adj" fmla="val 8759"/>
            </a:avLst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x-non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Marcador de texto 7">
            <a:extLst>
              <a:ext uri="{FF2B5EF4-FFF2-40B4-BE49-F238E27FC236}">
                <a16:creationId xmlns:a16="http://schemas.microsoft.com/office/drawing/2014/main" id="{F57E9CCB-4FEF-3B4C-BB29-A871DC96C8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6284" y="2870424"/>
            <a:ext cx="2336790" cy="51185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Bold 16</a:t>
            </a:r>
            <a:endParaRPr lang="es-CL"/>
          </a:p>
        </p:txBody>
      </p:sp>
      <p:sp>
        <p:nvSpPr>
          <p:cNvPr id="29" name="Marcador de texto 7">
            <a:extLst>
              <a:ext uri="{FF2B5EF4-FFF2-40B4-BE49-F238E27FC236}">
                <a16:creationId xmlns:a16="http://schemas.microsoft.com/office/drawing/2014/main" id="{D012B9D1-835B-7745-97E3-74B7D8ED94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76284" y="3429292"/>
            <a:ext cx="2336791" cy="12398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r>
              <a:rPr lang="es-ES"/>
              <a:t>Título Arial </a:t>
            </a:r>
            <a:r>
              <a:rPr lang="es-CL"/>
              <a:t>16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EA17AB2-535B-3E41-9012-14AE4DF3B69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76275" y="4852194"/>
            <a:ext cx="2336800" cy="14652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s-CL"/>
              <a:t>Doble clic para incorporar una imagen</a:t>
            </a:r>
          </a:p>
        </p:txBody>
      </p:sp>
      <p:sp>
        <p:nvSpPr>
          <p:cNvPr id="33" name="Marcador de texto 7">
            <a:extLst>
              <a:ext uri="{FF2B5EF4-FFF2-40B4-BE49-F238E27FC236}">
                <a16:creationId xmlns:a16="http://schemas.microsoft.com/office/drawing/2014/main" id="{0DCF0A1D-0E92-3E4E-AE6C-06E920D6E6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13002" y="2870424"/>
            <a:ext cx="2336790" cy="51185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Bold 16</a:t>
            </a:r>
            <a:endParaRPr lang="es-CL"/>
          </a:p>
        </p:txBody>
      </p:sp>
      <p:sp>
        <p:nvSpPr>
          <p:cNvPr id="34" name="Marcador de texto 7">
            <a:extLst>
              <a:ext uri="{FF2B5EF4-FFF2-40B4-BE49-F238E27FC236}">
                <a16:creationId xmlns:a16="http://schemas.microsoft.com/office/drawing/2014/main" id="{6C423F7D-EEBF-3A44-B527-08BE6EB1B0E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13002" y="3429292"/>
            <a:ext cx="2336791" cy="12398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r>
              <a:rPr lang="es-ES"/>
              <a:t>Título Arial </a:t>
            </a:r>
            <a:r>
              <a:rPr lang="es-CL"/>
              <a:t>16</a:t>
            </a:r>
          </a:p>
        </p:txBody>
      </p:sp>
      <p:sp>
        <p:nvSpPr>
          <p:cNvPr id="35" name="Marcador de posición de imagen 2">
            <a:extLst>
              <a:ext uri="{FF2B5EF4-FFF2-40B4-BE49-F238E27FC236}">
                <a16:creationId xmlns:a16="http://schemas.microsoft.com/office/drawing/2014/main" id="{93186F0C-C7B9-764C-B99E-96FA0437C4C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512993" y="4852194"/>
            <a:ext cx="2336800" cy="14652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s-CL"/>
              <a:t>Doble clic para incorporar una imagen</a:t>
            </a:r>
          </a:p>
        </p:txBody>
      </p:sp>
      <p:sp>
        <p:nvSpPr>
          <p:cNvPr id="37" name="Marcador de texto 7">
            <a:extLst>
              <a:ext uri="{FF2B5EF4-FFF2-40B4-BE49-F238E27FC236}">
                <a16:creationId xmlns:a16="http://schemas.microsoft.com/office/drawing/2014/main" id="{B61C247D-37DA-1141-B436-E9CA5E4D938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80893" y="2870424"/>
            <a:ext cx="2336790" cy="51185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Bold 16</a:t>
            </a:r>
            <a:endParaRPr lang="es-CL"/>
          </a:p>
        </p:txBody>
      </p:sp>
      <p:sp>
        <p:nvSpPr>
          <p:cNvPr id="38" name="Marcador de texto 7">
            <a:extLst>
              <a:ext uri="{FF2B5EF4-FFF2-40B4-BE49-F238E27FC236}">
                <a16:creationId xmlns:a16="http://schemas.microsoft.com/office/drawing/2014/main" id="{BBA61BC9-7FB0-9C4F-B8DC-AC4C5F1DD8D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80893" y="3429292"/>
            <a:ext cx="2336791" cy="12398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r>
              <a:rPr lang="es-ES"/>
              <a:t>Título Arial </a:t>
            </a:r>
            <a:r>
              <a:rPr lang="es-CL"/>
              <a:t>16</a:t>
            </a:r>
          </a:p>
        </p:txBody>
      </p:sp>
      <p:sp>
        <p:nvSpPr>
          <p:cNvPr id="44" name="Marcador de posición de imagen 2">
            <a:extLst>
              <a:ext uri="{FF2B5EF4-FFF2-40B4-BE49-F238E27FC236}">
                <a16:creationId xmlns:a16="http://schemas.microsoft.com/office/drawing/2014/main" id="{57D13356-69C7-2542-A744-E65AE47B81E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380884" y="4852194"/>
            <a:ext cx="2336800" cy="14652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s-CL"/>
              <a:t>Doble clic para incorporar una imagen</a:t>
            </a:r>
          </a:p>
        </p:txBody>
      </p:sp>
      <p:sp>
        <p:nvSpPr>
          <p:cNvPr id="46" name="Marcador de texto 7">
            <a:extLst>
              <a:ext uri="{FF2B5EF4-FFF2-40B4-BE49-F238E27FC236}">
                <a16:creationId xmlns:a16="http://schemas.microsoft.com/office/drawing/2014/main" id="{31421233-7F3D-574E-9B40-A3D57BE496C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07220" y="2870424"/>
            <a:ext cx="2336791" cy="51185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Bold 16</a:t>
            </a:r>
            <a:endParaRPr lang="es-CL"/>
          </a:p>
        </p:txBody>
      </p:sp>
      <p:sp>
        <p:nvSpPr>
          <p:cNvPr id="47" name="Marcador de texto 7">
            <a:extLst>
              <a:ext uri="{FF2B5EF4-FFF2-40B4-BE49-F238E27FC236}">
                <a16:creationId xmlns:a16="http://schemas.microsoft.com/office/drawing/2014/main" id="{B2A73391-D262-9140-B309-BB12AA19FA1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207221" y="3429292"/>
            <a:ext cx="2336791" cy="12398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r>
              <a:rPr lang="es-ES"/>
              <a:t>Título Arial </a:t>
            </a:r>
            <a:r>
              <a:rPr lang="es-CL"/>
              <a:t>16</a:t>
            </a:r>
          </a:p>
        </p:txBody>
      </p:sp>
      <p:sp>
        <p:nvSpPr>
          <p:cNvPr id="48" name="Marcador de posición de imagen 2">
            <a:extLst>
              <a:ext uri="{FF2B5EF4-FFF2-40B4-BE49-F238E27FC236}">
                <a16:creationId xmlns:a16="http://schemas.microsoft.com/office/drawing/2014/main" id="{45275E7E-6C59-1249-AD15-26DA1036953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207212" y="4852194"/>
            <a:ext cx="2336800" cy="14652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s-CL"/>
              <a:t>Doble clic para incorporar una imagen</a:t>
            </a:r>
          </a:p>
        </p:txBody>
      </p:sp>
      <p:sp>
        <p:nvSpPr>
          <p:cNvPr id="2" name="Marcador de texto 7">
            <a:extLst>
              <a:ext uri="{FF2B5EF4-FFF2-40B4-BE49-F238E27FC236}">
                <a16:creationId xmlns:a16="http://schemas.microsoft.com/office/drawing/2014/main" id="{44C91283-45D0-3E03-A9FF-55BCD9B704C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49262" y="496571"/>
            <a:ext cx="8347075" cy="3355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Regular 20</a:t>
            </a:r>
          </a:p>
        </p:txBody>
      </p:sp>
      <p:sp>
        <p:nvSpPr>
          <p:cNvPr id="4" name="Marcador de texto 7">
            <a:extLst>
              <a:ext uri="{FF2B5EF4-FFF2-40B4-BE49-F238E27FC236}">
                <a16:creationId xmlns:a16="http://schemas.microsoft.com/office/drawing/2014/main" id="{47A559D5-DF30-4ACD-5D59-ED98AE39996C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49262" y="872882"/>
            <a:ext cx="8347075" cy="3562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Subtítulo Arial 16</a:t>
            </a:r>
            <a:endParaRPr lang="es-CL"/>
          </a:p>
        </p:txBody>
      </p:sp>
      <p:cxnSp>
        <p:nvCxnSpPr>
          <p:cNvPr id="7" name="Conector recto 18">
            <a:extLst>
              <a:ext uri="{FF2B5EF4-FFF2-40B4-BE49-F238E27FC236}">
                <a16:creationId xmlns:a16="http://schemas.microsoft.com/office/drawing/2014/main" id="{90704A90-4770-B1C4-DCF5-87CDF83645F6}"/>
              </a:ext>
            </a:extLst>
          </p:cNvPr>
          <p:cNvCxnSpPr>
            <a:cxnSpLocks/>
          </p:cNvCxnSpPr>
          <p:nvPr userDrawn="1"/>
        </p:nvCxnSpPr>
        <p:spPr>
          <a:xfrm>
            <a:off x="436563" y="385812"/>
            <a:ext cx="1297221" cy="0"/>
          </a:xfrm>
          <a:prstGeom prst="line">
            <a:avLst/>
          </a:prstGeom>
          <a:noFill/>
          <a:ln w="22225" cap="flat">
            <a:solidFill>
              <a:schemeClr val="accent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1" name="Picture 1" descr="A green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A423DD1B-C850-FC4E-A162-11506FBB60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891" y="452438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2267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3" pos="3874" userDrawn="1">
          <p15:clr>
            <a:srgbClr val="FBAE40"/>
          </p15:clr>
        </p15:guide>
        <p15:guide id="4" orient="horz" pos="1637" userDrawn="1">
          <p15:clr>
            <a:srgbClr val="FBAE40"/>
          </p15:clr>
        </p15:guide>
        <p15:guide id="5" pos="2071" userDrawn="1">
          <p15:clr>
            <a:srgbClr val="FBAE40"/>
          </p15:clr>
        </p15:guide>
        <p15:guide id="6" pos="5655" userDrawn="1">
          <p15:clr>
            <a:srgbClr val="FBAE40"/>
          </p15:clr>
        </p15:guide>
        <p15:guide id="7" orient="horz" pos="667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exto co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C6F6EF54-31B0-E446-AA5A-A0BC24DEC56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848457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7772400" imgH="10058400" progId="TCLayout.ActiveDocument.1">
                  <p:embed/>
                </p:oleObj>
              </mc:Choice>
              <mc:Fallback>
                <p:oleObj name="Diapositiva de think-cell" r:id="rId3" imgW="7772400" imgH="10058400" progId="TCLayout.ActiveDocument.1">
                  <p:embed/>
                  <p:pic>
                    <p:nvPicPr>
                      <p:cNvPr id="3" name="Objeto 2" hidden="1">
                        <a:extLst>
                          <a:ext uri="{FF2B5EF4-FFF2-40B4-BE49-F238E27FC236}">
                            <a16:creationId xmlns:a16="http://schemas.microsoft.com/office/drawing/2014/main" id="{C6F6EF54-31B0-E446-AA5A-A0BC24DEC5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Marcador de posición de imagen 3">
            <a:extLst>
              <a:ext uri="{FF2B5EF4-FFF2-40B4-BE49-F238E27FC236}">
                <a16:creationId xmlns:a16="http://schemas.microsoft.com/office/drawing/2014/main" id="{602734B2-65B4-284E-AF5A-74CF40B766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58244" y="1629752"/>
            <a:ext cx="7354331" cy="46457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5F5F5F"/>
                </a:solidFill>
              </a:defRPr>
            </a:lvl1pPr>
          </a:lstStyle>
          <a:p>
            <a:r>
              <a:rPr lang="es-CL"/>
              <a:t>Doble clic para incorporar una imagen</a:t>
            </a:r>
          </a:p>
        </p:txBody>
      </p:sp>
      <p:sp>
        <p:nvSpPr>
          <p:cNvPr id="30" name="Marcador de posición de imagen 5">
            <a:extLst>
              <a:ext uri="{FF2B5EF4-FFF2-40B4-BE49-F238E27FC236}">
                <a16:creationId xmlns:a16="http://schemas.microsoft.com/office/drawing/2014/main" id="{57FDAB6D-EC3D-AD46-90D9-9F81574BB84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0463" y="1629752"/>
            <a:ext cx="3599023" cy="22356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5F5F5F"/>
                </a:solidFill>
              </a:defRPr>
            </a:lvl1pPr>
          </a:lstStyle>
          <a:p>
            <a:r>
              <a:rPr lang="es-CL"/>
              <a:t>Doble clic para incorporar una imagen</a:t>
            </a:r>
          </a:p>
        </p:txBody>
      </p:sp>
      <p:sp>
        <p:nvSpPr>
          <p:cNvPr id="43" name="Marcador de posición de imagen 5">
            <a:extLst>
              <a:ext uri="{FF2B5EF4-FFF2-40B4-BE49-F238E27FC236}">
                <a16:creationId xmlns:a16="http://schemas.microsoft.com/office/drawing/2014/main" id="{2934B818-E267-2047-A000-A4E61AED264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0463" y="4039866"/>
            <a:ext cx="3599023" cy="22356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5F5F5F"/>
                </a:solidFill>
              </a:defRPr>
            </a:lvl1pPr>
          </a:lstStyle>
          <a:p>
            <a:r>
              <a:rPr lang="es-CL"/>
              <a:t>Doble clic para incorporar una imagen</a:t>
            </a:r>
          </a:p>
        </p:txBody>
      </p:sp>
      <p:sp>
        <p:nvSpPr>
          <p:cNvPr id="2" name="Marcador de texto 7">
            <a:extLst>
              <a:ext uri="{FF2B5EF4-FFF2-40B4-BE49-F238E27FC236}">
                <a16:creationId xmlns:a16="http://schemas.microsoft.com/office/drawing/2014/main" id="{4FFFAE49-5C7E-779C-FE0C-21EA6D7F8342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49262" y="496571"/>
            <a:ext cx="8347075" cy="3355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Regular 20</a:t>
            </a:r>
          </a:p>
        </p:txBody>
      </p:sp>
      <p:sp>
        <p:nvSpPr>
          <p:cNvPr id="4" name="Marcador de texto 7">
            <a:extLst>
              <a:ext uri="{FF2B5EF4-FFF2-40B4-BE49-F238E27FC236}">
                <a16:creationId xmlns:a16="http://schemas.microsoft.com/office/drawing/2014/main" id="{BA277397-57FC-D54F-7087-3C738FBAC4C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49262" y="872882"/>
            <a:ext cx="8347075" cy="3562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Subtítulo Arial 16</a:t>
            </a:r>
            <a:endParaRPr lang="es-CL"/>
          </a:p>
        </p:txBody>
      </p:sp>
      <p:sp>
        <p:nvSpPr>
          <p:cNvPr id="8" name="Marcador de número de diapositiva 1">
            <a:extLst>
              <a:ext uri="{FF2B5EF4-FFF2-40B4-BE49-F238E27FC236}">
                <a16:creationId xmlns:a16="http://schemas.microsoft.com/office/drawing/2014/main" id="{1989735B-7A49-B1CB-8DF1-075E71B8E0E0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>
          <a:xfrm>
            <a:off x="9890709" y="6617652"/>
            <a:ext cx="1844164" cy="240348"/>
          </a:xfrm>
        </p:spPr>
        <p:txBody>
          <a:bodyPr lIns="0" tIns="0" rIns="0" bIns="0" anchor="t"/>
          <a:lstStyle>
            <a:lvl1pPr>
              <a:defRPr sz="10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37290F3-BA30-9341-A10E-737EC97582C1}" type="slidenum">
              <a:rPr lang="es-CL" smtClean="0"/>
              <a:pPr/>
              <a:t>‹#›</a:t>
            </a:fld>
            <a:endParaRPr lang="es-CL"/>
          </a:p>
        </p:txBody>
      </p:sp>
      <p:cxnSp>
        <p:nvCxnSpPr>
          <p:cNvPr id="5" name="Conector recto 18">
            <a:extLst>
              <a:ext uri="{FF2B5EF4-FFF2-40B4-BE49-F238E27FC236}">
                <a16:creationId xmlns:a16="http://schemas.microsoft.com/office/drawing/2014/main" id="{A569BEF4-D7E2-6D05-14BD-07EA960ADB83}"/>
              </a:ext>
            </a:extLst>
          </p:cNvPr>
          <p:cNvCxnSpPr>
            <a:cxnSpLocks/>
          </p:cNvCxnSpPr>
          <p:nvPr userDrawn="1"/>
        </p:nvCxnSpPr>
        <p:spPr>
          <a:xfrm>
            <a:off x="436563" y="385812"/>
            <a:ext cx="1297221" cy="0"/>
          </a:xfrm>
          <a:prstGeom prst="line">
            <a:avLst/>
          </a:prstGeom>
          <a:noFill/>
          <a:ln w="22225" cap="flat">
            <a:solidFill>
              <a:schemeClr val="accent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" name="Picture 1" descr="A green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3CAA3290-62EB-4747-B24D-6AF0864E9DD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891" y="452438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81700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  <p15:guide id="2" pos="370" userDrawn="1">
          <p15:clr>
            <a:srgbClr val="FBAE40"/>
          </p15:clr>
        </p15:guide>
        <p15:guide id="4" orient="horz" pos="391" userDrawn="1">
          <p15:clr>
            <a:srgbClr val="FBAE40"/>
          </p15:clr>
        </p15:guide>
        <p15:guide id="6" pos="7378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exto co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Marcador de posición de imagen 3">
            <a:extLst>
              <a:ext uri="{FF2B5EF4-FFF2-40B4-BE49-F238E27FC236}">
                <a16:creationId xmlns:a16="http://schemas.microsoft.com/office/drawing/2014/main" id="{602734B2-65B4-284E-AF5A-74CF40B766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7375" y="635000"/>
            <a:ext cx="7085013" cy="562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s-CL"/>
              <a:t>Doble clic para incorporar una imagen</a:t>
            </a:r>
          </a:p>
        </p:txBody>
      </p:sp>
      <p:sp>
        <p:nvSpPr>
          <p:cNvPr id="30" name="Marcador de posición de imagen 5">
            <a:extLst>
              <a:ext uri="{FF2B5EF4-FFF2-40B4-BE49-F238E27FC236}">
                <a16:creationId xmlns:a16="http://schemas.microsoft.com/office/drawing/2014/main" id="{57FDAB6D-EC3D-AD46-90D9-9F81574BB84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892257" y="635000"/>
            <a:ext cx="3838575" cy="2705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5F5F5F"/>
                </a:solidFill>
              </a:defRPr>
            </a:lvl1pPr>
          </a:lstStyle>
          <a:p>
            <a:r>
              <a:rPr lang="es-CL"/>
              <a:t>Doble clic para incorporar una imagen</a:t>
            </a:r>
          </a:p>
        </p:txBody>
      </p:sp>
      <p:sp>
        <p:nvSpPr>
          <p:cNvPr id="43" name="Marcador de posición de imagen 5">
            <a:extLst>
              <a:ext uri="{FF2B5EF4-FFF2-40B4-BE49-F238E27FC236}">
                <a16:creationId xmlns:a16="http://schemas.microsoft.com/office/drawing/2014/main" id="{2934B818-E267-2047-A000-A4E61AED264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892257" y="3551238"/>
            <a:ext cx="3838575" cy="2705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5F5F5F"/>
                </a:solidFill>
              </a:defRPr>
            </a:lvl1pPr>
          </a:lstStyle>
          <a:p>
            <a:r>
              <a:rPr lang="es-CL"/>
              <a:t>Doble clic para incorporar una imagen</a:t>
            </a:r>
          </a:p>
        </p:txBody>
      </p:sp>
      <p:pic>
        <p:nvPicPr>
          <p:cNvPr id="5" name="Picture 1" descr="A green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C2A3B4A8-6FC2-2347-9FEF-C4905B1178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891" y="452438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9679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  <p15:guide id="2" pos="370" userDrawn="1">
          <p15:clr>
            <a:srgbClr val="FBAE40"/>
          </p15:clr>
        </p15:guide>
        <p15:guide id="4" orient="horz" pos="391" userDrawn="1">
          <p15:clr>
            <a:srgbClr val="FBAE40"/>
          </p15:clr>
        </p15:guide>
        <p15:guide id="6" pos="739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exto co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Marcador de posición de imagen 5">
            <a:extLst>
              <a:ext uri="{FF2B5EF4-FFF2-40B4-BE49-F238E27FC236}">
                <a16:creationId xmlns:a16="http://schemas.microsoft.com/office/drawing/2014/main" id="{57FDAB6D-EC3D-AD46-90D9-9F81574BB84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353425" y="680720"/>
            <a:ext cx="3838575" cy="2705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5F5F5F"/>
                </a:solidFill>
              </a:defRPr>
            </a:lvl1pPr>
          </a:lstStyle>
          <a:p>
            <a:r>
              <a:rPr lang="es-CL"/>
              <a:t>Doble clic para incorporar una imagen</a:t>
            </a:r>
          </a:p>
        </p:txBody>
      </p:sp>
      <p:sp>
        <p:nvSpPr>
          <p:cNvPr id="43" name="Marcador de posición de imagen 5">
            <a:extLst>
              <a:ext uri="{FF2B5EF4-FFF2-40B4-BE49-F238E27FC236}">
                <a16:creationId xmlns:a16="http://schemas.microsoft.com/office/drawing/2014/main" id="{2934B818-E267-2047-A000-A4E61AED264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53425" y="3596958"/>
            <a:ext cx="3838575" cy="2705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5F5F5F"/>
                </a:solidFill>
              </a:defRPr>
            </a:lvl1pPr>
          </a:lstStyle>
          <a:p>
            <a:r>
              <a:rPr lang="es-CL"/>
              <a:t>Doble clic para incorporar una imagen</a:t>
            </a:r>
          </a:p>
        </p:txBody>
      </p:sp>
      <p:sp>
        <p:nvSpPr>
          <p:cNvPr id="2" name="Marcador de posición de imagen 5">
            <a:extLst>
              <a:ext uri="{FF2B5EF4-FFF2-40B4-BE49-F238E27FC236}">
                <a16:creationId xmlns:a16="http://schemas.microsoft.com/office/drawing/2014/main" id="{E92B164E-CC63-0E19-09E8-8E547A1F83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198778" y="680720"/>
            <a:ext cx="3838575" cy="2705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5F5F5F"/>
                </a:solidFill>
              </a:defRPr>
            </a:lvl1pPr>
          </a:lstStyle>
          <a:p>
            <a:r>
              <a:rPr lang="es-CL"/>
              <a:t>Doble clic para incorporar una imagen</a:t>
            </a:r>
          </a:p>
        </p:txBody>
      </p:sp>
      <p:sp>
        <p:nvSpPr>
          <p:cNvPr id="3" name="Marcador de posición de imagen 5">
            <a:extLst>
              <a:ext uri="{FF2B5EF4-FFF2-40B4-BE49-F238E27FC236}">
                <a16:creationId xmlns:a16="http://schemas.microsoft.com/office/drawing/2014/main" id="{2E44EB07-4420-AA45-9E5C-EA43C34D1E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98778" y="3596958"/>
            <a:ext cx="3838575" cy="2705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5F5F5F"/>
                </a:solidFill>
              </a:defRPr>
            </a:lvl1pPr>
          </a:lstStyle>
          <a:p>
            <a:r>
              <a:rPr lang="es-CL"/>
              <a:t>Doble clic para incorporar una imagen</a:t>
            </a:r>
          </a:p>
        </p:txBody>
      </p:sp>
      <p:sp>
        <p:nvSpPr>
          <p:cNvPr id="4" name="Marcador de posición de imagen 5">
            <a:extLst>
              <a:ext uri="{FF2B5EF4-FFF2-40B4-BE49-F238E27FC236}">
                <a16:creationId xmlns:a16="http://schemas.microsoft.com/office/drawing/2014/main" id="{BB29FC8B-B8C5-DE3E-1730-00F09681D73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131" y="680720"/>
            <a:ext cx="3838575" cy="2705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5F5F5F"/>
                </a:solidFill>
              </a:defRPr>
            </a:lvl1pPr>
          </a:lstStyle>
          <a:p>
            <a:r>
              <a:rPr lang="es-CL"/>
              <a:t>Doble clic para incorporar una imagen</a:t>
            </a:r>
          </a:p>
        </p:txBody>
      </p:sp>
      <p:sp>
        <p:nvSpPr>
          <p:cNvPr id="5" name="Marcador de posición de imagen 5">
            <a:extLst>
              <a:ext uri="{FF2B5EF4-FFF2-40B4-BE49-F238E27FC236}">
                <a16:creationId xmlns:a16="http://schemas.microsoft.com/office/drawing/2014/main" id="{BC819A52-4CEE-3FE7-DB75-D06000CA16D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131" y="3596958"/>
            <a:ext cx="3838575" cy="2705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5F5F5F"/>
                </a:solidFill>
              </a:defRPr>
            </a:lvl1pPr>
          </a:lstStyle>
          <a:p>
            <a:r>
              <a:rPr lang="es-CL"/>
              <a:t>Doble clic para incorporar una imagen</a:t>
            </a:r>
          </a:p>
        </p:txBody>
      </p:sp>
    </p:spTree>
    <p:extLst>
      <p:ext uri="{BB962C8B-B14F-4D97-AF65-F5344CB8AC3E}">
        <p14:creationId xmlns:p14="http://schemas.microsoft.com/office/powerpoint/2010/main" val="824685570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  <p15:guide id="2" pos="370">
          <p15:clr>
            <a:srgbClr val="FBAE40"/>
          </p15:clr>
        </p15:guide>
        <p15:guide id="4" orient="horz" pos="391">
          <p15:clr>
            <a:srgbClr val="FBAE40"/>
          </p15:clr>
        </p15:guide>
        <p15:guide id="6" pos="739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exto con f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Marcador de posición de imagen 5">
            <a:extLst>
              <a:ext uri="{FF2B5EF4-FFF2-40B4-BE49-F238E27FC236}">
                <a16:creationId xmlns:a16="http://schemas.microsoft.com/office/drawing/2014/main" id="{57FDAB6D-EC3D-AD46-90D9-9F81574BB84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799993" y="1956390"/>
            <a:ext cx="2028380" cy="14294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5F5F5F"/>
                </a:solidFill>
              </a:defRPr>
            </a:lvl1pPr>
          </a:lstStyle>
          <a:p>
            <a:r>
              <a:rPr lang="es-CL"/>
              <a:t>Doble clic para incorporar una imagen</a:t>
            </a:r>
          </a:p>
        </p:txBody>
      </p:sp>
      <p:sp>
        <p:nvSpPr>
          <p:cNvPr id="43" name="Marcador de posición de imagen 5">
            <a:extLst>
              <a:ext uri="{FF2B5EF4-FFF2-40B4-BE49-F238E27FC236}">
                <a16:creationId xmlns:a16="http://schemas.microsoft.com/office/drawing/2014/main" id="{2934B818-E267-2047-A000-A4E61AED264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065021" y="3596958"/>
            <a:ext cx="3661513" cy="25803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5F5F5F"/>
                </a:solidFill>
              </a:defRPr>
            </a:lvl1pPr>
          </a:lstStyle>
          <a:p>
            <a:r>
              <a:rPr lang="es-CL"/>
              <a:t>Doble clic para incorporar una imagen</a:t>
            </a:r>
          </a:p>
        </p:txBody>
      </p:sp>
      <p:sp>
        <p:nvSpPr>
          <p:cNvPr id="2" name="Marcador de posición de imagen 5">
            <a:extLst>
              <a:ext uri="{FF2B5EF4-FFF2-40B4-BE49-F238E27FC236}">
                <a16:creationId xmlns:a16="http://schemas.microsoft.com/office/drawing/2014/main" id="{E92B164E-CC63-0E19-09E8-8E547A1F83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45345" y="680720"/>
            <a:ext cx="3838575" cy="2705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5F5F5F"/>
                </a:solidFill>
              </a:defRPr>
            </a:lvl1pPr>
          </a:lstStyle>
          <a:p>
            <a:r>
              <a:rPr lang="es-CL"/>
              <a:t>Doble clic para incorporar una imagen</a:t>
            </a:r>
          </a:p>
        </p:txBody>
      </p:sp>
      <p:sp>
        <p:nvSpPr>
          <p:cNvPr id="3" name="Marcador de posición de imagen 5">
            <a:extLst>
              <a:ext uri="{FF2B5EF4-FFF2-40B4-BE49-F238E27FC236}">
                <a16:creationId xmlns:a16="http://schemas.microsoft.com/office/drawing/2014/main" id="{2E44EB07-4420-AA45-9E5C-EA43C34D1E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45346" y="3596958"/>
            <a:ext cx="3103602" cy="21871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5F5F5F"/>
                </a:solidFill>
              </a:defRPr>
            </a:lvl1pPr>
          </a:lstStyle>
          <a:p>
            <a:r>
              <a:rPr lang="es-CL"/>
              <a:t>Doble clic para incorporar una imagen</a:t>
            </a:r>
          </a:p>
        </p:txBody>
      </p:sp>
      <p:sp>
        <p:nvSpPr>
          <p:cNvPr id="4" name="Marcador de posición de imagen 5">
            <a:extLst>
              <a:ext uri="{FF2B5EF4-FFF2-40B4-BE49-F238E27FC236}">
                <a16:creationId xmlns:a16="http://schemas.microsoft.com/office/drawing/2014/main" id="{BB29FC8B-B8C5-DE3E-1730-00F09681D73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76681" y="1446028"/>
            <a:ext cx="2752592" cy="19397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5F5F5F"/>
                </a:solidFill>
              </a:defRPr>
            </a:lvl1pPr>
          </a:lstStyle>
          <a:p>
            <a:r>
              <a:rPr lang="es-CL"/>
              <a:t>Doble clic para incorporar una imagen</a:t>
            </a:r>
          </a:p>
        </p:txBody>
      </p:sp>
      <p:sp>
        <p:nvSpPr>
          <p:cNvPr id="5" name="Marcador de posición de imagen 5">
            <a:extLst>
              <a:ext uri="{FF2B5EF4-FFF2-40B4-BE49-F238E27FC236}">
                <a16:creationId xmlns:a16="http://schemas.microsoft.com/office/drawing/2014/main" id="{BC819A52-4CEE-3FE7-DB75-D06000CA16D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90698" y="3596958"/>
            <a:ext cx="3838575" cy="2705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5F5F5F"/>
                </a:solidFill>
              </a:defRPr>
            </a:lvl1pPr>
          </a:lstStyle>
          <a:p>
            <a:r>
              <a:rPr lang="es-CL"/>
              <a:t>Doble clic para incorporar una imagen</a:t>
            </a:r>
          </a:p>
        </p:txBody>
      </p:sp>
      <p:pic>
        <p:nvPicPr>
          <p:cNvPr id="8" name="Picture 1" descr="A green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1376BE6D-46AC-594A-874A-D02C912E29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891" y="452438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91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  <p15:guide id="2" pos="370">
          <p15:clr>
            <a:srgbClr val="FBAE40"/>
          </p15:clr>
        </p15:guide>
        <p15:guide id="4" orient="horz" pos="391">
          <p15:clr>
            <a:srgbClr val="FBAE40"/>
          </p15:clr>
        </p15:guide>
        <p15:guide id="6" pos="739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7 portada sim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>
            <a:extLst>
              <a:ext uri="{FF2B5EF4-FFF2-40B4-BE49-F238E27FC236}">
                <a16:creationId xmlns:a16="http://schemas.microsoft.com/office/drawing/2014/main" id="{7D264631-F2A2-F64D-95FE-2D276C78EEC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7772400" imgH="10058400" progId="TCLayout.ActiveDocument.1">
                  <p:embed/>
                </p:oleObj>
              </mc:Choice>
              <mc:Fallback>
                <p:oleObj name="Diapositiva de think-cell" r:id="rId3" imgW="7772400" imgH="10058400" progId="TCLayout.ActiveDocument.1">
                  <p:embed/>
                  <p:pic>
                    <p:nvPicPr>
                      <p:cNvPr id="2" name="Objeto 1" hidden="1">
                        <a:extLst>
                          <a:ext uri="{FF2B5EF4-FFF2-40B4-BE49-F238E27FC236}">
                            <a16:creationId xmlns:a16="http://schemas.microsoft.com/office/drawing/2014/main" id="{7D264631-F2A2-F64D-95FE-2D276C78EE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0BE0170-29F6-464B-92DA-5BCC02F077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51537" y="4046751"/>
            <a:ext cx="3826112" cy="5043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marL="0" marR="0" lvl="0" indent="0" algn="l" defTabSz="1218406" eaLnBrk="1" fontAlgn="auto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None/>
              <a:tabLst/>
              <a:defRPr/>
            </a:pPr>
            <a:r>
              <a:rPr lang="es-ES"/>
              <a:t>Subtítulo</a:t>
            </a:r>
            <a:r>
              <a:rPr lang="es-CL"/>
              <a:t> Arial 15</a:t>
            </a:r>
          </a:p>
        </p:txBody>
      </p:sp>
      <p:sp>
        <p:nvSpPr>
          <p:cNvPr id="12" name="Marcador de texto 7">
            <a:extLst>
              <a:ext uri="{FF2B5EF4-FFF2-40B4-BE49-F238E27FC236}">
                <a16:creationId xmlns:a16="http://schemas.microsoft.com/office/drawing/2014/main" id="{125E5D5D-7C4C-E44B-A9D3-89AF144C0E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51537" y="2413732"/>
            <a:ext cx="3876916" cy="13003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30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portada máximo 3 líneas Arial Regular - 30 puntos</a:t>
            </a:r>
            <a:endParaRPr lang="es-C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88D149-E665-2692-538D-A495EBE4A2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2" t="-7735" r="29841" b="24258"/>
          <a:stretch/>
        </p:blipFill>
        <p:spPr>
          <a:xfrm>
            <a:off x="6493790" y="0"/>
            <a:ext cx="5698210" cy="6858000"/>
          </a:xfrm>
          <a:prstGeom prst="rect">
            <a:avLst/>
          </a:prstGeom>
        </p:spPr>
      </p:pic>
      <p:pic>
        <p:nvPicPr>
          <p:cNvPr id="6" name="Picture 4" descr="A green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B08654A9-524A-2A45-A387-B1D3579C47C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891" y="452438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93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extLst>
    <p:ext uri="{DCECCB84-F9BA-43D5-87BE-67443E8EF086}">
      <p15:sldGuideLst xmlns:p15="http://schemas.microsoft.com/office/powerpoint/2012/main">
        <p15:guide id="2" pos="6584">
          <p15:clr>
            <a:srgbClr val="FBAE40"/>
          </p15:clr>
        </p15:guide>
        <p15:guide id="3" pos="3597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ítulo c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CF1D8DA-AE91-B336-5F4F-622ABF73F891}"/>
              </a:ext>
            </a:extLst>
          </p:cNvPr>
          <p:cNvGrpSpPr/>
          <p:nvPr userDrawn="1"/>
        </p:nvGrpSpPr>
        <p:grpSpPr>
          <a:xfrm>
            <a:off x="3858" y="6170736"/>
            <a:ext cx="12188142" cy="769918"/>
            <a:chOff x="3858" y="6152399"/>
            <a:chExt cx="12478428" cy="7882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93BFBBF-EA61-7CDE-8490-495FA9B233D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rot="10800000">
              <a:off x="3858" y="6155622"/>
              <a:ext cx="9722734" cy="70237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84C8EA7-94E9-33E0-B16D-5DEC620A0AC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300" t="-11714"/>
            <a:stretch/>
          </p:blipFill>
          <p:spPr>
            <a:xfrm rot="10800000">
              <a:off x="9713918" y="6152399"/>
              <a:ext cx="2768368" cy="788255"/>
            </a:xfrm>
            <a:prstGeom prst="rect">
              <a:avLst/>
            </a:prstGeom>
          </p:spPr>
        </p:pic>
      </p:grpSp>
      <p:graphicFrame>
        <p:nvGraphicFramePr>
          <p:cNvPr id="4" name="Rectangle 1" hidden="1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41332649"/>
              </p:ext>
            </p:extLst>
          </p:nvPr>
        </p:nvGraphicFramePr>
        <p:xfrm>
          <a:off x="0" y="1"/>
          <a:ext cx="215026" cy="16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5" imgW="0" imgH="0" progId="TCLayout.ActiveDocument.1">
                  <p:embed/>
                </p:oleObj>
              </mc:Choice>
              <mc:Fallback>
                <p:oleObj name="Diapositiva de think-cell" r:id="rId5" imgW="0" imgH="0" progId="TCLayout.ActiveDocument.1">
                  <p:embed/>
                  <p:pic>
                    <p:nvPicPr>
                      <p:cNvPr id="4" name="Rectangle 1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215026" cy="16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15871B1-FFC4-C047-AEC4-260103AD9E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9264" y="6463751"/>
            <a:ext cx="8347074" cy="27698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None/>
              <a:tabLst/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Fuente o Pie de </a:t>
            </a:r>
            <a:r>
              <a:rPr lang="en-US" err="1"/>
              <a:t>página</a:t>
            </a:r>
            <a:r>
              <a:rPr lang="en-US"/>
              <a:t> Arial 9</a:t>
            </a:r>
          </a:p>
        </p:txBody>
      </p:sp>
      <p:sp>
        <p:nvSpPr>
          <p:cNvPr id="2" name="Marcador de texto 7">
            <a:extLst>
              <a:ext uri="{FF2B5EF4-FFF2-40B4-BE49-F238E27FC236}">
                <a16:creationId xmlns:a16="http://schemas.microsoft.com/office/drawing/2014/main" id="{C7A55DA8-23C9-A172-4FF2-402869E03DB9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49262" y="496571"/>
            <a:ext cx="8347075" cy="3355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Regular 20</a:t>
            </a:r>
          </a:p>
        </p:txBody>
      </p:sp>
      <p:sp>
        <p:nvSpPr>
          <p:cNvPr id="3" name="Marcador de texto 7">
            <a:extLst>
              <a:ext uri="{FF2B5EF4-FFF2-40B4-BE49-F238E27FC236}">
                <a16:creationId xmlns:a16="http://schemas.microsoft.com/office/drawing/2014/main" id="{84E84AA1-C6A5-FEBB-0336-03D88A7B95A7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49262" y="872882"/>
            <a:ext cx="8347075" cy="3562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Subtítulo Arial 16</a:t>
            </a:r>
            <a:endParaRPr lang="es-CL"/>
          </a:p>
        </p:txBody>
      </p:sp>
      <p:sp>
        <p:nvSpPr>
          <p:cNvPr id="13" name="Marcador de número de diapositiva 1">
            <a:extLst>
              <a:ext uri="{FF2B5EF4-FFF2-40B4-BE49-F238E27FC236}">
                <a16:creationId xmlns:a16="http://schemas.microsoft.com/office/drawing/2014/main" id="{4E2E6A7D-802D-09C3-1DA8-5740CE40EFB0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>
          <a:xfrm>
            <a:off x="10192107" y="6463750"/>
            <a:ext cx="1542766" cy="276989"/>
          </a:xfrm>
        </p:spPr>
        <p:txBody>
          <a:bodyPr lIns="0" tIns="0" rIns="0" bIns="0" anchor="t"/>
          <a:lstStyle>
            <a:lvl1pPr>
              <a:defRPr sz="10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37290F3-BA30-9341-A10E-737EC97582C1}" type="slidenum">
              <a:rPr lang="es-CL" smtClean="0"/>
              <a:pPr/>
              <a:t>‹#›</a:t>
            </a:fld>
            <a:endParaRPr lang="es-CL"/>
          </a:p>
        </p:txBody>
      </p:sp>
      <p:cxnSp>
        <p:nvCxnSpPr>
          <p:cNvPr id="5" name="Conector recto 18">
            <a:extLst>
              <a:ext uri="{FF2B5EF4-FFF2-40B4-BE49-F238E27FC236}">
                <a16:creationId xmlns:a16="http://schemas.microsoft.com/office/drawing/2014/main" id="{2B0EC971-B217-3722-17F7-276BB1155E27}"/>
              </a:ext>
            </a:extLst>
          </p:cNvPr>
          <p:cNvCxnSpPr>
            <a:cxnSpLocks/>
          </p:cNvCxnSpPr>
          <p:nvPr userDrawn="1"/>
        </p:nvCxnSpPr>
        <p:spPr>
          <a:xfrm>
            <a:off x="436563" y="385812"/>
            <a:ext cx="1297221" cy="0"/>
          </a:xfrm>
          <a:prstGeom prst="line">
            <a:avLst/>
          </a:prstGeom>
          <a:noFill/>
          <a:ln w="22225" cap="flat">
            <a:solidFill>
              <a:schemeClr val="accent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2" name="Picture 1" descr="A green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5A0B344E-CE26-794F-BD77-4E847AAA337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891" y="452438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9316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31">
          <p15:clr>
            <a:srgbClr val="FBAE40"/>
          </p15:clr>
        </p15:guide>
        <p15:guide id="2" pos="3861">
          <p15:clr>
            <a:srgbClr val="FBAE40"/>
          </p15:clr>
        </p15:guide>
        <p15:guide id="3" orient="horz" pos="250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ítulo c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1" hidden="1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41332649"/>
              </p:ext>
            </p:extLst>
          </p:nvPr>
        </p:nvGraphicFramePr>
        <p:xfrm>
          <a:off x="0" y="1"/>
          <a:ext cx="215026" cy="16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0" imgH="0" progId="TCLayout.ActiveDocument.1">
                  <p:embed/>
                </p:oleObj>
              </mc:Choice>
              <mc:Fallback>
                <p:oleObj name="Diapositiva de think-cell" r:id="rId3" imgW="0" imgH="0" progId="TCLayout.ActiveDocument.1">
                  <p:embed/>
                  <p:pic>
                    <p:nvPicPr>
                      <p:cNvPr id="4" name="Rectangle 1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215026" cy="16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15871B1-FFC4-C047-AEC4-260103AD9E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9263" y="6463751"/>
            <a:ext cx="8959105" cy="27698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None/>
              <a:tabLst/>
              <a:defRPr sz="9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Fuente o Pie de </a:t>
            </a:r>
            <a:r>
              <a:rPr lang="en-US" err="1"/>
              <a:t>página</a:t>
            </a:r>
            <a:r>
              <a:rPr lang="en-US"/>
              <a:t> Arial 9</a:t>
            </a:r>
          </a:p>
        </p:txBody>
      </p:sp>
      <p:sp>
        <p:nvSpPr>
          <p:cNvPr id="2" name="Marcador de texto 7">
            <a:extLst>
              <a:ext uri="{FF2B5EF4-FFF2-40B4-BE49-F238E27FC236}">
                <a16:creationId xmlns:a16="http://schemas.microsoft.com/office/drawing/2014/main" id="{C7A55DA8-23C9-A172-4FF2-402869E03DB9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49262" y="496571"/>
            <a:ext cx="8347075" cy="3355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Regular 20</a:t>
            </a:r>
          </a:p>
        </p:txBody>
      </p:sp>
      <p:sp>
        <p:nvSpPr>
          <p:cNvPr id="3" name="Marcador de texto 7">
            <a:extLst>
              <a:ext uri="{FF2B5EF4-FFF2-40B4-BE49-F238E27FC236}">
                <a16:creationId xmlns:a16="http://schemas.microsoft.com/office/drawing/2014/main" id="{84E84AA1-C6A5-FEBB-0336-03D88A7B95A7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49262" y="872882"/>
            <a:ext cx="8347075" cy="3562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Subtítulo Arial 16</a:t>
            </a:r>
            <a:endParaRPr lang="es-CL"/>
          </a:p>
        </p:txBody>
      </p:sp>
      <p:sp>
        <p:nvSpPr>
          <p:cNvPr id="13" name="Marcador de número de diapositiva 1">
            <a:extLst>
              <a:ext uri="{FF2B5EF4-FFF2-40B4-BE49-F238E27FC236}">
                <a16:creationId xmlns:a16="http://schemas.microsoft.com/office/drawing/2014/main" id="{4E2E6A7D-802D-09C3-1DA8-5740CE40EFB0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>
          <a:xfrm>
            <a:off x="9890709" y="6463751"/>
            <a:ext cx="1844164" cy="240348"/>
          </a:xfrm>
        </p:spPr>
        <p:txBody>
          <a:bodyPr lIns="0" tIns="0" rIns="0" bIns="0" anchor="t"/>
          <a:lstStyle>
            <a:lvl1pPr>
              <a:defRPr sz="10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37290F3-BA30-9341-A10E-737EC97582C1}" type="slidenum">
              <a:rPr lang="es-CL" smtClean="0"/>
              <a:pPr/>
              <a:t>‹#›</a:t>
            </a:fld>
            <a:endParaRPr lang="es-CL"/>
          </a:p>
        </p:txBody>
      </p:sp>
      <p:cxnSp>
        <p:nvCxnSpPr>
          <p:cNvPr id="5" name="Conector recto 18">
            <a:extLst>
              <a:ext uri="{FF2B5EF4-FFF2-40B4-BE49-F238E27FC236}">
                <a16:creationId xmlns:a16="http://schemas.microsoft.com/office/drawing/2014/main" id="{2B0EC971-B217-3722-17F7-276BB1155E27}"/>
              </a:ext>
            </a:extLst>
          </p:cNvPr>
          <p:cNvCxnSpPr>
            <a:cxnSpLocks/>
          </p:cNvCxnSpPr>
          <p:nvPr userDrawn="1"/>
        </p:nvCxnSpPr>
        <p:spPr>
          <a:xfrm>
            <a:off x="436563" y="385812"/>
            <a:ext cx="1297221" cy="0"/>
          </a:xfrm>
          <a:prstGeom prst="line">
            <a:avLst/>
          </a:prstGeom>
          <a:noFill/>
          <a:ln w="22225" cap="flat">
            <a:solidFill>
              <a:schemeClr val="accent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8" name="Picture 1" descr="A green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CF88C546-AF68-504C-91D6-E65575A451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891" y="452438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7356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31">
          <p15:clr>
            <a:srgbClr val="FBAE40"/>
          </p15:clr>
        </p15:guide>
        <p15:guide id="2" pos="3861">
          <p15:clr>
            <a:srgbClr val="FBAE40"/>
          </p15:clr>
        </p15:guide>
        <p15:guide id="3" orient="horz" pos="250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ítulo c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1" hidden="1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41332649"/>
              </p:ext>
            </p:extLst>
          </p:nvPr>
        </p:nvGraphicFramePr>
        <p:xfrm>
          <a:off x="0" y="1"/>
          <a:ext cx="215026" cy="16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0" imgH="0" progId="TCLayout.ActiveDocument.1">
                  <p:embed/>
                </p:oleObj>
              </mc:Choice>
              <mc:Fallback>
                <p:oleObj name="Diapositiva de think-cell" r:id="rId3" imgW="0" imgH="0" progId="TCLayout.ActiveDocument.1">
                  <p:embed/>
                  <p:pic>
                    <p:nvPicPr>
                      <p:cNvPr id="4" name="Rectangle 1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215026" cy="16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15871B1-FFC4-C047-AEC4-260103AD9E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9263" y="6463751"/>
            <a:ext cx="8959105" cy="27698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None/>
              <a:tabLst/>
              <a:defRPr sz="9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Fuente o Pie de </a:t>
            </a:r>
            <a:r>
              <a:rPr lang="en-US" err="1"/>
              <a:t>página</a:t>
            </a:r>
            <a:r>
              <a:rPr lang="en-US"/>
              <a:t> Arial 9</a:t>
            </a:r>
          </a:p>
        </p:txBody>
      </p:sp>
      <p:sp>
        <p:nvSpPr>
          <p:cNvPr id="2" name="Marcador de texto 7">
            <a:extLst>
              <a:ext uri="{FF2B5EF4-FFF2-40B4-BE49-F238E27FC236}">
                <a16:creationId xmlns:a16="http://schemas.microsoft.com/office/drawing/2014/main" id="{C7A55DA8-23C9-A172-4FF2-402869E03DB9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49262" y="496571"/>
            <a:ext cx="8347075" cy="3355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Regular 20</a:t>
            </a:r>
          </a:p>
        </p:txBody>
      </p:sp>
      <p:sp>
        <p:nvSpPr>
          <p:cNvPr id="3" name="Marcador de texto 7">
            <a:extLst>
              <a:ext uri="{FF2B5EF4-FFF2-40B4-BE49-F238E27FC236}">
                <a16:creationId xmlns:a16="http://schemas.microsoft.com/office/drawing/2014/main" id="{84E84AA1-C6A5-FEBB-0336-03D88A7B95A7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49262" y="872882"/>
            <a:ext cx="8347075" cy="3562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Subtítulo Arial 16</a:t>
            </a:r>
            <a:endParaRPr lang="es-CL"/>
          </a:p>
        </p:txBody>
      </p:sp>
      <p:sp>
        <p:nvSpPr>
          <p:cNvPr id="13" name="Marcador de número de diapositiva 1">
            <a:extLst>
              <a:ext uri="{FF2B5EF4-FFF2-40B4-BE49-F238E27FC236}">
                <a16:creationId xmlns:a16="http://schemas.microsoft.com/office/drawing/2014/main" id="{4E2E6A7D-802D-09C3-1DA8-5740CE40EFB0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>
          <a:xfrm>
            <a:off x="9890709" y="6463751"/>
            <a:ext cx="1844164" cy="240348"/>
          </a:xfrm>
        </p:spPr>
        <p:txBody>
          <a:bodyPr lIns="0" tIns="0" rIns="0" bIns="0" anchor="t"/>
          <a:lstStyle>
            <a:lvl1pPr>
              <a:defRPr sz="10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37290F3-BA30-9341-A10E-737EC97582C1}" type="slidenum">
              <a:rPr lang="es-CL" smtClean="0"/>
              <a:pPr/>
              <a:t>‹#›</a:t>
            </a:fld>
            <a:endParaRPr lang="es-CL"/>
          </a:p>
        </p:txBody>
      </p:sp>
      <p:cxnSp>
        <p:nvCxnSpPr>
          <p:cNvPr id="5" name="Conector recto 18">
            <a:extLst>
              <a:ext uri="{FF2B5EF4-FFF2-40B4-BE49-F238E27FC236}">
                <a16:creationId xmlns:a16="http://schemas.microsoft.com/office/drawing/2014/main" id="{2B0EC971-B217-3722-17F7-276BB1155E27}"/>
              </a:ext>
            </a:extLst>
          </p:cNvPr>
          <p:cNvCxnSpPr>
            <a:cxnSpLocks/>
          </p:cNvCxnSpPr>
          <p:nvPr userDrawn="1"/>
        </p:nvCxnSpPr>
        <p:spPr>
          <a:xfrm>
            <a:off x="436563" y="385812"/>
            <a:ext cx="1297221" cy="0"/>
          </a:xfrm>
          <a:prstGeom prst="line">
            <a:avLst/>
          </a:prstGeom>
          <a:noFill/>
          <a:ln w="22225" cap="flat">
            <a:solidFill>
              <a:schemeClr val="accent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" name="Picture 9">
            <a:extLst>
              <a:ext uri="{FF2B5EF4-FFF2-40B4-BE49-F238E27FC236}">
                <a16:creationId xmlns:a16="http://schemas.microsoft.com/office/drawing/2014/main" id="{6C52706E-14A9-5C4D-854E-25F178F7DAC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56415" y="457317"/>
            <a:ext cx="1266351" cy="51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750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31">
          <p15:clr>
            <a:srgbClr val="FBAE40"/>
          </p15:clr>
        </p15:guide>
        <p15:guide id="2" pos="3861">
          <p15:clr>
            <a:srgbClr val="FBAE40"/>
          </p15:clr>
        </p15:guide>
        <p15:guide id="3" orient="horz" pos="250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ítulo c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1" hidden="1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41332649"/>
              </p:ext>
            </p:extLst>
          </p:nvPr>
        </p:nvGraphicFramePr>
        <p:xfrm>
          <a:off x="0" y="1"/>
          <a:ext cx="215026" cy="16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0" imgH="0" progId="TCLayout.ActiveDocument.1">
                  <p:embed/>
                </p:oleObj>
              </mc:Choice>
              <mc:Fallback>
                <p:oleObj name="Diapositiva de think-cell" r:id="rId3" imgW="0" imgH="0" progId="TCLayout.ActiveDocument.1">
                  <p:embed/>
                  <p:pic>
                    <p:nvPicPr>
                      <p:cNvPr id="4" name="Rectangle 1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215026" cy="16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15871B1-FFC4-C047-AEC4-260103AD9E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9263" y="6463751"/>
            <a:ext cx="8959105" cy="27698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None/>
              <a:tabLst/>
              <a:defRPr sz="9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Fuente o Pie de </a:t>
            </a:r>
            <a:r>
              <a:rPr lang="en-US" err="1"/>
              <a:t>página</a:t>
            </a:r>
            <a:r>
              <a:rPr lang="en-US"/>
              <a:t> Arial 9</a:t>
            </a:r>
          </a:p>
        </p:txBody>
      </p:sp>
      <p:sp>
        <p:nvSpPr>
          <p:cNvPr id="2" name="Marcador de texto 7">
            <a:extLst>
              <a:ext uri="{FF2B5EF4-FFF2-40B4-BE49-F238E27FC236}">
                <a16:creationId xmlns:a16="http://schemas.microsoft.com/office/drawing/2014/main" id="{C7A55DA8-23C9-A172-4FF2-402869E03DB9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49262" y="496571"/>
            <a:ext cx="8347075" cy="3355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Regular 20</a:t>
            </a:r>
          </a:p>
        </p:txBody>
      </p:sp>
      <p:sp>
        <p:nvSpPr>
          <p:cNvPr id="3" name="Marcador de texto 7">
            <a:extLst>
              <a:ext uri="{FF2B5EF4-FFF2-40B4-BE49-F238E27FC236}">
                <a16:creationId xmlns:a16="http://schemas.microsoft.com/office/drawing/2014/main" id="{84E84AA1-C6A5-FEBB-0336-03D88A7B95A7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49262" y="872882"/>
            <a:ext cx="8347075" cy="3562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Subtítulo Arial 16</a:t>
            </a:r>
            <a:endParaRPr lang="es-CL"/>
          </a:p>
        </p:txBody>
      </p:sp>
      <p:sp>
        <p:nvSpPr>
          <p:cNvPr id="13" name="Marcador de número de diapositiva 1">
            <a:extLst>
              <a:ext uri="{FF2B5EF4-FFF2-40B4-BE49-F238E27FC236}">
                <a16:creationId xmlns:a16="http://schemas.microsoft.com/office/drawing/2014/main" id="{4E2E6A7D-802D-09C3-1DA8-5740CE40EFB0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>
          <a:xfrm>
            <a:off x="9890709" y="6463751"/>
            <a:ext cx="1844164" cy="240348"/>
          </a:xfrm>
        </p:spPr>
        <p:txBody>
          <a:bodyPr lIns="0" tIns="0" rIns="0" bIns="0" anchor="t"/>
          <a:lstStyle>
            <a:lvl1pPr>
              <a:defRPr sz="10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37290F3-BA30-9341-A10E-737EC97582C1}" type="slidenum">
              <a:rPr lang="es-CL" smtClean="0"/>
              <a:pPr/>
              <a:t>‹#›</a:t>
            </a:fld>
            <a:endParaRPr lang="es-CL"/>
          </a:p>
        </p:txBody>
      </p:sp>
      <p:cxnSp>
        <p:nvCxnSpPr>
          <p:cNvPr id="5" name="Conector recto 18">
            <a:extLst>
              <a:ext uri="{FF2B5EF4-FFF2-40B4-BE49-F238E27FC236}">
                <a16:creationId xmlns:a16="http://schemas.microsoft.com/office/drawing/2014/main" id="{2B0EC971-B217-3722-17F7-276BB1155E27}"/>
              </a:ext>
            </a:extLst>
          </p:cNvPr>
          <p:cNvCxnSpPr>
            <a:cxnSpLocks/>
          </p:cNvCxnSpPr>
          <p:nvPr userDrawn="1"/>
        </p:nvCxnSpPr>
        <p:spPr>
          <a:xfrm>
            <a:off x="436563" y="385812"/>
            <a:ext cx="1297221" cy="0"/>
          </a:xfrm>
          <a:prstGeom prst="line">
            <a:avLst/>
          </a:prstGeom>
          <a:noFill/>
          <a:ln w="22225" cap="flat">
            <a:solidFill>
              <a:schemeClr val="accent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2D404D2-9A20-0B4A-978D-2FBB703A25B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58369" y="457795"/>
            <a:ext cx="1094073" cy="51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2621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31">
          <p15:clr>
            <a:srgbClr val="FBAE40"/>
          </p15:clr>
        </p15:guide>
        <p15:guide id="2" pos="3861">
          <p15:clr>
            <a:srgbClr val="FBAE40"/>
          </p15:clr>
        </p15:guide>
        <p15:guide id="3" orient="horz" pos="250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ítulo c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1" hidden="1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41332649"/>
              </p:ext>
            </p:extLst>
          </p:nvPr>
        </p:nvGraphicFramePr>
        <p:xfrm>
          <a:off x="0" y="1"/>
          <a:ext cx="215026" cy="16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0" imgH="0" progId="TCLayout.ActiveDocument.1">
                  <p:embed/>
                </p:oleObj>
              </mc:Choice>
              <mc:Fallback>
                <p:oleObj name="Diapositiva de think-cell" r:id="rId3" imgW="0" imgH="0" progId="TCLayout.ActiveDocument.1">
                  <p:embed/>
                  <p:pic>
                    <p:nvPicPr>
                      <p:cNvPr id="4" name="Rectangle 1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215026" cy="16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15871B1-FFC4-C047-AEC4-260103AD9E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9263" y="6463751"/>
            <a:ext cx="8959105" cy="27698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None/>
              <a:tabLst/>
              <a:defRPr sz="9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Fuente o Pie de </a:t>
            </a:r>
            <a:r>
              <a:rPr lang="en-US" err="1"/>
              <a:t>página</a:t>
            </a:r>
            <a:r>
              <a:rPr lang="en-US"/>
              <a:t> Arial 9</a:t>
            </a:r>
          </a:p>
        </p:txBody>
      </p:sp>
      <p:sp>
        <p:nvSpPr>
          <p:cNvPr id="2" name="Marcador de texto 7">
            <a:extLst>
              <a:ext uri="{FF2B5EF4-FFF2-40B4-BE49-F238E27FC236}">
                <a16:creationId xmlns:a16="http://schemas.microsoft.com/office/drawing/2014/main" id="{C7A55DA8-23C9-A172-4FF2-402869E03DB9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49262" y="496571"/>
            <a:ext cx="8347075" cy="3355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Regular 20</a:t>
            </a:r>
          </a:p>
        </p:txBody>
      </p:sp>
      <p:sp>
        <p:nvSpPr>
          <p:cNvPr id="3" name="Marcador de texto 7">
            <a:extLst>
              <a:ext uri="{FF2B5EF4-FFF2-40B4-BE49-F238E27FC236}">
                <a16:creationId xmlns:a16="http://schemas.microsoft.com/office/drawing/2014/main" id="{84E84AA1-C6A5-FEBB-0336-03D88A7B95A7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49262" y="872882"/>
            <a:ext cx="8347075" cy="3562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rgbClr val="1E11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Subtítulo Arial 16</a:t>
            </a:r>
            <a:endParaRPr lang="es-CL"/>
          </a:p>
        </p:txBody>
      </p:sp>
      <p:sp>
        <p:nvSpPr>
          <p:cNvPr id="13" name="Marcador de número de diapositiva 1">
            <a:extLst>
              <a:ext uri="{FF2B5EF4-FFF2-40B4-BE49-F238E27FC236}">
                <a16:creationId xmlns:a16="http://schemas.microsoft.com/office/drawing/2014/main" id="{4E2E6A7D-802D-09C3-1DA8-5740CE40EFB0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>
          <a:xfrm>
            <a:off x="9890709" y="6463751"/>
            <a:ext cx="1844164" cy="240348"/>
          </a:xfrm>
        </p:spPr>
        <p:txBody>
          <a:bodyPr lIns="0" tIns="0" rIns="0" bIns="0" anchor="t"/>
          <a:lstStyle>
            <a:lvl1pPr>
              <a:defRPr sz="10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37290F3-BA30-9341-A10E-737EC97582C1}" type="slidenum">
              <a:rPr lang="es-CL" smtClean="0"/>
              <a:pPr/>
              <a:t>‹#›</a:t>
            </a:fld>
            <a:endParaRPr lang="es-CL"/>
          </a:p>
        </p:txBody>
      </p:sp>
      <p:cxnSp>
        <p:nvCxnSpPr>
          <p:cNvPr id="5" name="Conector recto 18">
            <a:extLst>
              <a:ext uri="{FF2B5EF4-FFF2-40B4-BE49-F238E27FC236}">
                <a16:creationId xmlns:a16="http://schemas.microsoft.com/office/drawing/2014/main" id="{2B0EC971-B217-3722-17F7-276BB1155E27}"/>
              </a:ext>
            </a:extLst>
          </p:cNvPr>
          <p:cNvCxnSpPr>
            <a:cxnSpLocks/>
          </p:cNvCxnSpPr>
          <p:nvPr userDrawn="1"/>
        </p:nvCxnSpPr>
        <p:spPr>
          <a:xfrm>
            <a:off x="436563" y="385812"/>
            <a:ext cx="1297221" cy="0"/>
          </a:xfrm>
          <a:prstGeom prst="line">
            <a:avLst/>
          </a:prstGeom>
          <a:noFill/>
          <a:ln w="22225" cap="flat">
            <a:solidFill>
              <a:schemeClr val="accent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8" name="Picture 11">
            <a:extLst>
              <a:ext uri="{FF2B5EF4-FFF2-40B4-BE49-F238E27FC236}">
                <a16:creationId xmlns:a16="http://schemas.microsoft.com/office/drawing/2014/main" id="{9043CB37-909C-0C4A-9439-412EE23285D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58369" y="457795"/>
            <a:ext cx="1415553" cy="51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6439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31">
          <p15:clr>
            <a:srgbClr val="FBAE40"/>
          </p15:clr>
        </p15:guide>
        <p15:guide id="2" pos="3861">
          <p15:clr>
            <a:srgbClr val="FBAE40"/>
          </p15:clr>
        </p15:guide>
        <p15:guide id="3" orient="horz" pos="250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ítulo c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1" hidden="1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41332649"/>
              </p:ext>
            </p:extLst>
          </p:nvPr>
        </p:nvGraphicFramePr>
        <p:xfrm>
          <a:off x="0" y="1"/>
          <a:ext cx="215026" cy="16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0" imgH="0" progId="TCLayout.ActiveDocument.1">
                  <p:embed/>
                </p:oleObj>
              </mc:Choice>
              <mc:Fallback>
                <p:oleObj name="Diapositiva de think-cell" r:id="rId3" imgW="0" imgH="0" progId="TCLayout.ActiveDocument.1">
                  <p:embed/>
                  <p:pic>
                    <p:nvPicPr>
                      <p:cNvPr id="4" name="Rectangle 1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215026" cy="16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15871B1-FFC4-C047-AEC4-260103AD9E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9263" y="6463751"/>
            <a:ext cx="8959105" cy="27698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None/>
              <a:tabLst/>
              <a:defRPr sz="9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Fuente o Pie de </a:t>
            </a:r>
            <a:r>
              <a:rPr lang="en-US" err="1"/>
              <a:t>página</a:t>
            </a:r>
            <a:r>
              <a:rPr lang="en-US"/>
              <a:t> Arial 9</a:t>
            </a:r>
          </a:p>
        </p:txBody>
      </p:sp>
      <p:sp>
        <p:nvSpPr>
          <p:cNvPr id="2" name="Marcador de texto 7">
            <a:extLst>
              <a:ext uri="{FF2B5EF4-FFF2-40B4-BE49-F238E27FC236}">
                <a16:creationId xmlns:a16="http://schemas.microsoft.com/office/drawing/2014/main" id="{C7A55DA8-23C9-A172-4FF2-402869E03DB9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49262" y="496571"/>
            <a:ext cx="8347075" cy="3355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Regular 20</a:t>
            </a:r>
          </a:p>
        </p:txBody>
      </p:sp>
      <p:sp>
        <p:nvSpPr>
          <p:cNvPr id="3" name="Marcador de texto 7">
            <a:extLst>
              <a:ext uri="{FF2B5EF4-FFF2-40B4-BE49-F238E27FC236}">
                <a16:creationId xmlns:a16="http://schemas.microsoft.com/office/drawing/2014/main" id="{84E84AA1-C6A5-FEBB-0336-03D88A7B95A7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49262" y="872882"/>
            <a:ext cx="8347075" cy="3562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Subtítulo Arial 16</a:t>
            </a:r>
            <a:endParaRPr lang="es-CL"/>
          </a:p>
        </p:txBody>
      </p:sp>
      <p:sp>
        <p:nvSpPr>
          <p:cNvPr id="13" name="Marcador de número de diapositiva 1">
            <a:extLst>
              <a:ext uri="{FF2B5EF4-FFF2-40B4-BE49-F238E27FC236}">
                <a16:creationId xmlns:a16="http://schemas.microsoft.com/office/drawing/2014/main" id="{4E2E6A7D-802D-09C3-1DA8-5740CE40EFB0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>
          <a:xfrm>
            <a:off x="9890709" y="6463751"/>
            <a:ext cx="1844164" cy="240348"/>
          </a:xfrm>
        </p:spPr>
        <p:txBody>
          <a:bodyPr lIns="0" tIns="0" rIns="0" bIns="0" anchor="t"/>
          <a:lstStyle>
            <a:lvl1pPr>
              <a:defRPr sz="10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37290F3-BA30-9341-A10E-737EC97582C1}" type="slidenum">
              <a:rPr lang="es-CL" smtClean="0"/>
              <a:pPr/>
              <a:t>‹#›</a:t>
            </a:fld>
            <a:endParaRPr lang="es-CL"/>
          </a:p>
        </p:txBody>
      </p:sp>
      <p:cxnSp>
        <p:nvCxnSpPr>
          <p:cNvPr id="5" name="Conector recto 18">
            <a:extLst>
              <a:ext uri="{FF2B5EF4-FFF2-40B4-BE49-F238E27FC236}">
                <a16:creationId xmlns:a16="http://schemas.microsoft.com/office/drawing/2014/main" id="{2B0EC971-B217-3722-17F7-276BB1155E27}"/>
              </a:ext>
            </a:extLst>
          </p:cNvPr>
          <p:cNvCxnSpPr>
            <a:cxnSpLocks/>
          </p:cNvCxnSpPr>
          <p:nvPr userDrawn="1"/>
        </p:nvCxnSpPr>
        <p:spPr>
          <a:xfrm>
            <a:off x="436563" y="385812"/>
            <a:ext cx="1297221" cy="0"/>
          </a:xfrm>
          <a:prstGeom prst="line">
            <a:avLst/>
          </a:prstGeom>
          <a:noFill/>
          <a:ln w="22225" cap="flat">
            <a:solidFill>
              <a:schemeClr val="accent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8" name="Picture 9" descr="A green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8D6A4802-38CB-5741-8B5A-ED274E6A041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891" y="452438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807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31">
          <p15:clr>
            <a:srgbClr val="FBAE40"/>
          </p15:clr>
        </p15:guide>
        <p15:guide id="2" pos="3861">
          <p15:clr>
            <a:srgbClr val="FBAE40"/>
          </p15:clr>
        </p15:guide>
        <p15:guide id="3" orient="horz" pos="250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ítulo c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1" hidden="1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41332649"/>
              </p:ext>
            </p:extLst>
          </p:nvPr>
        </p:nvGraphicFramePr>
        <p:xfrm>
          <a:off x="0" y="1"/>
          <a:ext cx="215026" cy="16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0" imgH="0" progId="TCLayout.ActiveDocument.1">
                  <p:embed/>
                </p:oleObj>
              </mc:Choice>
              <mc:Fallback>
                <p:oleObj name="Diapositiva de think-cell" r:id="rId3" imgW="0" imgH="0" progId="TCLayout.ActiveDocument.1">
                  <p:embed/>
                  <p:pic>
                    <p:nvPicPr>
                      <p:cNvPr id="4" name="Rectangle 1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215026" cy="16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1292E102-2234-9AE9-43F9-1A80E7A5AA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61233" y="2204864"/>
            <a:ext cx="5473567" cy="414513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95000"/>
              <a:buFontTx/>
              <a:buNone/>
              <a:defRPr sz="1600">
                <a:solidFill>
                  <a:srgbClr val="5F5F5F"/>
                </a:solidFill>
              </a:defRPr>
            </a:lvl1pPr>
            <a:lvl2pPr marL="676275" indent="-371475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95000"/>
              <a:buFont typeface="Wingdings" pitchFamily="2" charset="2"/>
              <a:buChar char="§"/>
              <a:tabLst/>
              <a:defRPr lang="es-ES" sz="1400" b="0" i="0" u="none" strike="noStrike" cap="none" spc="0" baseline="0" dirty="0" smtClean="0">
                <a:solidFill>
                  <a:srgbClr val="5F5F5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030288" indent="-333375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95000"/>
              <a:buFont typeface=".Lucida Grande UI Regular"/>
              <a:buChar char="▫"/>
              <a:tabLst/>
              <a:defRPr sz="1400">
                <a:solidFill>
                  <a:srgbClr val="5F5F5F"/>
                </a:solidFill>
              </a:defRPr>
            </a:lvl3pPr>
            <a:lvl4pPr marL="1342232" indent="-332582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95000"/>
              <a:buFont typeface=".Lucida Grande UI Regular"/>
              <a:buChar char="▫"/>
              <a:tabLst/>
              <a:defRPr sz="1400">
                <a:solidFill>
                  <a:srgbClr val="5F5F5F"/>
                </a:solidFill>
              </a:defRPr>
            </a:lvl4pPr>
            <a:lvl5pPr marL="1675607" indent="-364332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95000"/>
              <a:buFont typeface=".Lucida Grande UI Regular"/>
              <a:buChar char="▫"/>
              <a:tabLst>
                <a:tab pos="1571625" algn="l"/>
              </a:tabLst>
              <a:defRPr sz="1400">
                <a:solidFill>
                  <a:srgbClr val="5F5F5F"/>
                </a:solidFill>
              </a:defRPr>
            </a:lvl5pPr>
          </a:lstStyle>
          <a:p>
            <a:pPr lvl="0"/>
            <a:r>
              <a:rPr lang="es-ES"/>
              <a:t>Párrafo solo texto Arial 16</a:t>
            </a:r>
          </a:p>
          <a:p>
            <a:pPr lvl="1"/>
            <a:r>
              <a:rPr lang="es-ES" err="1"/>
              <a:t>Bullet</a:t>
            </a:r>
            <a:r>
              <a:rPr lang="es-ES"/>
              <a:t> Arial 14</a:t>
            </a:r>
          </a:p>
          <a:p>
            <a:pPr lvl="2"/>
            <a:r>
              <a:rPr lang="es-ES"/>
              <a:t>Sub-</a:t>
            </a:r>
            <a:r>
              <a:rPr lang="es-ES" err="1"/>
              <a:t>bullet</a:t>
            </a:r>
            <a:r>
              <a:rPr lang="es-ES"/>
              <a:t> Arial 14</a:t>
            </a:r>
          </a:p>
          <a:p>
            <a:pPr lvl="3"/>
            <a:r>
              <a:rPr lang="es-ES"/>
              <a:t>Sub-</a:t>
            </a:r>
            <a:r>
              <a:rPr lang="es-ES" err="1"/>
              <a:t>bullet</a:t>
            </a:r>
            <a:r>
              <a:rPr lang="es-ES"/>
              <a:t> Arial 14</a:t>
            </a:r>
          </a:p>
          <a:p>
            <a:pPr lvl="4"/>
            <a:r>
              <a:rPr lang="es-ES"/>
              <a:t>Sub-</a:t>
            </a:r>
            <a:r>
              <a:rPr lang="es-ES" err="1"/>
              <a:t>bullet</a:t>
            </a:r>
            <a:r>
              <a:rPr lang="es-ES"/>
              <a:t> Arial 14</a:t>
            </a:r>
          </a:p>
          <a:p>
            <a:pPr lvl="4"/>
            <a:endParaRPr lang="es-ES_tradnl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EA46E090-29E9-6D24-97F3-40AB9216DDC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5969" y="2204864"/>
            <a:ext cx="5473567" cy="414513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95000"/>
              <a:buFontTx/>
              <a:buNone/>
              <a:defRPr sz="1600">
                <a:solidFill>
                  <a:srgbClr val="5F5F5F"/>
                </a:solidFill>
              </a:defRPr>
            </a:lvl1pPr>
            <a:lvl2pPr marL="676275" indent="-371475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95000"/>
              <a:buFont typeface="Wingdings" pitchFamily="2" charset="2"/>
              <a:buChar char="§"/>
              <a:tabLst/>
              <a:defRPr lang="es-ES" sz="1400" b="0" i="0" u="none" strike="noStrike" cap="none" spc="0" baseline="0" dirty="0" smtClean="0">
                <a:solidFill>
                  <a:srgbClr val="5F5F5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030288" indent="-333375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95000"/>
              <a:buFont typeface=".Lucida Grande UI Regular"/>
              <a:buChar char="▫"/>
              <a:tabLst/>
              <a:defRPr sz="1400">
                <a:solidFill>
                  <a:srgbClr val="5F5F5F"/>
                </a:solidFill>
              </a:defRPr>
            </a:lvl3pPr>
            <a:lvl4pPr marL="1342232" indent="-332582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95000"/>
              <a:buFont typeface=".Lucida Grande UI Regular"/>
              <a:buChar char="▫"/>
              <a:tabLst/>
              <a:defRPr sz="1400">
                <a:solidFill>
                  <a:srgbClr val="5F5F5F"/>
                </a:solidFill>
              </a:defRPr>
            </a:lvl4pPr>
            <a:lvl5pPr marL="1675607" indent="-364332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95000"/>
              <a:buFont typeface=".Lucida Grande UI Regular"/>
              <a:buChar char="▫"/>
              <a:tabLst>
                <a:tab pos="1571625" algn="l"/>
              </a:tabLst>
              <a:defRPr sz="1400">
                <a:solidFill>
                  <a:srgbClr val="5F5F5F"/>
                </a:solidFill>
              </a:defRPr>
            </a:lvl5pPr>
          </a:lstStyle>
          <a:p>
            <a:pPr lvl="0"/>
            <a:r>
              <a:rPr lang="es-ES"/>
              <a:t>Párrafo solo texto Arial 16</a:t>
            </a:r>
          </a:p>
          <a:p>
            <a:pPr lvl="1"/>
            <a:r>
              <a:rPr lang="es-ES" err="1"/>
              <a:t>Bullet</a:t>
            </a:r>
            <a:r>
              <a:rPr lang="es-ES"/>
              <a:t> Arial 14</a:t>
            </a:r>
          </a:p>
          <a:p>
            <a:pPr lvl="2"/>
            <a:r>
              <a:rPr lang="es-ES"/>
              <a:t>Sub-</a:t>
            </a:r>
            <a:r>
              <a:rPr lang="es-ES" err="1"/>
              <a:t>bullet</a:t>
            </a:r>
            <a:r>
              <a:rPr lang="es-ES"/>
              <a:t> Arial 14</a:t>
            </a:r>
          </a:p>
          <a:p>
            <a:pPr lvl="3"/>
            <a:r>
              <a:rPr lang="es-ES"/>
              <a:t>Sub-</a:t>
            </a:r>
            <a:r>
              <a:rPr lang="es-ES" err="1"/>
              <a:t>bullet</a:t>
            </a:r>
            <a:r>
              <a:rPr lang="es-ES"/>
              <a:t> Arial 14</a:t>
            </a:r>
          </a:p>
          <a:p>
            <a:pPr lvl="4"/>
            <a:r>
              <a:rPr lang="es-ES"/>
              <a:t>Sub-</a:t>
            </a:r>
            <a:r>
              <a:rPr lang="es-ES" err="1"/>
              <a:t>bullet</a:t>
            </a:r>
            <a:r>
              <a:rPr lang="es-ES"/>
              <a:t> Arial 14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E5DFB5B-6456-EFCA-2081-B512D51BE56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9654" y="1608138"/>
            <a:ext cx="5459882" cy="4129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Bold 16</a:t>
            </a:r>
            <a:endParaRPr lang="es-CL"/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90A35E31-20A2-1E54-42EB-771CE83B168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61233" y="1608138"/>
            <a:ext cx="5459882" cy="4129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Bold 16</a:t>
            </a:r>
            <a:endParaRPr lang="es-CL"/>
          </a:p>
        </p:txBody>
      </p:sp>
      <p:sp>
        <p:nvSpPr>
          <p:cNvPr id="14" name="Marcador de texto 7">
            <a:extLst>
              <a:ext uri="{FF2B5EF4-FFF2-40B4-BE49-F238E27FC236}">
                <a16:creationId xmlns:a16="http://schemas.microsoft.com/office/drawing/2014/main" id="{A95935E3-04B2-E6B4-BD22-022586D55B45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49262" y="496571"/>
            <a:ext cx="8347075" cy="3355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Regular 20</a:t>
            </a:r>
          </a:p>
        </p:txBody>
      </p:sp>
      <p:sp>
        <p:nvSpPr>
          <p:cNvPr id="15" name="Marcador de texto 7">
            <a:extLst>
              <a:ext uri="{FF2B5EF4-FFF2-40B4-BE49-F238E27FC236}">
                <a16:creationId xmlns:a16="http://schemas.microsoft.com/office/drawing/2014/main" id="{DA74DE6B-B246-971B-3BA6-AEDE50724898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49262" y="872882"/>
            <a:ext cx="8347075" cy="3562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Subtítulo Arial 16</a:t>
            </a:r>
            <a:endParaRPr lang="es-CL"/>
          </a:p>
        </p:txBody>
      </p:sp>
      <p:cxnSp>
        <p:nvCxnSpPr>
          <p:cNvPr id="16" name="Conector recto 18">
            <a:extLst>
              <a:ext uri="{FF2B5EF4-FFF2-40B4-BE49-F238E27FC236}">
                <a16:creationId xmlns:a16="http://schemas.microsoft.com/office/drawing/2014/main" id="{79A3939C-E2E4-90BA-D536-FE400D5D8885}"/>
              </a:ext>
            </a:extLst>
          </p:cNvPr>
          <p:cNvCxnSpPr>
            <a:cxnSpLocks/>
          </p:cNvCxnSpPr>
          <p:nvPr userDrawn="1"/>
        </p:nvCxnSpPr>
        <p:spPr>
          <a:xfrm>
            <a:off x="436563" y="385812"/>
            <a:ext cx="1297221" cy="0"/>
          </a:xfrm>
          <a:prstGeom prst="line">
            <a:avLst/>
          </a:prstGeom>
          <a:noFill/>
          <a:ln w="22225" cap="flat">
            <a:solidFill>
              <a:schemeClr val="accent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" name="Picture 9" descr="A green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E704550B-0543-9445-9114-18584FD1BA9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891" y="452438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2811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31">
          <p15:clr>
            <a:srgbClr val="FBAE40"/>
          </p15:clr>
        </p15:guide>
        <p15:guide id="2" pos="3861">
          <p15:clr>
            <a:srgbClr val="FBAE40"/>
          </p15:clr>
        </p15:guide>
        <p15:guide id="3" orient="horz" pos="250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ítulo si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1" hidden="1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36701528"/>
              </p:ext>
            </p:extLst>
          </p:nvPr>
        </p:nvGraphicFramePr>
        <p:xfrm>
          <a:off x="0" y="1"/>
          <a:ext cx="215026" cy="16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0" imgH="0" progId="TCLayout.ActiveDocument.1">
                  <p:embed/>
                </p:oleObj>
              </mc:Choice>
              <mc:Fallback>
                <p:oleObj name="Diapositiva de think-cell" r:id="rId3" imgW="0" imgH="0" progId="TCLayout.ActiveDocument.1">
                  <p:embed/>
                  <p:pic>
                    <p:nvPicPr>
                      <p:cNvPr id="4" name="Rectangle 1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215026" cy="16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E5CD9CBF-A93C-DD43-BF3E-8C7BA32A5DE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texto 7">
            <a:extLst>
              <a:ext uri="{FF2B5EF4-FFF2-40B4-BE49-F238E27FC236}">
                <a16:creationId xmlns:a16="http://schemas.microsoft.com/office/drawing/2014/main" id="{EBA8D440-0ABE-BD82-A4B3-13C037586939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49262" y="496571"/>
            <a:ext cx="8347075" cy="3355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Regular 20</a:t>
            </a:r>
          </a:p>
        </p:txBody>
      </p:sp>
      <p:sp>
        <p:nvSpPr>
          <p:cNvPr id="7" name="Marcador de texto 7">
            <a:extLst>
              <a:ext uri="{FF2B5EF4-FFF2-40B4-BE49-F238E27FC236}">
                <a16:creationId xmlns:a16="http://schemas.microsoft.com/office/drawing/2014/main" id="{8B55A5C5-BD37-44C3-9A85-00B45CBFFE24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49262" y="872882"/>
            <a:ext cx="8347075" cy="3562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Subtítulo Arial 16</a:t>
            </a:r>
            <a:endParaRPr lang="es-CL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2D5F2992-1A52-D84B-F77B-33F2FC0BD6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9263" y="6463751"/>
            <a:ext cx="8959105" cy="27698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None/>
              <a:tabLst/>
              <a:defRPr sz="9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Fuente o Pie de </a:t>
            </a:r>
            <a:r>
              <a:rPr lang="en-US" err="1"/>
              <a:t>página</a:t>
            </a:r>
            <a:r>
              <a:rPr lang="en-US"/>
              <a:t> Arial 9</a:t>
            </a:r>
          </a:p>
        </p:txBody>
      </p:sp>
      <p:sp>
        <p:nvSpPr>
          <p:cNvPr id="13" name="Marcador de número de diapositiva 1">
            <a:extLst>
              <a:ext uri="{FF2B5EF4-FFF2-40B4-BE49-F238E27FC236}">
                <a16:creationId xmlns:a16="http://schemas.microsoft.com/office/drawing/2014/main" id="{208133AB-8C7A-F335-9011-A3A3DFE5630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>
          <a:xfrm>
            <a:off x="9890709" y="6463751"/>
            <a:ext cx="1844164" cy="240348"/>
          </a:xfrm>
        </p:spPr>
        <p:txBody>
          <a:bodyPr lIns="0" tIns="0" rIns="0" bIns="0" anchor="t"/>
          <a:lstStyle>
            <a:lvl1pPr>
              <a:defRPr sz="10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37290F3-BA30-9341-A10E-737EC97582C1}" type="slidenum">
              <a:rPr lang="es-CL" smtClean="0"/>
              <a:pPr/>
              <a:t>‹#›</a:t>
            </a:fld>
            <a:endParaRPr lang="es-CL"/>
          </a:p>
        </p:txBody>
      </p:sp>
      <p:cxnSp>
        <p:nvCxnSpPr>
          <p:cNvPr id="5" name="Conector recto 18">
            <a:extLst>
              <a:ext uri="{FF2B5EF4-FFF2-40B4-BE49-F238E27FC236}">
                <a16:creationId xmlns:a16="http://schemas.microsoft.com/office/drawing/2014/main" id="{5C887ED0-03D5-5A27-4D89-5F15E5AC38E2}"/>
              </a:ext>
            </a:extLst>
          </p:cNvPr>
          <p:cNvCxnSpPr>
            <a:cxnSpLocks/>
          </p:cNvCxnSpPr>
          <p:nvPr userDrawn="1"/>
        </p:nvCxnSpPr>
        <p:spPr>
          <a:xfrm>
            <a:off x="436563" y="385812"/>
            <a:ext cx="1297221" cy="0"/>
          </a:xfrm>
          <a:prstGeom prst="line">
            <a:avLst/>
          </a:prstGeom>
          <a:noFill/>
          <a:ln w="22225" cap="flat">
            <a:solidFill>
              <a:schemeClr val="accent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" name="Picture 9" descr="A green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9DCB4F15-4A35-4345-8287-7BA8F7E0814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891" y="452438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86926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ierre_cas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7">
            <a:extLst>
              <a:ext uri="{FF2B5EF4-FFF2-40B4-BE49-F238E27FC236}">
                <a16:creationId xmlns:a16="http://schemas.microsoft.com/office/drawing/2014/main" id="{6FD37190-D8CB-B721-B802-B940C8430AD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6002" y="1325117"/>
            <a:ext cx="5340927" cy="32933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tabLst/>
              <a:defRPr sz="115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Muchas</a:t>
            </a:r>
          </a:p>
          <a:p>
            <a:pPr lvl="0"/>
            <a:r>
              <a:rPr lang="es-ES"/>
              <a:t>gracias!</a:t>
            </a:r>
            <a:endParaRPr lang="es-C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7EB75B-AFA5-A24E-275D-BF73DF5084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6" t="-1005" r="24290" b="18450"/>
          <a:stretch/>
        </p:blipFill>
        <p:spPr>
          <a:xfrm>
            <a:off x="379957" y="696191"/>
            <a:ext cx="5954232" cy="6161809"/>
          </a:xfrm>
          <a:prstGeom prst="rect">
            <a:avLst/>
          </a:prstGeom>
        </p:spPr>
      </p:pic>
      <p:pic>
        <p:nvPicPr>
          <p:cNvPr id="8" name="Picture 7" descr="A green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7233319F-5936-7CB4-0101-DF03B27520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002" y="5428821"/>
            <a:ext cx="512822" cy="512822"/>
          </a:xfrm>
          <a:prstGeom prst="rect">
            <a:avLst/>
          </a:prstGeom>
        </p:spPr>
      </p:pic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7E0A6187-581B-9495-C946-63C5BF677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66002" y="4903909"/>
            <a:ext cx="2138711" cy="2394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 err="1"/>
              <a:t>www.achs.cl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585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Cierre_cas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5601C5B0-498B-0F94-C22B-57E123A29F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797" y="2677886"/>
            <a:ext cx="864004" cy="864004"/>
          </a:xfrm>
          <a:prstGeom prst="rect">
            <a:avLst/>
          </a:prstGeom>
        </p:spPr>
      </p:pic>
      <p:sp>
        <p:nvSpPr>
          <p:cNvPr id="4" name="Asociación Chilena de Seguridad…">
            <a:extLst>
              <a:ext uri="{FF2B5EF4-FFF2-40B4-BE49-F238E27FC236}">
                <a16:creationId xmlns:a16="http://schemas.microsoft.com/office/drawing/2014/main" id="{0117B4FB-B755-3EBA-4157-827FB8108C54}"/>
              </a:ext>
            </a:extLst>
          </p:cNvPr>
          <p:cNvSpPr txBox="1"/>
          <p:nvPr userDrawn="1"/>
        </p:nvSpPr>
        <p:spPr>
          <a:xfrm>
            <a:off x="4525866" y="3903421"/>
            <a:ext cx="3178629" cy="38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algn="ctr">
              <a:spcBef>
                <a:spcPts val="600"/>
              </a:spcBef>
              <a:defRPr sz="3000" b="1">
                <a:solidFill>
                  <a:srgbClr val="79B02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2400" b="0" i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Vive</a:t>
            </a:r>
            <a:r>
              <a:rPr lang="en-US" sz="2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sz="2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cuidado</a:t>
            </a:r>
            <a:endParaRPr sz="2400" b="0" i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70554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7 portada sim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>
            <a:extLst>
              <a:ext uri="{FF2B5EF4-FFF2-40B4-BE49-F238E27FC236}">
                <a16:creationId xmlns:a16="http://schemas.microsoft.com/office/drawing/2014/main" id="{7D264631-F2A2-F64D-95FE-2D276C78EEC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7772400" imgH="10058400" progId="TCLayout.ActiveDocument.1">
                  <p:embed/>
                </p:oleObj>
              </mc:Choice>
              <mc:Fallback>
                <p:oleObj name="Diapositiva de think-cell" r:id="rId3" imgW="7772400" imgH="10058400" progId="TCLayout.ActiveDocument.1">
                  <p:embed/>
                  <p:pic>
                    <p:nvPicPr>
                      <p:cNvPr id="2" name="Objeto 1" hidden="1">
                        <a:extLst>
                          <a:ext uri="{FF2B5EF4-FFF2-40B4-BE49-F238E27FC236}">
                            <a16:creationId xmlns:a16="http://schemas.microsoft.com/office/drawing/2014/main" id="{7D264631-F2A2-F64D-95FE-2D276C78EE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0BE0170-29F6-464B-92DA-5BCC02F077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4506" y="5750290"/>
            <a:ext cx="3826112" cy="5043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marL="0" marR="0" lvl="0" indent="0" algn="l" defTabSz="1218406" eaLnBrk="1" fontAlgn="auto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None/>
              <a:tabLst/>
              <a:defRPr/>
            </a:pPr>
            <a:r>
              <a:rPr lang="es-ES"/>
              <a:t>Subtítulo</a:t>
            </a:r>
            <a:r>
              <a:rPr lang="es-CL"/>
              <a:t> Arial 15</a:t>
            </a:r>
          </a:p>
        </p:txBody>
      </p:sp>
      <p:sp>
        <p:nvSpPr>
          <p:cNvPr id="12" name="Marcador de texto 7">
            <a:extLst>
              <a:ext uri="{FF2B5EF4-FFF2-40B4-BE49-F238E27FC236}">
                <a16:creationId xmlns:a16="http://schemas.microsoft.com/office/drawing/2014/main" id="{125E5D5D-7C4C-E44B-A9D3-89AF144C0E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4506" y="4117271"/>
            <a:ext cx="3876916" cy="13003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30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portada máximo 3 líneas Arial Regular - 30 puntos</a:t>
            </a:r>
            <a:endParaRPr lang="es-CL"/>
          </a:p>
        </p:txBody>
      </p:sp>
      <p:pic>
        <p:nvPicPr>
          <p:cNvPr id="6" name="Picture 4" descr="A green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69F1067A-393F-C14C-A7D1-2C519C07293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891" y="452438"/>
            <a:ext cx="523875" cy="523875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2E49441A-6793-7340-9C48-FCF8506D57C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7" r="10387"/>
          <a:stretch/>
        </p:blipFill>
        <p:spPr>
          <a:xfrm>
            <a:off x="3756906" y="0"/>
            <a:ext cx="769138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51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extLst>
    <p:ext uri="{DCECCB84-F9BA-43D5-87BE-67443E8EF086}">
      <p15:sldGuideLst xmlns:p15="http://schemas.microsoft.com/office/powerpoint/2012/main">
        <p15:guide id="2" pos="6584">
          <p15:clr>
            <a:srgbClr val="FBAE40"/>
          </p15:clr>
        </p15:guide>
        <p15:guide id="3" pos="3597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een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F6EA5E9A-28A3-F8E1-6B4C-051C45579F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79" y="2678505"/>
            <a:ext cx="864004" cy="864004"/>
          </a:xfrm>
          <a:prstGeom prst="rect">
            <a:avLst/>
          </a:prstGeom>
        </p:spPr>
      </p:pic>
      <p:graphicFrame>
        <p:nvGraphicFramePr>
          <p:cNvPr id="4" name="3 Objeto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73117938"/>
              </p:ext>
            </p:extLst>
          </p:nvPr>
        </p:nvGraphicFramePr>
        <p:xfrm>
          <a:off x="1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4" name="3 Objeto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" y="0"/>
                        <a:ext cx="211667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Asociación Chilena de Seguridad…">
            <a:extLst>
              <a:ext uri="{FF2B5EF4-FFF2-40B4-BE49-F238E27FC236}">
                <a16:creationId xmlns:a16="http://schemas.microsoft.com/office/drawing/2014/main" id="{AEDD9A90-5563-77E0-D9BB-5FBED01B8E93}"/>
              </a:ext>
            </a:extLst>
          </p:cNvPr>
          <p:cNvSpPr txBox="1"/>
          <p:nvPr userDrawn="1"/>
        </p:nvSpPr>
        <p:spPr>
          <a:xfrm>
            <a:off x="4525866" y="3903421"/>
            <a:ext cx="3178629" cy="38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algn="ctr">
              <a:spcBef>
                <a:spcPts val="600"/>
              </a:spcBef>
              <a:defRPr sz="3000" b="1">
                <a:solidFill>
                  <a:srgbClr val="79B02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2400" b="0" i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Vive</a:t>
            </a:r>
            <a:r>
              <a:rPr lang="en-US" sz="24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sz="24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cuidado</a:t>
            </a:r>
            <a:endParaRPr sz="2400" b="0" i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679190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11482918" y="101600"/>
            <a:ext cx="575733" cy="431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350"/>
          </a:p>
        </p:txBody>
      </p:sp>
      <p:sp>
        <p:nvSpPr>
          <p:cNvPr id="3" name="Rectangle 2"/>
          <p:cNvSpPr/>
          <p:nvPr userDrawn="1"/>
        </p:nvSpPr>
        <p:spPr>
          <a:xfrm>
            <a:off x="3996267" y="6291264"/>
            <a:ext cx="4197351" cy="60888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/>
            <a:r>
              <a:rPr lang="id-ID" sz="900">
                <a:solidFill>
                  <a:schemeClr val="accent1"/>
                </a:solidFill>
              </a:rPr>
              <a:t>www.YourCompany.com</a:t>
            </a:r>
          </a:p>
          <a:p>
            <a:pPr algn="ctr" eaLnBrk="1" hangingPunct="1"/>
            <a:r>
              <a:rPr lang="en-US" sz="700">
                <a:solidFill>
                  <a:schemeClr val="tx2"/>
                </a:solidFill>
              </a:rPr>
              <a:t>© 2020 Companyname </a:t>
            </a:r>
            <a:r>
              <a:rPr lang="id-ID" sz="700">
                <a:solidFill>
                  <a:schemeClr val="tx2"/>
                </a:solidFill>
              </a:rPr>
              <a:t>PowerPoint Business </a:t>
            </a:r>
            <a:r>
              <a:rPr lang="en-US" sz="700">
                <a:solidFill>
                  <a:schemeClr val="tx2"/>
                </a:solidFill>
              </a:rPr>
              <a:t>Theme. All Rights Reserved. </a:t>
            </a:r>
            <a:endParaRPr lang="id-ID" sz="700">
              <a:solidFill>
                <a:schemeClr val="tx2"/>
              </a:solidFill>
            </a:endParaRP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D3A020A-303C-0845-A2C5-5EDA8AEFA45E}" type="datetime1">
              <a:rPr lang="id-ID"/>
              <a:pPr/>
              <a:t>06/11/2024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1370733" y="134939"/>
            <a:ext cx="821267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EFD44761-05DF-2E43-B9F8-0B441F85CDD5}" type="slidenum">
              <a:rPr lang="id-ID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408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7 portada sim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>
            <a:extLst>
              <a:ext uri="{FF2B5EF4-FFF2-40B4-BE49-F238E27FC236}">
                <a16:creationId xmlns:a16="http://schemas.microsoft.com/office/drawing/2014/main" id="{7D264631-F2A2-F64D-95FE-2D276C78EEC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7772400" imgH="10058400" progId="TCLayout.ActiveDocument.1">
                  <p:embed/>
                </p:oleObj>
              </mc:Choice>
              <mc:Fallback>
                <p:oleObj name="Diapositiva de think-cell" r:id="rId3" imgW="7772400" imgH="10058400" progId="TCLayout.ActiveDocument.1">
                  <p:embed/>
                  <p:pic>
                    <p:nvPicPr>
                      <p:cNvPr id="2" name="Objeto 1" hidden="1">
                        <a:extLst>
                          <a:ext uri="{FF2B5EF4-FFF2-40B4-BE49-F238E27FC236}">
                            <a16:creationId xmlns:a16="http://schemas.microsoft.com/office/drawing/2014/main" id="{7D264631-F2A2-F64D-95FE-2D276C78EE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0BE0170-29F6-464B-92DA-5BCC02F077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4506" y="2230476"/>
            <a:ext cx="3826112" cy="5043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marL="0" marR="0" lvl="0" indent="0" algn="l" defTabSz="1218406" eaLnBrk="1" fontAlgn="auto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None/>
              <a:tabLst/>
              <a:defRPr/>
            </a:pPr>
            <a:r>
              <a:rPr lang="es-ES"/>
              <a:t>Subtítulo</a:t>
            </a:r>
            <a:r>
              <a:rPr lang="es-CL"/>
              <a:t> Arial 15</a:t>
            </a:r>
          </a:p>
        </p:txBody>
      </p:sp>
      <p:sp>
        <p:nvSpPr>
          <p:cNvPr id="12" name="Marcador de texto 7">
            <a:extLst>
              <a:ext uri="{FF2B5EF4-FFF2-40B4-BE49-F238E27FC236}">
                <a16:creationId xmlns:a16="http://schemas.microsoft.com/office/drawing/2014/main" id="{125E5D5D-7C4C-E44B-A9D3-89AF144C0E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4506" y="597457"/>
            <a:ext cx="3876916" cy="13003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30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portada máximo 3 líneas Arial Regular - 30 puntos</a:t>
            </a:r>
            <a:endParaRPr lang="es-C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DC1B6E-E33C-3FF9-24FE-2E352ACBF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7" r="11749"/>
          <a:stretch/>
        </p:blipFill>
        <p:spPr>
          <a:xfrm>
            <a:off x="4083484" y="1"/>
            <a:ext cx="8108516" cy="6858000"/>
          </a:xfrm>
          <a:prstGeom prst="rect">
            <a:avLst/>
          </a:prstGeom>
        </p:spPr>
      </p:pic>
      <p:pic>
        <p:nvPicPr>
          <p:cNvPr id="6" name="Picture 4" descr="A green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E5385FAF-A031-8440-8C16-F780239B6EE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891" y="452438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78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extLst>
    <p:ext uri="{DCECCB84-F9BA-43D5-87BE-67443E8EF086}">
      <p15:sldGuideLst xmlns:p15="http://schemas.microsoft.com/office/powerpoint/2012/main">
        <p15:guide id="2" pos="6584">
          <p15:clr>
            <a:srgbClr val="FBAE40"/>
          </p15:clr>
        </p15:guide>
        <p15:guide id="3" pos="359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de Portadilla capitulo c titulo y log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7">
            <a:extLst>
              <a:ext uri="{FF2B5EF4-FFF2-40B4-BE49-F238E27FC236}">
                <a16:creationId xmlns:a16="http://schemas.microsoft.com/office/drawing/2014/main" id="{7D61C88C-2C0C-7B1D-6536-0F4590425B1A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864297" y="4868685"/>
            <a:ext cx="5863856" cy="3562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Subtítulo Arial 20</a:t>
            </a:r>
            <a:endParaRPr lang="es-CL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F8BF8D9D-FA7C-CE9E-07AE-288D7938C1A6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64296" y="1989315"/>
            <a:ext cx="7792024" cy="23468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60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s-ES"/>
              <a:t>Título Arial Regular </a:t>
            </a:r>
          </a:p>
          <a:p>
            <a:pPr lvl="0"/>
            <a:r>
              <a:rPr lang="es-ES"/>
              <a:t>60 puntos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69E2A7-5379-587D-1CF3-26750B56C6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10811069" y="5477068"/>
            <a:ext cx="1380931" cy="1380931"/>
          </a:xfrm>
          <a:prstGeom prst="rect">
            <a:avLst/>
          </a:prstGeom>
        </p:spPr>
      </p:pic>
      <p:pic>
        <p:nvPicPr>
          <p:cNvPr id="5" name="Picture 3" descr="Logo, icon&#10;&#10;Description automatically generated">
            <a:extLst>
              <a:ext uri="{FF2B5EF4-FFF2-40B4-BE49-F238E27FC236}">
                <a16:creationId xmlns:a16="http://schemas.microsoft.com/office/drawing/2014/main" id="{3737A316-07E6-EF48-8A99-DD515B5351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490" y="452438"/>
            <a:ext cx="523876" cy="52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2836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rtada con vide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>
            <a:extLst>
              <a:ext uri="{FF2B5EF4-FFF2-40B4-BE49-F238E27FC236}">
                <a16:creationId xmlns:a16="http://schemas.microsoft.com/office/drawing/2014/main" id="{B0334AC3-1221-0D47-8376-248BE6D996C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831059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7772400" imgH="10058400" progId="TCLayout.ActiveDocument.1">
                  <p:embed/>
                </p:oleObj>
              </mc:Choice>
              <mc:Fallback>
                <p:oleObj name="Diapositiva de think-cell" r:id="rId3" imgW="7772400" imgH="10058400" progId="TCLayout.ActiveDocument.1">
                  <p:embed/>
                  <p:pic>
                    <p:nvPicPr>
                      <p:cNvPr id="2" name="Objeto 1" hidden="1">
                        <a:extLst>
                          <a:ext uri="{FF2B5EF4-FFF2-40B4-BE49-F238E27FC236}">
                            <a16:creationId xmlns:a16="http://schemas.microsoft.com/office/drawing/2014/main" id="{B0334AC3-1221-0D47-8376-248BE6D996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medios 2">
            <a:extLst>
              <a:ext uri="{FF2B5EF4-FFF2-40B4-BE49-F238E27FC236}">
                <a16:creationId xmlns:a16="http://schemas.microsoft.com/office/drawing/2014/main" id="{C973E70C-A82E-2D4A-9356-A6B7BEB2D9E7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04521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CL"/>
              <a:t>Doble clic para incorporar un video</a:t>
            </a:r>
          </a:p>
        </p:txBody>
      </p:sp>
      <p:sp>
        <p:nvSpPr>
          <p:cNvPr id="4" name="Asociación Chilena de Seguridad…">
            <a:extLst>
              <a:ext uri="{FF2B5EF4-FFF2-40B4-BE49-F238E27FC236}">
                <a16:creationId xmlns:a16="http://schemas.microsoft.com/office/drawing/2014/main" id="{06595D45-3E0C-751A-B022-9C87CFFF2F1B}"/>
              </a:ext>
            </a:extLst>
          </p:cNvPr>
          <p:cNvSpPr txBox="1"/>
          <p:nvPr userDrawn="1"/>
        </p:nvSpPr>
        <p:spPr>
          <a:xfrm>
            <a:off x="10894936" y="5855668"/>
            <a:ext cx="943790" cy="549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>
              <a:spcBef>
                <a:spcPts val="600"/>
              </a:spcBef>
              <a:defRPr sz="3000" b="1">
                <a:solidFill>
                  <a:srgbClr val="79B02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1200" b="0" i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  <a:r>
              <a:rPr lang="en-US" sz="12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200" b="0" i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apoyo</a:t>
            </a:r>
            <a:r>
              <a:rPr lang="en-US" sz="12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1200" b="0" i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subtítulo</a:t>
            </a:r>
            <a:endParaRPr sz="1200" b="0" i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green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914E8690-B5CB-FD43-A144-8D7A82542A6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891" y="452438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9475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6584" userDrawn="1">
          <p15:clr>
            <a:srgbClr val="FBAE40"/>
          </p15:clr>
        </p15:guide>
        <p15:guide id="3" orient="horz" pos="77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portada con f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>
            <a:extLst>
              <a:ext uri="{FF2B5EF4-FFF2-40B4-BE49-F238E27FC236}">
                <a16:creationId xmlns:a16="http://schemas.microsoft.com/office/drawing/2014/main" id="{7D264631-F2A2-F64D-95FE-2D276C78EEC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680141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7772400" imgH="10058400" progId="TCLayout.ActiveDocument.1">
                  <p:embed/>
                </p:oleObj>
              </mc:Choice>
              <mc:Fallback>
                <p:oleObj name="Diapositiva de think-cell" r:id="rId3" imgW="7772400" imgH="10058400" progId="TCLayout.ActiveDocument.1">
                  <p:embed/>
                  <p:pic>
                    <p:nvPicPr>
                      <p:cNvPr id="2" name="Objeto 1" hidden="1">
                        <a:extLst>
                          <a:ext uri="{FF2B5EF4-FFF2-40B4-BE49-F238E27FC236}">
                            <a16:creationId xmlns:a16="http://schemas.microsoft.com/office/drawing/2014/main" id="{7D264631-F2A2-F64D-95FE-2D276C78EE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5DC77C06-620B-174D-91AC-64FD267E532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0482263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616161"/>
                </a:solidFill>
              </a:defRPr>
            </a:lvl1pPr>
          </a:lstStyle>
          <a:p>
            <a:r>
              <a:rPr lang="es-CL"/>
              <a:t>Doble clic para incorporar una imagen</a:t>
            </a:r>
          </a:p>
        </p:txBody>
      </p:sp>
      <p:sp>
        <p:nvSpPr>
          <p:cNvPr id="9" name="Asociación Chilena de Seguridad…">
            <a:extLst>
              <a:ext uri="{FF2B5EF4-FFF2-40B4-BE49-F238E27FC236}">
                <a16:creationId xmlns:a16="http://schemas.microsoft.com/office/drawing/2014/main" id="{0566E8CB-CFA5-0993-8848-2224E724D0A1}"/>
              </a:ext>
            </a:extLst>
          </p:cNvPr>
          <p:cNvSpPr txBox="1"/>
          <p:nvPr userDrawn="1"/>
        </p:nvSpPr>
        <p:spPr>
          <a:xfrm>
            <a:off x="10894936" y="5855668"/>
            <a:ext cx="943790" cy="549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>
              <a:spcBef>
                <a:spcPts val="600"/>
              </a:spcBef>
              <a:defRPr sz="3000" b="1">
                <a:solidFill>
                  <a:srgbClr val="79B02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1200" b="0" i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  <a:r>
              <a:rPr lang="en-US" sz="12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200" b="0" i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apoyo</a:t>
            </a:r>
            <a:r>
              <a:rPr lang="en-US" sz="12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1200" b="0" i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subtítulo</a:t>
            </a:r>
            <a:endParaRPr sz="1200" b="0" i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green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407FA554-FA57-934C-8095-E755D9B39B9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891" y="452438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27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extLst>
    <p:ext uri="{DCECCB84-F9BA-43D5-87BE-67443E8EF086}">
      <p15:sldGuideLst xmlns:p15="http://schemas.microsoft.com/office/powerpoint/2012/main">
        <p15:guide id="2" pos="658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DBAE7E76-845B-584D-B531-91749B1611E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3"/>
            </p:custDataLst>
            <p:extLst>
              <p:ext uri="{D42A27DB-BD31-4B8C-83A1-F6EECF244321}">
                <p14:modId xmlns:p14="http://schemas.microsoft.com/office/powerpoint/2010/main" val="636389710"/>
              </p:ext>
            </p:extLst>
          </p:nvPr>
        </p:nvGraphicFramePr>
        <p:xfrm>
          <a:off x="794" y="794"/>
          <a:ext cx="794" cy="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54" imgW="7772400" imgH="10058400" progId="TCLayout.ActiveDocument.1">
                  <p:embed/>
                </p:oleObj>
              </mc:Choice>
              <mc:Fallback>
                <p:oleObj name="Diapositiva de think-cell" r:id="rId54" imgW="7772400" imgH="10058400" progId="TCLayout.ActiveDocument.1">
                  <p:embed/>
                  <p:pic>
                    <p:nvPicPr>
                      <p:cNvPr id="3" name="Objeto 2" hidden="1">
                        <a:extLst>
                          <a:ext uri="{FF2B5EF4-FFF2-40B4-BE49-F238E27FC236}">
                            <a16:creationId xmlns:a16="http://schemas.microsoft.com/office/drawing/2014/main" id="{DBAE7E76-845B-584D-B531-91749B1611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794" y="794"/>
                        <a:ext cx="794" cy="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CB702D-97CE-8245-A808-2A62C3496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20177" y="6463752"/>
            <a:ext cx="1844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290F3-BA30-9341-A10E-737EC97582C1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668" r:id="rId2"/>
    <p:sldLayoutId id="2147483726" r:id="rId3"/>
    <p:sldLayoutId id="2147483728" r:id="rId4"/>
    <p:sldLayoutId id="2147483729" r:id="rId5"/>
    <p:sldLayoutId id="2147483730" r:id="rId6"/>
    <p:sldLayoutId id="2147483697" r:id="rId7"/>
    <p:sldLayoutId id="2147483693" r:id="rId8"/>
    <p:sldLayoutId id="2147483713" r:id="rId9"/>
    <p:sldLayoutId id="2147483688" r:id="rId10"/>
    <p:sldLayoutId id="2147483734" r:id="rId11"/>
    <p:sldLayoutId id="2147483691" r:id="rId12"/>
    <p:sldLayoutId id="2147483732" r:id="rId13"/>
    <p:sldLayoutId id="2147483733" r:id="rId14"/>
    <p:sldLayoutId id="2147483669" r:id="rId15"/>
    <p:sldLayoutId id="2147483670" r:id="rId16"/>
    <p:sldLayoutId id="2147483731" r:id="rId17"/>
    <p:sldLayoutId id="2147483671" r:id="rId18"/>
    <p:sldLayoutId id="2147483679" r:id="rId19"/>
    <p:sldLayoutId id="2147483674" r:id="rId20"/>
    <p:sldLayoutId id="2147483698" r:id="rId21"/>
    <p:sldLayoutId id="2147483709" r:id="rId22"/>
    <p:sldLayoutId id="2147483673" r:id="rId23"/>
    <p:sldLayoutId id="2147483694" r:id="rId24"/>
    <p:sldLayoutId id="2147483675" r:id="rId25"/>
    <p:sldLayoutId id="2147483676" r:id="rId26"/>
    <p:sldLayoutId id="2147483678" r:id="rId27"/>
    <p:sldLayoutId id="2147483677" r:id="rId28"/>
    <p:sldLayoutId id="2147483680" r:id="rId29"/>
    <p:sldLayoutId id="2147483681" r:id="rId30"/>
    <p:sldLayoutId id="2147483695" r:id="rId31"/>
    <p:sldLayoutId id="2147483718" r:id="rId32"/>
    <p:sldLayoutId id="2147483682" r:id="rId33"/>
    <p:sldLayoutId id="2147483685" r:id="rId34"/>
    <p:sldLayoutId id="2147483686" r:id="rId35"/>
    <p:sldLayoutId id="2147483689" r:id="rId36"/>
    <p:sldLayoutId id="2147483690" r:id="rId37"/>
    <p:sldLayoutId id="2147483719" r:id="rId38"/>
    <p:sldLayoutId id="2147483735" r:id="rId39"/>
    <p:sldLayoutId id="2147483715" r:id="rId40"/>
    <p:sldLayoutId id="2147483720" r:id="rId41"/>
    <p:sldLayoutId id="2147483723" r:id="rId42"/>
    <p:sldLayoutId id="2147483725" r:id="rId43"/>
    <p:sldLayoutId id="2147483724" r:id="rId44"/>
    <p:sldLayoutId id="2147483722" r:id="rId45"/>
    <p:sldLayoutId id="2147483721" r:id="rId46"/>
    <p:sldLayoutId id="2147483716" r:id="rId47"/>
    <p:sldLayoutId id="2147483736" r:id="rId48"/>
    <p:sldLayoutId id="2147483706" r:id="rId49"/>
    <p:sldLayoutId id="2147483702" r:id="rId50"/>
    <p:sldLayoutId id="2147483737" r:id="rId51"/>
  </p:sldLayoutIdLst>
  <p:transition spd="med"/>
  <p:hf hdr="0" ftr="0" dt="0"/>
  <p:txStyles>
    <p:titleStyle>
      <a:lvl1pPr marL="0" marR="0" indent="0" algn="l" defTabSz="1218406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1218406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1218406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1218406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1218406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228600" algn="l" defTabSz="1218406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457200" algn="l" defTabSz="1218406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685800" algn="l" defTabSz="1218406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914400" algn="l" defTabSz="1218406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04800" marR="0" indent="-304800" algn="l" defTabSz="1218406" eaLnBrk="1" latinLnBrk="0" hangingPunct="1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1117600" marR="0" indent="-812800" algn="l" defTabSz="1218406" eaLnBrk="1" latinLnBrk="0" hangingPunct="1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422400" marR="0" indent="-812800" algn="l" defTabSz="1218406" eaLnBrk="1" latinLnBrk="0" hangingPunct="1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27200" marR="0" indent="-812800" algn="l" defTabSz="1218406" eaLnBrk="1" latinLnBrk="0" hangingPunct="1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032000" marR="0" indent="-812800" algn="l" defTabSz="1218406" eaLnBrk="1" latinLnBrk="0" hangingPunct="1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260600" marR="0" indent="-812800" algn="l" defTabSz="1218406" eaLnBrk="1" latinLnBrk="0" hangingPunct="1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"/>
        <a:tabLst/>
        <a:defRPr sz="2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489200" marR="0" indent="-812800" algn="l" defTabSz="1218406" eaLnBrk="1" latinLnBrk="0" hangingPunct="1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"/>
        <a:tabLst/>
        <a:defRPr sz="2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2717800" marR="0" indent="-812800" algn="l" defTabSz="1218406" eaLnBrk="1" latinLnBrk="0" hangingPunct="1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"/>
        <a:tabLst/>
        <a:defRPr sz="2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2946400" marR="0" indent="-812800" algn="l" defTabSz="1218406" eaLnBrk="1" latinLnBrk="0" hangingPunct="1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"/>
        <a:tabLst/>
        <a:defRPr sz="2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2921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228600" algn="ctr" defTabSz="2921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457200" algn="ctr" defTabSz="2921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685800" algn="ctr" defTabSz="2921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914400" algn="ctr" defTabSz="2921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ctr" defTabSz="2921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ctr" defTabSz="2921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ctr" defTabSz="2921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ctr" defTabSz="2921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1">
          <p15:clr>
            <a:srgbClr val="F26B43"/>
          </p15:clr>
        </p15:guide>
        <p15:guide id="2" pos="7394">
          <p15:clr>
            <a:srgbClr val="F26B43"/>
          </p15:clr>
        </p15:guide>
        <p15:guide id="3" pos="275">
          <p15:clr>
            <a:srgbClr val="F26B43"/>
          </p15:clr>
        </p15:guide>
        <p15:guide id="4" orient="horz" pos="407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microsoft.com/office/2007/relationships/hdphoto" Target="../media/hdphoto5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jpeg"/><Relationship Id="rId11" Type="http://schemas.openxmlformats.org/officeDocument/2006/relationships/image" Target="../media/image49.png"/><Relationship Id="rId5" Type="http://schemas.openxmlformats.org/officeDocument/2006/relationships/image" Target="../media/image45.png"/><Relationship Id="rId10" Type="http://schemas.microsoft.com/office/2007/relationships/hdphoto" Target="../media/hdphoto4.wdp"/><Relationship Id="rId4" Type="http://schemas.openxmlformats.org/officeDocument/2006/relationships/image" Target="../media/image44.png"/><Relationship Id="rId9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microsoft.com/office/2007/relationships/hdphoto" Target="../media/hdphoto1.wdp"/><Relationship Id="rId3" Type="http://schemas.openxmlformats.org/officeDocument/2006/relationships/oleObject" Target="../embeddings/oleObject30.bin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39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3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38.png"/><Relationship Id="rId5" Type="http://schemas.openxmlformats.org/officeDocument/2006/relationships/diagramData" Target="../diagrams/data1.xml"/><Relationship Id="rId10" Type="http://schemas.openxmlformats.org/officeDocument/2006/relationships/image" Target="../media/image37.png"/><Relationship Id="rId4" Type="http://schemas.openxmlformats.org/officeDocument/2006/relationships/image" Target="../media/image36.emf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991C4D-E3B5-7A06-6C05-27F6466872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14009" y="3421289"/>
            <a:ext cx="5320002" cy="504365"/>
          </a:xfrm>
        </p:spPr>
        <p:txBody>
          <a:bodyPr lIns="0" tIns="0" rIns="0" bIns="0" anchor="t"/>
          <a:lstStyle/>
          <a:p>
            <a:r>
              <a:rPr lang="es-PE" dirty="0">
                <a:solidFill>
                  <a:schemeClr val="bg1">
                    <a:lumMod val="75000"/>
                  </a:schemeClr>
                </a:solidFill>
              </a:rPr>
              <a:t>Automatización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para </a:t>
            </a:r>
            <a:r>
              <a:rPr lang="es-CL" dirty="0">
                <a:solidFill>
                  <a:schemeClr val="bg1">
                    <a:lumMod val="75000"/>
                  </a:schemeClr>
                </a:solidFill>
              </a:rPr>
              <a:t>detección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CL" dirty="0">
                <a:solidFill>
                  <a:schemeClr val="bg1">
                    <a:lumMod val="75000"/>
                  </a:schemeClr>
                </a:solidFill>
              </a:rPr>
              <a:t>temprana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de vulnerabilidades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988A22B-33C3-E2F4-9056-EC28413C375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14009" y="2996829"/>
            <a:ext cx="6484481" cy="432171"/>
          </a:xfrm>
        </p:spPr>
        <p:txBody>
          <a:bodyPr lIns="0" tIns="0" rIns="0" bIns="0" anchor="t"/>
          <a:lstStyle/>
          <a:p>
            <a:r>
              <a:rPr lang="es-MX" dirty="0">
                <a:latin typeface="Arial"/>
                <a:cs typeface="Arial"/>
              </a:rPr>
              <a:t>Robot </a:t>
            </a:r>
            <a:r>
              <a:rPr lang="es-MX" dirty="0" err="1">
                <a:latin typeface="Arial"/>
                <a:cs typeface="Arial"/>
              </a:rPr>
              <a:t>Pentester</a:t>
            </a:r>
            <a:r>
              <a:rPr lang="es-MX" dirty="0">
                <a:latin typeface="Arial"/>
                <a:cs typeface="Arial"/>
              </a:rPr>
              <a:t> V2.0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5D995D4-4E73-408A-CBD9-8929F3B59A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914394" y="5846111"/>
            <a:ext cx="1648973" cy="251903"/>
          </a:xfrm>
        </p:spPr>
        <p:txBody>
          <a:bodyPr/>
          <a:lstStyle/>
          <a:p>
            <a:r>
              <a:rPr lang="es-MX" sz="900" dirty="0">
                <a:solidFill>
                  <a:schemeClr val="bg2">
                    <a:lumMod val="75000"/>
                  </a:schemeClr>
                </a:solidFill>
              </a:rPr>
              <a:t>Transformación Digital 2024</a:t>
            </a:r>
            <a:endParaRPr lang="x-none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3ACCB2AA-1FDB-755A-C3DA-F917D85A5A3D}"/>
              </a:ext>
            </a:extLst>
          </p:cNvPr>
          <p:cNvSpPr txBox="1">
            <a:spLocks/>
          </p:cNvSpPr>
          <p:nvPr/>
        </p:nvSpPr>
        <p:spPr>
          <a:xfrm>
            <a:off x="5614259" y="1761812"/>
            <a:ext cx="5361957" cy="1300367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218406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23000"/>
              <a:buFontTx/>
              <a:buNone/>
              <a:tabLst/>
              <a:defRPr sz="2600" b="0" i="0" u="none" strike="noStrike" cap="none" spc="0" baseline="0">
                <a:solidFill>
                  <a:schemeClr val="tx1"/>
                </a:solidFill>
                <a:uFillTx/>
                <a:latin typeface="ACHS Nueva Serif" pitchFamily="2" charset="77"/>
                <a:ea typeface="Arial"/>
                <a:cs typeface="Arial"/>
                <a:sym typeface="Arial"/>
              </a:defRPr>
            </a:lvl1pPr>
            <a:lvl2pPr marL="304800" marR="0" indent="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609600" marR="0" indent="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914400" marR="0" indent="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1219200" marR="0" indent="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260600" marR="0" indent="-81280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489200" marR="0" indent="-81280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2717800" marR="0" indent="-81280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2946400" marR="0" indent="-81280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8891565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219;p3">
            <a:extLst>
              <a:ext uri="{FF2B5EF4-FFF2-40B4-BE49-F238E27FC236}">
                <a16:creationId xmlns:a16="http://schemas.microsoft.com/office/drawing/2014/main" id="{D75E6674-9842-6FF3-6719-B1467B010B8C}"/>
              </a:ext>
            </a:extLst>
          </p:cNvPr>
          <p:cNvSpPr txBox="1"/>
          <p:nvPr/>
        </p:nvSpPr>
        <p:spPr>
          <a:xfrm>
            <a:off x="1119236" y="1439437"/>
            <a:ext cx="9953528" cy="4790514"/>
          </a:xfrm>
          <a:prstGeom prst="rect">
            <a:avLst/>
          </a:prstGeom>
        </p:spPr>
        <p:txBody>
          <a:bodyPr spcFirstLastPara="1" lIns="0" tIns="0" rIns="0" bIns="0" anchorCtr="0">
            <a:normAutofit/>
          </a:bodyPr>
          <a:lstStyle/>
          <a:p>
            <a:pPr defTabSz="1218406" rtl="0" hangingPunct="1">
              <a:spcBef>
                <a:spcPts val="0"/>
              </a:spcBef>
              <a:spcAft>
                <a:spcPts val="600"/>
              </a:spcAft>
              <a:buSzPct val="123000"/>
            </a:pPr>
            <a:r>
              <a:rPr lang="en-US" sz="5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Metodologia</a:t>
            </a:r>
            <a:endParaRPr lang="en-US" sz="5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defTabSz="1218406" rtl="0" hangingPunct="1">
              <a:spcBef>
                <a:spcPts val="0"/>
              </a:spcBef>
              <a:spcAft>
                <a:spcPts val="600"/>
              </a:spcAft>
              <a:buSzPct val="123000"/>
            </a:pPr>
            <a:endParaRPr lang="en-US" sz="5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defTabSz="1218406" rtl="0" hangingPunct="1">
              <a:spcBef>
                <a:spcPts val="0"/>
              </a:spcBef>
              <a:spcAft>
                <a:spcPts val="600"/>
              </a:spcAft>
              <a:buSzPct val="123000"/>
            </a:pPr>
            <a:endParaRPr lang="en-US" sz="5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" name="Marcador de número de diapositiva 1" hidden="1">
            <a:extLst>
              <a:ext uri="{FF2B5EF4-FFF2-40B4-BE49-F238E27FC236}">
                <a16:creationId xmlns:a16="http://schemas.microsoft.com/office/drawing/2014/main" id="{6F4F9363-1198-A470-234A-F571C571043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890709" y="6617652"/>
            <a:ext cx="1844164" cy="240348"/>
          </a:xfrm>
        </p:spPr>
        <p:txBody>
          <a:bodyPr/>
          <a:lstStyle/>
          <a:p>
            <a:fld id="{B37290F3-BA30-9341-A10E-737EC97582C1}" type="slidenum">
              <a:rPr lang="es-CL" smtClean="0"/>
              <a:pPr/>
              <a:t>10</a:t>
            </a:fld>
            <a:endParaRPr lang="es-CL"/>
          </a:p>
        </p:txBody>
      </p:sp>
      <p:sp>
        <p:nvSpPr>
          <p:cNvPr id="3" name="Google Shape;244;p6">
            <a:extLst>
              <a:ext uri="{FF2B5EF4-FFF2-40B4-BE49-F238E27FC236}">
                <a16:creationId xmlns:a16="http://schemas.microsoft.com/office/drawing/2014/main" id="{88DBF498-7FAB-EA50-A2E2-4A4B95A0A87C}"/>
              </a:ext>
            </a:extLst>
          </p:cNvPr>
          <p:cNvSpPr txBox="1"/>
          <p:nvPr/>
        </p:nvSpPr>
        <p:spPr>
          <a:xfrm>
            <a:off x="704650" y="2660007"/>
            <a:ext cx="8338688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Para el proyecto se utilizó la metodología cascada, por 4 principales razones :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s-ES" sz="1200" b="1" dirty="0">
                <a:latin typeface="Montserrat"/>
                <a:ea typeface="Montserrat"/>
                <a:cs typeface="Montserrat"/>
                <a:sym typeface="Montserrat"/>
              </a:rPr>
              <a:t>Estructurado</a:t>
            </a:r>
            <a:r>
              <a:rPr lang="es-ES" sz="1200" dirty="0"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s-CL" sz="1200" dirty="0">
                <a:latin typeface="Montserrat"/>
                <a:ea typeface="Montserrat"/>
                <a:cs typeface="Montserrat"/>
                <a:sym typeface="Montserrat"/>
              </a:rPr>
              <a:t>La naturaleza secuencial de la metodología en cascada proporciona una hoja de ruta clara, asegurando que cada fase se complete antes de pasar a la siguiente, por lo cual, obtenemos claridad a la hora de avanzar en la siguiente etapa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s-CL" sz="1200" b="1" dirty="0">
                <a:latin typeface="Montserrat"/>
                <a:ea typeface="Montserrat"/>
                <a:cs typeface="Montserrat"/>
                <a:sym typeface="Montserrat"/>
              </a:rPr>
              <a:t>Documentación</a:t>
            </a:r>
            <a:r>
              <a:rPr lang="es-CL" sz="12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L" sz="1200" b="1" dirty="0">
                <a:latin typeface="Montserrat"/>
                <a:ea typeface="Montserrat"/>
                <a:cs typeface="Montserrat"/>
                <a:sym typeface="Montserrat"/>
              </a:rPr>
              <a:t>Detallada</a:t>
            </a:r>
            <a:r>
              <a:rPr lang="es-CL" sz="1200" dirty="0">
                <a:latin typeface="Montserrat"/>
                <a:ea typeface="Montserrat"/>
                <a:cs typeface="Montserrat"/>
                <a:sym typeface="Montserrat"/>
              </a:rPr>
              <a:t>: La cascada enfatiza la documentación exhaustiva, lo cual es crucial para cumplir con las normativas de seguridad y para auditorías futuras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s-CL" sz="1200" b="1" dirty="0">
                <a:latin typeface="Montserrat"/>
                <a:ea typeface="Montserrat"/>
                <a:cs typeface="Montserrat"/>
                <a:sym typeface="Montserrat"/>
              </a:rPr>
              <a:t>Previsibilidad</a:t>
            </a:r>
            <a:r>
              <a:rPr lang="es-CL" sz="1200" dirty="0">
                <a:latin typeface="Montserrat"/>
                <a:ea typeface="Montserrat"/>
                <a:cs typeface="Montserrat"/>
                <a:sym typeface="Montserrat"/>
              </a:rPr>
              <a:t>: Facilita la estimación precisa de plazos y presupuestos, lo cual es esencial para proyectos con restricciones estrictas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s-CL" sz="1200" b="1" dirty="0">
                <a:latin typeface="Montserrat"/>
                <a:ea typeface="Montserrat"/>
                <a:cs typeface="Montserrat"/>
                <a:sym typeface="Montserrat"/>
              </a:rPr>
              <a:t>Proyecto</a:t>
            </a:r>
            <a:r>
              <a:rPr lang="es-CL" sz="1200" dirty="0">
                <a:latin typeface="Montserrat"/>
                <a:ea typeface="Montserrat"/>
                <a:cs typeface="Montserrat"/>
                <a:sym typeface="Montserrat"/>
              </a:rPr>
              <a:t>: Al ser un proyecto de ciberseguridad, la metodología tiene un enfoque ideal para proyectos donde la estabilidad y la previsibilidad son más importantes que la flexibilidad y la adaptabilidad.</a:t>
            </a:r>
            <a:endParaRPr lang="es-E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s-ES" sz="12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DC7A0-3A08-0455-0612-7539F9A4B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10" b="92005" l="804" r="97295">
                        <a14:foregroundMark x1="365" y1="32320" x2="9904" y2="32701"/>
                        <a14:foregroundMark x1="21695" y1="32470" x2="25401" y2="30988"/>
                        <a14:foregroundMark x1="25042" y1="30179" x2="17754" y2="23026"/>
                        <a14:foregroundMark x1="13711" y1="22087" x2="1023" y2="22635"/>
                        <a14:foregroundMark x1="37717" y1="52954" x2="63962" y2="54842"/>
                        <a14:foregroundMark x1="63962" y1="54842" x2="58745" y2="62461"/>
                        <a14:foregroundMark x1="55995" y1="62833" x2="37719" y2="61036"/>
                        <a14:foregroundMark x1="37719" y1="61036" x2="37610" y2="60538"/>
                        <a14:foregroundMark x1="57530" y1="68177" x2="82164" y2="69369"/>
                        <a14:foregroundMark x1="82164" y1="69369" x2="79313" y2="77815"/>
                        <a14:foregroundMark x1="79313" y1="77815" x2="76111" y2="77852"/>
                        <a14:foregroundMark x1="59492" y1="77759" x2="57833" y2="75725"/>
                        <a14:foregroundMark x1="61477" y1="73423" x2="76681" y2="72185"/>
                        <a14:foregroundMark x1="76681" y1="72185" x2="76681" y2="72185"/>
                        <a14:foregroundMark x1="76170" y1="72748" x2="67909" y2="73423"/>
                        <a14:foregroundMark x1="67909" y1="73423" x2="67909" y2="73423"/>
                        <a14:foregroundMark x1="75092" y1="83424" x2="98538" y2="82658"/>
                        <a14:foregroundMark x1="98538" y1="82658" x2="96272" y2="92793"/>
                        <a14:foregroundMark x1="96272" y1="92793" x2="77705" y2="92117"/>
                        <a14:foregroundMark x1="77705" y1="92117" x2="75256" y2="86772"/>
                        <a14:foregroundMark x1="91594" y1="83446" x2="96418" y2="83108"/>
                        <a14:foregroundMark x1="96418" y1="83108" x2="97222" y2="90315"/>
                        <a14:foregroundMark x1="97222" y1="90315" x2="91740" y2="90315"/>
                        <a14:foregroundMark x1="89108" y1="87500" x2="93787" y2="87725"/>
                        <a14:foregroundMark x1="93787" y1="87725" x2="97295" y2="87275"/>
                        <a14:foregroundMark x1="19079" y1="38063" x2="42032" y2="38626"/>
                        <a14:foregroundMark x1="42032" y1="38626" x2="42251" y2="45608"/>
                        <a14:foregroundMark x1="42251" y1="45608" x2="21784" y2="45383"/>
                        <a14:foregroundMark x1="21784" y1="45383" x2="19444" y2="39189"/>
                        <a14:foregroundMark x1="19444" y1="39189" x2="19591" y2="39077"/>
                        <a14:foregroundMark x1="25950" y1="42230" x2="39035" y2="41216"/>
                        <a14:foregroundMark x1="29167" y1="42230" x2="40351" y2="42680"/>
                        <a14:foregroundMark x1="46784" y1="57883" x2="59503" y2="57432"/>
                        <a14:foregroundMark x1="8480" y1="27365" x2="13816" y2="27365"/>
                        <a14:foregroundMark x1="13816" y1="27365" x2="20906" y2="27140"/>
                        <a14:foregroundMark x1="15278" y1="23986" x2="24561" y2="22410"/>
                        <a14:foregroundMark x1="7091" y1="30743" x2="15789" y2="31757"/>
                        <a14:foregroundMark x1="23026" y1="42342" x2="40716" y2="42793"/>
                        <a14:foregroundMark x1="54678" y1="59685" x2="55556" y2="59685"/>
                        <a14:foregroundMark x1="63596" y1="73986" x2="67398" y2="74324"/>
                        <a14:foregroundMark x1="58333" y1="71622" x2="59211" y2="76689"/>
                        <a14:foregroundMark x1="57675" y1="75901" x2="56730" y2="77260"/>
                        <a14:backgroundMark x1="8845" y1="34347" x2="25219" y2="34347"/>
                        <a14:backgroundMark x1="12865" y1="20158" x2="19582" y2="21718"/>
                        <a14:backgroundMark x1="9503" y1="33671" x2="21199" y2="33671"/>
                        <a14:backgroundMark x1="36477" y1="52703" x2="36257" y2="68243"/>
                        <a14:backgroundMark x1="55556" y1="68581" x2="56465" y2="75045"/>
                        <a14:backgroundMark x1="55556" y1="81419" x2="75950" y2="78266"/>
                        <a14:backgroundMark x1="56287" y1="68581" x2="55263" y2="79505"/>
                        <a14:backgroundMark x1="55263" y1="79505" x2="68348" y2="79054"/>
                        <a14:backgroundMark x1="73830" y1="83108" x2="74050" y2="87613"/>
                        <a14:backgroundMark x1="56287" y1="66779" x2="56287" y2="69707"/>
                        <a14:backgroundMark x1="56579" y1="64527" x2="58918" y2="64302"/>
                        <a14:backgroundMark x1="55263" y1="64527" x2="57310" y2="64527"/>
                        <a14:backgroundMark x1="56579" y1="64077" x2="58553" y2="64077"/>
                        <a14:backgroundMark x1="54751" y1="65090" x2="58553" y2="65090"/>
                        <a14:backgroundMark x1="55409" y1="64302" x2="57968" y2="64077"/>
                        <a14:backgroundMark x1="25950" y1="30743" x2="26096" y2="34797"/>
                        <a14:backgroundMark x1="26608" y1="30518" x2="25292" y2="307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88173" y="-131115"/>
            <a:ext cx="6220850" cy="403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9103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F9F306CD-209A-9039-E50F-36CE2E716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729" y="1674235"/>
            <a:ext cx="8665505" cy="3509530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0B9E39-2B95-3FD4-F9DE-D24B7175CC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51346" y="396913"/>
            <a:ext cx="3224914" cy="624167"/>
          </a:xfrm>
        </p:spPr>
        <p:txBody>
          <a:bodyPr/>
          <a:lstStyle/>
          <a:p>
            <a:r>
              <a:rPr lang="es-CL" sz="3200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Arquitectura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95D68F4-347E-41CA-8B76-3FE7529D41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47325" y="6618288"/>
            <a:ext cx="1844675" cy="239712"/>
          </a:xfrm>
        </p:spPr>
        <p:txBody>
          <a:bodyPr/>
          <a:lstStyle/>
          <a:p>
            <a:fld id="{B37290F3-BA30-9341-A10E-737EC97582C1}" type="slidenum">
              <a:rPr lang="es-CL" smtClean="0"/>
              <a:pPr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664003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858D7B7-529D-4457-F42B-5663080A98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44844" y="381501"/>
            <a:ext cx="3876916" cy="1300367"/>
          </a:xfrm>
        </p:spPr>
        <p:txBody>
          <a:bodyPr/>
          <a:lstStyle/>
          <a:p>
            <a:r>
              <a:rPr lang="es-CL" sz="3200" b="1" dirty="0"/>
              <a:t>Tecnologías</a:t>
            </a:r>
          </a:p>
        </p:txBody>
      </p:sp>
      <p:grpSp>
        <p:nvGrpSpPr>
          <p:cNvPr id="6" name="Google Shape;338;p12">
            <a:extLst>
              <a:ext uri="{FF2B5EF4-FFF2-40B4-BE49-F238E27FC236}">
                <a16:creationId xmlns:a16="http://schemas.microsoft.com/office/drawing/2014/main" id="{563E16E6-128B-6156-4A35-DDBA590C11F0}"/>
              </a:ext>
            </a:extLst>
          </p:cNvPr>
          <p:cNvGrpSpPr/>
          <p:nvPr/>
        </p:nvGrpSpPr>
        <p:grpSpPr>
          <a:xfrm>
            <a:off x="123579" y="1069447"/>
            <a:ext cx="1538466" cy="1335146"/>
            <a:chOff x="0" y="79898"/>
            <a:chExt cx="3936340" cy="2824837"/>
          </a:xfrm>
        </p:grpSpPr>
        <p:sp>
          <p:nvSpPr>
            <p:cNvPr id="7" name="Google Shape;339;p12">
              <a:extLst>
                <a:ext uri="{FF2B5EF4-FFF2-40B4-BE49-F238E27FC236}">
                  <a16:creationId xmlns:a16="http://schemas.microsoft.com/office/drawing/2014/main" id="{344F8ECF-F2E1-94D5-ED3C-B029269F3120}"/>
                </a:ext>
              </a:extLst>
            </p:cNvPr>
            <p:cNvSpPr/>
            <p:nvPr/>
          </p:nvSpPr>
          <p:spPr>
            <a:xfrm>
              <a:off x="0" y="79898"/>
              <a:ext cx="3752510" cy="2501674"/>
            </a:xfrm>
            <a:custGeom>
              <a:avLst/>
              <a:gdLst/>
              <a:ahLst/>
              <a:cxnLst/>
              <a:rect l="l" t="t" r="r" b="b"/>
              <a:pathLst>
                <a:path w="3752510" h="2501674" extrusionOk="0">
                  <a:moveTo>
                    <a:pt x="0" y="0"/>
                  </a:moveTo>
                  <a:lnTo>
                    <a:pt x="3752510" y="0"/>
                  </a:lnTo>
                  <a:lnTo>
                    <a:pt x="3752510" y="2501674"/>
                  </a:lnTo>
                  <a:lnTo>
                    <a:pt x="0" y="25016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0" name="Google Shape;342;p12">
              <a:extLst>
                <a:ext uri="{FF2B5EF4-FFF2-40B4-BE49-F238E27FC236}">
                  <a16:creationId xmlns:a16="http://schemas.microsoft.com/office/drawing/2014/main" id="{0DA06568-BD02-434F-430B-09884FDEF1D8}"/>
                </a:ext>
              </a:extLst>
            </p:cNvPr>
            <p:cNvSpPr txBox="1"/>
            <p:nvPr/>
          </p:nvSpPr>
          <p:spPr>
            <a:xfrm>
              <a:off x="140808" y="2342821"/>
              <a:ext cx="3795532" cy="5619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6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i="0" u="none" strike="noStrike" cap="none">
                  <a:solidFill>
                    <a:srgbClr val="4C4C4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PYTHON 3.10.11 </a:t>
              </a:r>
              <a:endParaRPr/>
            </a:p>
          </p:txBody>
        </p:sp>
      </p:grpSp>
      <p:grpSp>
        <p:nvGrpSpPr>
          <p:cNvPr id="11" name="Google Shape;343;p12">
            <a:extLst>
              <a:ext uri="{FF2B5EF4-FFF2-40B4-BE49-F238E27FC236}">
                <a16:creationId xmlns:a16="http://schemas.microsoft.com/office/drawing/2014/main" id="{D68FEE23-F92D-9BF9-E620-4FE9DAF57CCD}"/>
              </a:ext>
            </a:extLst>
          </p:cNvPr>
          <p:cNvGrpSpPr/>
          <p:nvPr/>
        </p:nvGrpSpPr>
        <p:grpSpPr>
          <a:xfrm>
            <a:off x="1957666" y="1220535"/>
            <a:ext cx="3848066" cy="1698135"/>
            <a:chOff x="23345" y="0"/>
            <a:chExt cx="10636314" cy="4716400"/>
          </a:xfrm>
        </p:grpSpPr>
        <p:sp>
          <p:nvSpPr>
            <p:cNvPr id="12" name="Google Shape;344;p12">
              <a:extLst>
                <a:ext uri="{FF2B5EF4-FFF2-40B4-BE49-F238E27FC236}">
                  <a16:creationId xmlns:a16="http://schemas.microsoft.com/office/drawing/2014/main" id="{19A61BC7-9053-C611-E6D3-49C020D21FFC}"/>
                </a:ext>
              </a:extLst>
            </p:cNvPr>
            <p:cNvSpPr/>
            <p:nvPr/>
          </p:nvSpPr>
          <p:spPr>
            <a:xfrm>
              <a:off x="5509937" y="0"/>
              <a:ext cx="4427544" cy="2490494"/>
            </a:xfrm>
            <a:custGeom>
              <a:avLst/>
              <a:gdLst/>
              <a:ahLst/>
              <a:cxnLst/>
              <a:rect l="l" t="t" r="r" b="b"/>
              <a:pathLst>
                <a:path w="4427544" h="2490494" extrusionOk="0">
                  <a:moveTo>
                    <a:pt x="0" y="0"/>
                  </a:moveTo>
                  <a:lnTo>
                    <a:pt x="4427544" y="0"/>
                  </a:lnTo>
                  <a:lnTo>
                    <a:pt x="4427544" y="2490494"/>
                  </a:lnTo>
                  <a:lnTo>
                    <a:pt x="0" y="249049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3" name="Google Shape;345;p12">
              <a:extLst>
                <a:ext uri="{FF2B5EF4-FFF2-40B4-BE49-F238E27FC236}">
                  <a16:creationId xmlns:a16="http://schemas.microsoft.com/office/drawing/2014/main" id="{AF911DD3-F575-1737-C170-6A21F3CC9DBB}"/>
                </a:ext>
              </a:extLst>
            </p:cNvPr>
            <p:cNvSpPr/>
            <p:nvPr/>
          </p:nvSpPr>
          <p:spPr>
            <a:xfrm>
              <a:off x="137087" y="66955"/>
              <a:ext cx="3652879" cy="1873437"/>
            </a:xfrm>
            <a:custGeom>
              <a:avLst/>
              <a:gdLst/>
              <a:ahLst/>
              <a:cxnLst/>
              <a:rect l="l" t="t" r="r" b="b"/>
              <a:pathLst>
                <a:path w="3652879" h="1873437" extrusionOk="0">
                  <a:moveTo>
                    <a:pt x="0" y="0"/>
                  </a:moveTo>
                  <a:lnTo>
                    <a:pt x="3652878" y="0"/>
                  </a:lnTo>
                  <a:lnTo>
                    <a:pt x="3652878" y="1873438"/>
                  </a:lnTo>
                  <a:lnTo>
                    <a:pt x="0" y="187343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4" name="Google Shape;346;p12">
              <a:extLst>
                <a:ext uri="{FF2B5EF4-FFF2-40B4-BE49-F238E27FC236}">
                  <a16:creationId xmlns:a16="http://schemas.microsoft.com/office/drawing/2014/main" id="{09604632-0105-C958-B24E-4F93F8002419}"/>
                </a:ext>
              </a:extLst>
            </p:cNvPr>
            <p:cNvSpPr txBox="1"/>
            <p:nvPr/>
          </p:nvSpPr>
          <p:spPr>
            <a:xfrm>
              <a:off x="4787757" y="2512750"/>
              <a:ext cx="5871902" cy="22036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72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i="0" u="none" strike="noStrike" cap="none">
                  <a:solidFill>
                    <a:srgbClr val="4C4C4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CODE VERSION CONTROL</a:t>
              </a:r>
              <a:endParaRPr/>
            </a:p>
            <a:p>
              <a:pPr marL="0" marR="0" lvl="0" indent="0" algn="ctr" rtl="0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2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5" name="Google Shape;347;p12">
              <a:extLst>
                <a:ext uri="{FF2B5EF4-FFF2-40B4-BE49-F238E27FC236}">
                  <a16:creationId xmlns:a16="http://schemas.microsoft.com/office/drawing/2014/main" id="{80B9F044-41DE-206E-8959-E672A4BA1033}"/>
                </a:ext>
              </a:extLst>
            </p:cNvPr>
            <p:cNvSpPr txBox="1"/>
            <p:nvPr/>
          </p:nvSpPr>
          <p:spPr>
            <a:xfrm>
              <a:off x="23345" y="2490494"/>
              <a:ext cx="3789965" cy="1432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72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i="0" u="none" strike="noStrike" cap="none">
                  <a:solidFill>
                    <a:srgbClr val="4C4C4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CODE EDITING TOOL</a:t>
              </a:r>
              <a:endParaRPr/>
            </a:p>
          </p:txBody>
        </p:sp>
      </p:grpSp>
      <p:sp>
        <p:nvSpPr>
          <p:cNvPr id="16" name="Google Shape;348;p12">
            <a:extLst>
              <a:ext uri="{FF2B5EF4-FFF2-40B4-BE49-F238E27FC236}">
                <a16:creationId xmlns:a16="http://schemas.microsoft.com/office/drawing/2014/main" id="{AC839AAD-E6F2-2172-85E0-2B5011201605}"/>
              </a:ext>
            </a:extLst>
          </p:cNvPr>
          <p:cNvSpPr/>
          <p:nvPr/>
        </p:nvSpPr>
        <p:spPr>
          <a:xfrm>
            <a:off x="317633" y="2857619"/>
            <a:ext cx="2124370" cy="1552665"/>
          </a:xfrm>
          <a:custGeom>
            <a:avLst/>
            <a:gdLst/>
            <a:ahLst/>
            <a:cxnLst/>
            <a:rect l="l" t="t" r="r" b="b"/>
            <a:pathLst>
              <a:path w="3170909" h="2110096" extrusionOk="0">
                <a:moveTo>
                  <a:pt x="0" y="0"/>
                </a:moveTo>
                <a:lnTo>
                  <a:pt x="3170909" y="0"/>
                </a:lnTo>
                <a:lnTo>
                  <a:pt x="3170909" y="2110096"/>
                </a:lnTo>
                <a:lnTo>
                  <a:pt x="0" y="21100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CL"/>
          </a:p>
        </p:txBody>
      </p:sp>
      <p:pic>
        <p:nvPicPr>
          <p:cNvPr id="2050" name="Picture 2" descr="Buenas prácticas JMeter – Onesait Platform Community">
            <a:extLst>
              <a:ext uri="{FF2B5EF4-FFF2-40B4-BE49-F238E27FC236}">
                <a16:creationId xmlns:a16="http://schemas.microsoft.com/office/drawing/2014/main" id="{F90CDF32-F788-26F3-82C4-06750B6F4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595" y="3076269"/>
            <a:ext cx="2124370" cy="118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Google Shape;355;p12">
            <a:extLst>
              <a:ext uri="{FF2B5EF4-FFF2-40B4-BE49-F238E27FC236}">
                <a16:creationId xmlns:a16="http://schemas.microsoft.com/office/drawing/2014/main" id="{E4B6BA18-0D33-AEA9-A42C-250E85B2B196}"/>
              </a:ext>
            </a:extLst>
          </p:cNvPr>
          <p:cNvSpPr txBox="1"/>
          <p:nvPr/>
        </p:nvSpPr>
        <p:spPr>
          <a:xfrm>
            <a:off x="2842384" y="4059604"/>
            <a:ext cx="1758791" cy="715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Pruebas de rendimiento</a:t>
            </a:r>
            <a:endParaRPr dirty="0"/>
          </a:p>
        </p:txBody>
      </p:sp>
      <p:pic>
        <p:nvPicPr>
          <p:cNvPr id="3" name="Picture 2" descr="A blue whale with a container on it&#10;&#10;Description automatically generated">
            <a:extLst>
              <a:ext uri="{FF2B5EF4-FFF2-40B4-BE49-F238E27FC236}">
                <a16:creationId xmlns:a16="http://schemas.microsoft.com/office/drawing/2014/main" id="{D41DB79E-A544-32FA-ACFC-E6C07CBD2DD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896" b="99926" l="3313" r="97875">
                        <a14:foregroundMark x1="3313" y1="40774" x2="91938" y2="41518"/>
                        <a14:foregroundMark x1="89625" y1="27455" x2="97875" y2="27455"/>
                        <a14:foregroundMark x1="16938" y1="76711" x2="19250" y2="80208"/>
                        <a14:foregroundMark x1="28750" y1="84449" x2="39938" y2="92188"/>
                        <a14:foregroundMark x1="51750" y1="82292" x2="62438" y2="99926"/>
                        <a14:foregroundMark x1="58875" y1="78125" x2="68313" y2="82292"/>
                        <a14:foregroundMark x1="73063" y1="90030" x2="90750" y2="851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373" y="1627883"/>
            <a:ext cx="1184202" cy="994729"/>
          </a:xfrm>
          <a:prstGeom prst="rect">
            <a:avLst/>
          </a:prstGeom>
        </p:spPr>
      </p:pic>
      <p:pic>
        <p:nvPicPr>
          <p:cNvPr id="17" name="Picture 16" descr="A blue rectangle with text&#10;&#10;Description automatically generated">
            <a:extLst>
              <a:ext uri="{FF2B5EF4-FFF2-40B4-BE49-F238E27FC236}">
                <a16:creationId xmlns:a16="http://schemas.microsoft.com/office/drawing/2014/main" id="{CB27DEFC-D92D-BF9B-E843-E89C267746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23" y="4534998"/>
            <a:ext cx="1838547" cy="1253555"/>
          </a:xfrm>
          <a:prstGeom prst="rect">
            <a:avLst/>
          </a:prstGeom>
        </p:spPr>
      </p:pic>
      <p:pic>
        <p:nvPicPr>
          <p:cNvPr id="19" name="Picture 18" descr="A black and white logo&#10;&#10;Description automatically generated">
            <a:extLst>
              <a:ext uri="{FF2B5EF4-FFF2-40B4-BE49-F238E27FC236}">
                <a16:creationId xmlns:a16="http://schemas.microsoft.com/office/drawing/2014/main" id="{3218263A-C1F1-9DD9-9F51-2CF2915EBF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35662" y1="20313" x2="56985" y2="60156"/>
                        <a14:foregroundMark x1="56985" y1="60156" x2="63235" y2="66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604" y="3076268"/>
            <a:ext cx="1255537" cy="1181682"/>
          </a:xfrm>
          <a:prstGeom prst="rect">
            <a:avLst/>
          </a:prstGeom>
        </p:spPr>
      </p:pic>
      <p:sp>
        <p:nvSpPr>
          <p:cNvPr id="20" name="Google Shape;355;p12">
            <a:extLst>
              <a:ext uri="{FF2B5EF4-FFF2-40B4-BE49-F238E27FC236}">
                <a16:creationId xmlns:a16="http://schemas.microsoft.com/office/drawing/2014/main" id="{D62F6A54-F208-7F7F-BB5E-8B38DC608EA3}"/>
              </a:ext>
            </a:extLst>
          </p:cNvPr>
          <p:cNvSpPr txBox="1"/>
          <p:nvPr/>
        </p:nvSpPr>
        <p:spPr>
          <a:xfrm>
            <a:off x="5075609" y="4257950"/>
            <a:ext cx="1758791" cy="35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0" i="0" u="none" strike="noStrike" cap="none" dirty="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OWASP ZAP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707126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BB6252-DC15-E446-61FC-93B621E3D7F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CL" sz="3200" b="1" dirty="0"/>
              <a:t>Demostración de </a:t>
            </a:r>
            <a:r>
              <a:rPr lang="es-CL" sz="3200" b="1" dirty="0" err="1"/>
              <a:t>RobotPentester</a:t>
            </a:r>
            <a:endParaRPr lang="es-CL" sz="3200" b="1" dirty="0"/>
          </a:p>
        </p:txBody>
      </p:sp>
    </p:spTree>
    <p:extLst>
      <p:ext uri="{BB962C8B-B14F-4D97-AF65-F5344CB8AC3E}">
        <p14:creationId xmlns:p14="http://schemas.microsoft.com/office/powerpoint/2010/main" val="262976185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15105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D85EF842-7775-386B-D5D8-ECC7671B1F4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5084" y="2870424"/>
            <a:ext cx="2336790" cy="511852"/>
          </a:xfrm>
        </p:spPr>
        <p:txBody>
          <a:bodyPr lIns="0" tIns="0" rIns="0" bIns="0">
            <a:normAutofit/>
          </a:bodyPr>
          <a:lstStyle/>
          <a:p>
            <a:r>
              <a:rPr lang="es-CL" dirty="0"/>
              <a:t>Sebastian Acevedo</a:t>
            </a:r>
          </a:p>
        </p:txBody>
      </p:sp>
      <p:sp>
        <p:nvSpPr>
          <p:cNvPr id="16" name="Google Shape;176;p2">
            <a:extLst>
              <a:ext uri="{FF2B5EF4-FFF2-40B4-BE49-F238E27FC236}">
                <a16:creationId xmlns:a16="http://schemas.microsoft.com/office/drawing/2014/main" id="{1FB1B462-DEEB-0EE1-9890-1BD769721900}"/>
              </a:ext>
            </a:extLst>
          </p:cNvPr>
          <p:cNvSpPr txBox="1">
            <a:spLocks/>
          </p:cNvSpPr>
          <p:nvPr/>
        </p:nvSpPr>
        <p:spPr>
          <a:xfrm>
            <a:off x="856533" y="3382276"/>
            <a:ext cx="2336791" cy="1239876"/>
          </a:xfrm>
          <a:prstGeom prst="rect">
            <a:avLst/>
          </a:prstGeom>
        </p:spPr>
        <p:txBody>
          <a:bodyPr spcFirstLastPara="1" lIns="0" tIns="0" rIns="0" bIns="0" anchorCtr="0">
            <a:normAutofit/>
          </a:bodyPr>
          <a:lstStyle>
            <a:lvl1pPr marL="304800" marR="0" indent="-30480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117600" marR="0" indent="-81280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422400" marR="0" indent="-81280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727200" marR="0" indent="-81280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32000" marR="0" indent="-81280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260600" marR="0" indent="-81280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489200" marR="0" indent="-81280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2717800" marR="0" indent="-81280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2946400" marR="0" indent="-81280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Líder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Proyecto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C5554C55-34D2-FF5C-DEC0-407A180180C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16820" y="2870424"/>
            <a:ext cx="2336790" cy="511852"/>
          </a:xfrm>
        </p:spPr>
        <p:txBody>
          <a:bodyPr lIns="0" tIns="0" rIns="0" bIns="0">
            <a:normAutofit/>
          </a:bodyPr>
          <a:lstStyle/>
          <a:p>
            <a:r>
              <a:rPr lang="es-CL" dirty="0"/>
              <a:t>Benjamín Ramírez</a:t>
            </a:r>
          </a:p>
        </p:txBody>
      </p:sp>
      <p:sp>
        <p:nvSpPr>
          <p:cNvPr id="15" name="Google Shape;172;p2">
            <a:extLst>
              <a:ext uri="{FF2B5EF4-FFF2-40B4-BE49-F238E27FC236}">
                <a16:creationId xmlns:a16="http://schemas.microsoft.com/office/drawing/2014/main" id="{5F38B712-4A8B-5183-254F-D804B522ED90}"/>
              </a:ext>
            </a:extLst>
          </p:cNvPr>
          <p:cNvSpPr txBox="1">
            <a:spLocks/>
          </p:cNvSpPr>
          <p:nvPr/>
        </p:nvSpPr>
        <p:spPr>
          <a:xfrm>
            <a:off x="4044093" y="3475725"/>
            <a:ext cx="1321805" cy="1239876"/>
          </a:xfrm>
          <a:prstGeom prst="rect">
            <a:avLst/>
          </a:prstGeom>
        </p:spPr>
        <p:txBody>
          <a:bodyPr spcFirstLastPara="1" lIns="0" tIns="0" rIns="0" bIns="0" anchorCtr="0">
            <a:normAutofit/>
          </a:bodyPr>
          <a:lstStyle>
            <a:lvl1pPr marL="304800" marR="0" indent="-30480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117600" marR="0" indent="-81280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422400" marR="0" indent="-81280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727200" marR="0" indent="-81280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32000" marR="0" indent="-81280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260600" marR="0" indent="-81280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489200" marR="0" indent="-81280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2717800" marR="0" indent="-81280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2946400" marR="0" indent="-81280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s-E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Analista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QA</a:t>
            </a:r>
          </a:p>
          <a:p>
            <a:pPr marL="0" indent="0" rtl="0">
              <a:spcBef>
                <a:spcPts val="600"/>
              </a:spcBef>
              <a:spcAft>
                <a:spcPts val="600"/>
              </a:spcAft>
              <a:buNone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3B33A55-1786-66CF-5F75-9596FEEF69C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491812" y="2870424"/>
            <a:ext cx="2336790" cy="511852"/>
          </a:xfrm>
        </p:spPr>
        <p:txBody>
          <a:bodyPr lIns="0" tIns="0" rIns="0" bIns="0">
            <a:normAutofit/>
          </a:bodyPr>
          <a:lstStyle/>
          <a:p>
            <a:r>
              <a:rPr lang="es-CL" dirty="0"/>
              <a:t>José Valdebenito</a:t>
            </a:r>
          </a:p>
        </p:txBody>
      </p:sp>
      <p:sp>
        <p:nvSpPr>
          <p:cNvPr id="14" name="Google Shape;174;p2">
            <a:extLst>
              <a:ext uri="{FF2B5EF4-FFF2-40B4-BE49-F238E27FC236}">
                <a16:creationId xmlns:a16="http://schemas.microsoft.com/office/drawing/2014/main" id="{DF601205-358A-EEE1-9B22-43AD8BCAF1B7}"/>
              </a:ext>
            </a:extLst>
          </p:cNvPr>
          <p:cNvSpPr txBox="1">
            <a:spLocks/>
          </p:cNvSpPr>
          <p:nvPr/>
        </p:nvSpPr>
        <p:spPr>
          <a:xfrm>
            <a:off x="6380893" y="3429292"/>
            <a:ext cx="2336791" cy="1239876"/>
          </a:xfrm>
          <a:prstGeom prst="rect">
            <a:avLst/>
          </a:prstGeom>
        </p:spPr>
        <p:txBody>
          <a:bodyPr spcFirstLastPara="1" lIns="0" tIns="0" rIns="0" bIns="0" anchorCtr="0">
            <a:normAutofit/>
          </a:bodyPr>
          <a:lstStyle>
            <a:lvl1pPr marL="304800" marR="0" indent="-30480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117600" marR="0" indent="-81280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422400" marR="0" indent="-81280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727200" marR="0" indent="-81280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32000" marR="0" indent="-81280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260600" marR="0" indent="-81280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489200" marR="0" indent="-81280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2717800" marR="0" indent="-81280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2946400" marR="0" indent="-81280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Desarrollo de Software</a:t>
            </a:r>
          </a:p>
          <a:p>
            <a:pPr marL="0" indent="0" rtl="0">
              <a:spcBef>
                <a:spcPts val="600"/>
              </a:spcBef>
              <a:spcAft>
                <a:spcPts val="600"/>
              </a:spcAft>
              <a:buNone/>
            </a:pP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3BFBF192-211C-B91D-D137-9744BB1BCF7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301874" y="2870424"/>
            <a:ext cx="2336791" cy="511852"/>
          </a:xfrm>
        </p:spPr>
        <p:txBody>
          <a:bodyPr lIns="0" tIns="0" rIns="0" bIns="0">
            <a:normAutofit/>
          </a:bodyPr>
          <a:lstStyle/>
          <a:p>
            <a:r>
              <a:rPr lang="es-CL" dirty="0"/>
              <a:t>Maximiliano </a:t>
            </a:r>
            <a:r>
              <a:rPr lang="es-CL" dirty="0" err="1"/>
              <a:t>Hilmer</a:t>
            </a:r>
            <a:endParaRPr lang="es-CL" dirty="0"/>
          </a:p>
        </p:txBody>
      </p:sp>
      <p:sp>
        <p:nvSpPr>
          <p:cNvPr id="13" name="Google Shape;171;p2">
            <a:extLst>
              <a:ext uri="{FF2B5EF4-FFF2-40B4-BE49-F238E27FC236}">
                <a16:creationId xmlns:a16="http://schemas.microsoft.com/office/drawing/2014/main" id="{B6C6438A-9647-7E36-A422-40812251590A}"/>
              </a:ext>
            </a:extLst>
          </p:cNvPr>
          <p:cNvSpPr txBox="1">
            <a:spLocks/>
          </p:cNvSpPr>
          <p:nvPr/>
        </p:nvSpPr>
        <p:spPr>
          <a:xfrm>
            <a:off x="9207221" y="3429292"/>
            <a:ext cx="2336791" cy="1239876"/>
          </a:xfrm>
          <a:prstGeom prst="rect">
            <a:avLst/>
          </a:prstGeom>
        </p:spPr>
        <p:txBody>
          <a:bodyPr spcFirstLastPara="1" lIns="0" tIns="0" rIns="0" bIns="0" anchorCtr="0">
            <a:normAutofit/>
          </a:bodyPr>
          <a:lstStyle>
            <a:lvl1pPr marL="304800" marR="0" indent="-30480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117600" marR="0" indent="-81280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422400" marR="0" indent="-81280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727200" marR="0" indent="-81280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32000" marR="0" indent="-81280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260600" marR="0" indent="-81280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489200" marR="0" indent="-81280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2717800" marR="0" indent="-81280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2946400" marR="0" indent="-81280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s-ES" sz="16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Ingeniero</a:t>
            </a:r>
            <a:r>
              <a:rPr lang="en-US" sz="16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Software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D9CB21-8DC2-DB54-7762-0425CD967761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676284" y="805468"/>
            <a:ext cx="3222515" cy="595038"/>
          </a:xfrm>
        </p:spPr>
        <p:txBody>
          <a:bodyPr lIns="0" tIns="0" rIns="0" bIns="0">
            <a:noAutofit/>
          </a:bodyPr>
          <a:lstStyle/>
          <a:p>
            <a:r>
              <a:rPr lang="es-ES" sz="3200" b="1" i="0" u="none" strike="noStrike" cap="none" spc="0" baseline="0" dirty="0">
                <a:uFillTx/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Integrantes</a:t>
            </a:r>
          </a:p>
        </p:txBody>
      </p:sp>
    </p:spTree>
    <p:extLst>
      <p:ext uri="{BB962C8B-B14F-4D97-AF65-F5344CB8AC3E}">
        <p14:creationId xmlns:p14="http://schemas.microsoft.com/office/powerpoint/2010/main" val="317778171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3A1E46B-242F-E9EE-E918-A9F2811B77C3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fld id="{B37290F3-BA30-9341-A10E-737EC97582C1}" type="slidenum">
              <a:rPr lang="es-CL" smtClean="0"/>
              <a:pPr/>
              <a:t>3</a:t>
            </a:fld>
            <a:endParaRPr lang="es-CL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826C856-0F20-2CE6-247D-88B65FCB12EF}"/>
              </a:ext>
            </a:extLst>
          </p:cNvPr>
          <p:cNvSpPr txBox="1"/>
          <p:nvPr/>
        </p:nvSpPr>
        <p:spPr>
          <a:xfrm>
            <a:off x="4097078" y="1070630"/>
            <a:ext cx="3168503" cy="9787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s-CL" altLang="es-CL" sz="3200" b="1" dirty="0">
                <a:solidFill>
                  <a:schemeClr val="tx1"/>
                </a:solidFill>
                <a:latin typeface="Arial" panose="020B0604020202020204" pitchFamily="34" charset="0"/>
              </a:rPr>
              <a:t>Contexto ACHS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BFA60CA-079B-44E6-D3C0-486F0251EE21}"/>
              </a:ext>
            </a:extLst>
          </p:cNvPr>
          <p:cNvSpPr txBox="1"/>
          <p:nvPr/>
        </p:nvSpPr>
        <p:spPr>
          <a:xfrm>
            <a:off x="1169581" y="2390938"/>
            <a:ext cx="6315740" cy="21046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s-CL" altLang="es-CL" sz="2400" dirty="0">
                <a:solidFill>
                  <a:schemeClr val="tx1"/>
                </a:solidFill>
                <a:latin typeface="Arial" panose="020B0604020202020204" pitchFamily="34" charset="0"/>
              </a:rPr>
              <a:t>Nuestro Grupo</a:t>
            </a:r>
          </a:p>
          <a:p>
            <a:r>
              <a:rPr lang="es-CL" sz="2000" dirty="0">
                <a:solidFill>
                  <a:schemeClr val="accent3"/>
                </a:solidFill>
                <a:latin typeface="Arial" panose="020B0604020202020204" pitchFamily="34" charset="0"/>
              </a:rPr>
              <a:t>Nuestro proyecto está basado y diseñado en conjunto con el equipo de Automatización y QA de la prestigiosa corporación ACHS, es un proyecto real, el cual está actualmente siendo aplicado en las fases claves de desarrollo y testeo de aplicativos webs</a:t>
            </a:r>
            <a:endParaRPr lang="es-CL" sz="2000" dirty="0"/>
          </a:p>
        </p:txBody>
      </p:sp>
      <p:cxnSp>
        <p:nvCxnSpPr>
          <p:cNvPr id="5" name="Straight Connector 68">
            <a:extLst>
              <a:ext uri="{FF2B5EF4-FFF2-40B4-BE49-F238E27FC236}">
                <a16:creationId xmlns:a16="http://schemas.microsoft.com/office/drawing/2014/main" id="{CAB8213C-B442-7438-7605-855BEA5D6328}"/>
              </a:ext>
            </a:extLst>
          </p:cNvPr>
          <p:cNvCxnSpPr>
            <a:cxnSpLocks/>
          </p:cNvCxnSpPr>
          <p:nvPr/>
        </p:nvCxnSpPr>
        <p:spPr>
          <a:xfrm>
            <a:off x="1253129" y="2841588"/>
            <a:ext cx="213511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0770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fld id="{B37290F3-BA30-9341-A10E-737EC97582C1}" type="slidenum">
              <a:rPr lang="es-CL" smtClean="0"/>
              <a:pPr/>
              <a:t>4</a:t>
            </a:fld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AF580F-6C23-C4F1-2BA1-CC3F2C96E1EC}"/>
              </a:ext>
            </a:extLst>
          </p:cNvPr>
          <p:cNvSpPr txBox="1"/>
          <p:nvPr/>
        </p:nvSpPr>
        <p:spPr>
          <a:xfrm>
            <a:off x="1282995" y="2334231"/>
            <a:ext cx="6096000" cy="21046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s-CL" altLang="es-CL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RobotPentester</a:t>
            </a:r>
            <a:r>
              <a:rPr lang="es-CL" altLang="es-CL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s-CL" altLang="es-CL" sz="2000" dirty="0">
                <a:solidFill>
                  <a:schemeClr val="accent3"/>
                </a:solidFill>
                <a:latin typeface="Arial" panose="020B0604020202020204" pitchFamily="34" charset="0"/>
              </a:rPr>
              <a:t>E</a:t>
            </a:r>
            <a:r>
              <a:rPr lang="es-CL" altLang="es-CL" sz="2000" b="0" dirty="0">
                <a:solidFill>
                  <a:schemeClr val="accent3"/>
                </a:solidFill>
                <a:latin typeface="Arial" panose="020B0604020202020204" pitchFamily="34" charset="0"/>
              </a:rPr>
              <a:t>s una herramienta de automatización para </a:t>
            </a:r>
            <a:r>
              <a:rPr lang="es-CL" altLang="es-CL" sz="2000" dirty="0">
                <a:solidFill>
                  <a:schemeClr val="accent3"/>
                </a:solidFill>
                <a:latin typeface="Arial" panose="020B0604020202020204" pitchFamily="34" charset="0"/>
              </a:rPr>
              <a:t>detectar y mitigar riesgos</a:t>
            </a:r>
            <a:r>
              <a:rPr lang="es-CL" altLang="es-CL" sz="2000" b="0" dirty="0">
                <a:solidFill>
                  <a:schemeClr val="accent3"/>
                </a:solidFill>
                <a:latin typeface="Arial" panose="020B0604020202020204" pitchFamily="34" charset="0"/>
              </a:rPr>
              <a:t> en el desarrollo de software. Permite analizar flujos web, identificar fallos de seguridad y generar informes detallados a partir de scripts de </a:t>
            </a:r>
            <a:r>
              <a:rPr lang="es-CL" altLang="es-CL" sz="2000" dirty="0" err="1">
                <a:solidFill>
                  <a:schemeClr val="accent3"/>
                </a:solidFill>
                <a:latin typeface="Arial" panose="020B0604020202020204" pitchFamily="34" charset="0"/>
              </a:rPr>
              <a:t>JMeter</a:t>
            </a:r>
            <a:r>
              <a:rPr lang="es-CL" altLang="es-CL" sz="2000" b="0" dirty="0">
                <a:solidFill>
                  <a:schemeClr val="accent3"/>
                </a:solidFill>
                <a:latin typeface="Arial" panose="020B0604020202020204" pitchFamily="34" charset="0"/>
              </a:rPr>
              <a:t>.</a:t>
            </a:r>
            <a:endParaRPr lang="es-CL" sz="20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69D661C-E5F2-1FFA-9C35-7F5C601616D4}"/>
              </a:ext>
            </a:extLst>
          </p:cNvPr>
          <p:cNvSpPr txBox="1"/>
          <p:nvPr/>
        </p:nvSpPr>
        <p:spPr>
          <a:xfrm>
            <a:off x="4330995" y="957216"/>
            <a:ext cx="2714848" cy="9787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s-CL" altLang="es-CL" sz="3200" b="1" dirty="0">
                <a:solidFill>
                  <a:schemeClr val="tx1"/>
                </a:solidFill>
                <a:latin typeface="Arial" panose="020B0604020202020204" pitchFamily="34" charset="0"/>
              </a:rPr>
              <a:t>Contexto del proyecto</a:t>
            </a:r>
          </a:p>
        </p:txBody>
      </p:sp>
      <p:cxnSp>
        <p:nvCxnSpPr>
          <p:cNvPr id="11" name="Straight Connector 68">
            <a:extLst>
              <a:ext uri="{FF2B5EF4-FFF2-40B4-BE49-F238E27FC236}">
                <a16:creationId xmlns:a16="http://schemas.microsoft.com/office/drawing/2014/main" id="{920CF38E-FD59-02EB-00CA-04A03F7B210B}"/>
              </a:ext>
            </a:extLst>
          </p:cNvPr>
          <p:cNvCxnSpPr>
            <a:cxnSpLocks/>
          </p:cNvCxnSpPr>
          <p:nvPr/>
        </p:nvCxnSpPr>
        <p:spPr>
          <a:xfrm>
            <a:off x="1401985" y="2841588"/>
            <a:ext cx="213511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6534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redondeado 12"/>
          <p:cNvSpPr/>
          <p:nvPr/>
        </p:nvSpPr>
        <p:spPr>
          <a:xfrm>
            <a:off x="4324603" y="5988050"/>
            <a:ext cx="3525586" cy="869950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L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0" name="Rectángulo redondeado 69"/>
          <p:cNvSpPr/>
          <p:nvPr/>
        </p:nvSpPr>
        <p:spPr>
          <a:xfrm>
            <a:off x="6029031" y="6070987"/>
            <a:ext cx="4409779" cy="658336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L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()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7171533" y="5365215"/>
            <a:ext cx="4931164" cy="1151816"/>
          </a:xfrm>
          <a:prstGeom prst="roundRect">
            <a:avLst/>
          </a:prstGeom>
          <a:solidFill>
            <a:schemeClr val="bg2">
              <a:alpha val="81000"/>
            </a:schemeClr>
          </a:solidFill>
          <a:ln>
            <a:noFill/>
            <a:prstDash val="sysDot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L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6306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3C3B7A91-3F9E-8A46-A027-FF9CB3618FA1}" type="slidenum">
              <a:rPr lang="id-ID">
                <a:solidFill>
                  <a:schemeClr val="bg1"/>
                </a:solidFill>
              </a:rPr>
              <a:pPr/>
              <a:t>5</a:t>
            </a:fld>
            <a:endParaRPr lang="id-ID">
              <a:solidFill>
                <a:schemeClr val="bg1"/>
              </a:solidFill>
            </a:endParaRPr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 rot="16200000">
            <a:off x="2631282" y="5426869"/>
            <a:ext cx="949325" cy="947738"/>
          </a:xfrm>
          <a:custGeom>
            <a:avLst/>
            <a:gdLst>
              <a:gd name="T0" fmla="*/ 520 w 882"/>
              <a:gd name="T1" fmla="*/ 0 h 811"/>
              <a:gd name="T2" fmla="*/ 0 w 882"/>
              <a:gd name="T3" fmla="*/ 0 h 811"/>
              <a:gd name="T4" fmla="*/ 359 w 882"/>
              <a:gd name="T5" fmla="*/ 811 h 811"/>
              <a:gd name="T6" fmla="*/ 882 w 882"/>
              <a:gd name="T7" fmla="*/ 811 h 811"/>
              <a:gd name="T8" fmla="*/ 520 w 882"/>
              <a:gd name="T9" fmla="*/ 0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2" h="811">
                <a:moveTo>
                  <a:pt x="520" y="0"/>
                </a:moveTo>
                <a:lnTo>
                  <a:pt x="0" y="0"/>
                </a:lnTo>
                <a:lnTo>
                  <a:pt x="359" y="811"/>
                </a:lnTo>
                <a:lnTo>
                  <a:pt x="882" y="811"/>
                </a:lnTo>
                <a:lnTo>
                  <a:pt x="52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hangingPunct="1">
              <a:spcBef>
                <a:spcPts val="0"/>
              </a:spcBef>
              <a:defRPr/>
            </a:pPr>
            <a:endParaRPr lang="id-ID" sz="1350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 rot="16200000">
            <a:off x="2202657" y="2180432"/>
            <a:ext cx="965200" cy="982663"/>
          </a:xfrm>
          <a:custGeom>
            <a:avLst/>
            <a:gdLst>
              <a:gd name="T0" fmla="*/ 373 w 896"/>
              <a:gd name="T1" fmla="*/ 841 h 841"/>
              <a:gd name="T2" fmla="*/ 0 w 896"/>
              <a:gd name="T3" fmla="*/ 0 h 841"/>
              <a:gd name="T4" fmla="*/ 522 w 896"/>
              <a:gd name="T5" fmla="*/ 0 h 841"/>
              <a:gd name="T6" fmla="*/ 896 w 896"/>
              <a:gd name="T7" fmla="*/ 841 h 841"/>
              <a:gd name="T8" fmla="*/ 373 w 896"/>
              <a:gd name="T9" fmla="*/ 841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6" h="841">
                <a:moveTo>
                  <a:pt x="373" y="841"/>
                </a:moveTo>
                <a:lnTo>
                  <a:pt x="0" y="0"/>
                </a:lnTo>
                <a:lnTo>
                  <a:pt x="522" y="0"/>
                </a:lnTo>
                <a:lnTo>
                  <a:pt x="896" y="841"/>
                </a:lnTo>
                <a:lnTo>
                  <a:pt x="373" y="8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hangingPunct="1">
              <a:spcBef>
                <a:spcPts val="0"/>
              </a:spcBef>
              <a:defRPr/>
            </a:pPr>
            <a:endParaRPr lang="id-ID" sz="1350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 rot="16200000">
            <a:off x="2321719" y="3034506"/>
            <a:ext cx="1130300" cy="1385888"/>
          </a:xfrm>
          <a:custGeom>
            <a:avLst/>
            <a:gdLst>
              <a:gd name="T0" fmla="*/ 530 w 1051"/>
              <a:gd name="T1" fmla="*/ 1186 h 1186"/>
              <a:gd name="T2" fmla="*/ 0 w 1051"/>
              <a:gd name="T3" fmla="*/ 0 h 1186"/>
              <a:gd name="T4" fmla="*/ 523 w 1051"/>
              <a:gd name="T5" fmla="*/ 0 h 1186"/>
              <a:gd name="T6" fmla="*/ 1051 w 1051"/>
              <a:gd name="T7" fmla="*/ 1186 h 1186"/>
              <a:gd name="T8" fmla="*/ 530 w 1051"/>
              <a:gd name="T9" fmla="*/ 1186 h 1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1" h="1186">
                <a:moveTo>
                  <a:pt x="530" y="1186"/>
                </a:moveTo>
                <a:lnTo>
                  <a:pt x="0" y="0"/>
                </a:lnTo>
                <a:lnTo>
                  <a:pt x="523" y="0"/>
                </a:lnTo>
                <a:lnTo>
                  <a:pt x="1051" y="1186"/>
                </a:lnTo>
                <a:lnTo>
                  <a:pt x="530" y="118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hangingPunct="1">
              <a:spcBef>
                <a:spcPts val="0"/>
              </a:spcBef>
              <a:defRPr/>
            </a:pPr>
            <a:endParaRPr lang="id-ID" sz="1350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 rot="16200000">
            <a:off x="2321719" y="4167981"/>
            <a:ext cx="1130300" cy="1385888"/>
          </a:xfrm>
          <a:custGeom>
            <a:avLst/>
            <a:gdLst>
              <a:gd name="T0" fmla="*/ 527 w 1050"/>
              <a:gd name="T1" fmla="*/ 1186 h 1186"/>
              <a:gd name="T2" fmla="*/ 0 w 1050"/>
              <a:gd name="T3" fmla="*/ 0 h 1186"/>
              <a:gd name="T4" fmla="*/ 520 w 1050"/>
              <a:gd name="T5" fmla="*/ 0 h 1186"/>
              <a:gd name="T6" fmla="*/ 1050 w 1050"/>
              <a:gd name="T7" fmla="*/ 1186 h 1186"/>
              <a:gd name="T8" fmla="*/ 527 w 1050"/>
              <a:gd name="T9" fmla="*/ 1186 h 1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0" h="1186">
                <a:moveTo>
                  <a:pt x="527" y="1186"/>
                </a:moveTo>
                <a:lnTo>
                  <a:pt x="0" y="0"/>
                </a:lnTo>
                <a:lnTo>
                  <a:pt x="520" y="0"/>
                </a:lnTo>
                <a:lnTo>
                  <a:pt x="1050" y="1186"/>
                </a:lnTo>
                <a:lnTo>
                  <a:pt x="527" y="118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hangingPunct="1">
              <a:spcBef>
                <a:spcPts val="0"/>
              </a:spcBef>
              <a:defRPr/>
            </a:pPr>
            <a:endParaRPr lang="id-ID" sz="1350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 rot="16200000">
            <a:off x="230982" y="3472657"/>
            <a:ext cx="5316537" cy="1454150"/>
          </a:xfrm>
          <a:custGeom>
            <a:avLst/>
            <a:gdLst>
              <a:gd name="T0" fmla="*/ 5248 w 5248"/>
              <a:gd name="T1" fmla="*/ 623 h 1244"/>
              <a:gd name="T2" fmla="*/ 4451 w 5248"/>
              <a:gd name="T3" fmla="*/ 0 h 1244"/>
              <a:gd name="T4" fmla="*/ 4451 w 5248"/>
              <a:gd name="T5" fmla="*/ 271 h 1244"/>
              <a:gd name="T6" fmla="*/ 0 w 5248"/>
              <a:gd name="T7" fmla="*/ 271 h 1244"/>
              <a:gd name="T8" fmla="*/ 0 w 5248"/>
              <a:gd name="T9" fmla="*/ 965 h 1244"/>
              <a:gd name="T10" fmla="*/ 4451 w 5248"/>
              <a:gd name="T11" fmla="*/ 965 h 1244"/>
              <a:gd name="T12" fmla="*/ 4451 w 5248"/>
              <a:gd name="T13" fmla="*/ 1244 h 1244"/>
              <a:gd name="T14" fmla="*/ 5248 w 5248"/>
              <a:gd name="T15" fmla="*/ 623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48" h="1244">
                <a:moveTo>
                  <a:pt x="5248" y="623"/>
                </a:moveTo>
                <a:lnTo>
                  <a:pt x="4451" y="0"/>
                </a:lnTo>
                <a:lnTo>
                  <a:pt x="4451" y="271"/>
                </a:lnTo>
                <a:lnTo>
                  <a:pt x="0" y="271"/>
                </a:lnTo>
                <a:lnTo>
                  <a:pt x="0" y="965"/>
                </a:lnTo>
                <a:lnTo>
                  <a:pt x="4451" y="965"/>
                </a:lnTo>
                <a:lnTo>
                  <a:pt x="4451" y="1244"/>
                </a:lnTo>
                <a:lnTo>
                  <a:pt x="5248" y="6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lIns="68580" tIns="34290" rIns="68580" bIns="34290"/>
          <a:lstStyle/>
          <a:p>
            <a:pPr hangingPunct="1">
              <a:spcBef>
                <a:spcPts val="0"/>
              </a:spcBef>
              <a:defRPr/>
            </a:pPr>
            <a:endParaRPr lang="id-ID" sz="1350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 rot="16200000">
            <a:off x="2321719" y="4729956"/>
            <a:ext cx="1130300" cy="1385888"/>
          </a:xfrm>
          <a:custGeom>
            <a:avLst/>
            <a:gdLst>
              <a:gd name="T0" fmla="*/ 0 w 1050"/>
              <a:gd name="T1" fmla="*/ 1186 h 1186"/>
              <a:gd name="T2" fmla="*/ 528 w 1050"/>
              <a:gd name="T3" fmla="*/ 0 h 1186"/>
              <a:gd name="T4" fmla="*/ 1050 w 1050"/>
              <a:gd name="T5" fmla="*/ 0 h 1186"/>
              <a:gd name="T6" fmla="*/ 523 w 1050"/>
              <a:gd name="T7" fmla="*/ 1186 h 1186"/>
              <a:gd name="T8" fmla="*/ 0 w 1050"/>
              <a:gd name="T9" fmla="*/ 1186 h 1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0" h="1186">
                <a:moveTo>
                  <a:pt x="0" y="1186"/>
                </a:moveTo>
                <a:lnTo>
                  <a:pt x="528" y="0"/>
                </a:lnTo>
                <a:lnTo>
                  <a:pt x="1050" y="0"/>
                </a:lnTo>
                <a:lnTo>
                  <a:pt x="523" y="1186"/>
                </a:lnTo>
                <a:lnTo>
                  <a:pt x="0" y="11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hangingPunct="1">
              <a:spcBef>
                <a:spcPts val="0"/>
              </a:spcBef>
              <a:defRPr/>
            </a:pPr>
            <a:endParaRPr lang="id-ID" sz="1350" dirty="0"/>
          </a:p>
        </p:txBody>
      </p:sp>
      <p:sp>
        <p:nvSpPr>
          <p:cNvPr id="23" name="Freeform 21"/>
          <p:cNvSpPr>
            <a:spLocks/>
          </p:cNvSpPr>
          <p:nvPr/>
        </p:nvSpPr>
        <p:spPr bwMode="auto">
          <a:xfrm rot="16200000">
            <a:off x="2321719" y="3604419"/>
            <a:ext cx="1130300" cy="1385888"/>
          </a:xfrm>
          <a:custGeom>
            <a:avLst/>
            <a:gdLst>
              <a:gd name="T0" fmla="*/ 0 w 1050"/>
              <a:gd name="T1" fmla="*/ 1186 h 1186"/>
              <a:gd name="T2" fmla="*/ 529 w 1050"/>
              <a:gd name="T3" fmla="*/ 0 h 1186"/>
              <a:gd name="T4" fmla="*/ 1050 w 1050"/>
              <a:gd name="T5" fmla="*/ 0 h 1186"/>
              <a:gd name="T6" fmla="*/ 522 w 1050"/>
              <a:gd name="T7" fmla="*/ 1186 h 1186"/>
              <a:gd name="T8" fmla="*/ 0 w 1050"/>
              <a:gd name="T9" fmla="*/ 1186 h 1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0" h="1186">
                <a:moveTo>
                  <a:pt x="0" y="1186"/>
                </a:moveTo>
                <a:lnTo>
                  <a:pt x="529" y="0"/>
                </a:lnTo>
                <a:lnTo>
                  <a:pt x="1050" y="0"/>
                </a:lnTo>
                <a:lnTo>
                  <a:pt x="522" y="1186"/>
                </a:lnTo>
                <a:lnTo>
                  <a:pt x="0" y="11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hangingPunct="1">
              <a:spcBef>
                <a:spcPts val="0"/>
              </a:spcBef>
              <a:defRPr/>
            </a:pPr>
            <a:endParaRPr lang="id-ID" sz="1350" dirty="0"/>
          </a:p>
        </p:txBody>
      </p:sp>
      <p:sp>
        <p:nvSpPr>
          <p:cNvPr id="24" name="Freeform 22"/>
          <p:cNvSpPr>
            <a:spLocks/>
          </p:cNvSpPr>
          <p:nvPr/>
        </p:nvSpPr>
        <p:spPr bwMode="auto">
          <a:xfrm rot="16200000">
            <a:off x="2322513" y="2466975"/>
            <a:ext cx="1128712" cy="1385888"/>
          </a:xfrm>
          <a:custGeom>
            <a:avLst/>
            <a:gdLst>
              <a:gd name="T0" fmla="*/ 0 w 1050"/>
              <a:gd name="T1" fmla="*/ 1186 h 1186"/>
              <a:gd name="T2" fmla="*/ 530 w 1050"/>
              <a:gd name="T3" fmla="*/ 0 h 1186"/>
              <a:gd name="T4" fmla="*/ 1050 w 1050"/>
              <a:gd name="T5" fmla="*/ 0 h 1186"/>
              <a:gd name="T6" fmla="*/ 523 w 1050"/>
              <a:gd name="T7" fmla="*/ 1186 h 1186"/>
              <a:gd name="T8" fmla="*/ 0 w 1050"/>
              <a:gd name="T9" fmla="*/ 1186 h 1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0" h="1186">
                <a:moveTo>
                  <a:pt x="0" y="1186"/>
                </a:moveTo>
                <a:lnTo>
                  <a:pt x="530" y="0"/>
                </a:lnTo>
                <a:lnTo>
                  <a:pt x="1050" y="0"/>
                </a:lnTo>
                <a:lnTo>
                  <a:pt x="523" y="1186"/>
                </a:lnTo>
                <a:lnTo>
                  <a:pt x="0" y="11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hangingPunct="1">
              <a:spcBef>
                <a:spcPts val="0"/>
              </a:spcBef>
              <a:defRPr/>
            </a:pPr>
            <a:endParaRPr lang="id-ID" sz="1350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 rot="1317784">
            <a:off x="2775455" y="5245734"/>
            <a:ext cx="184731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endParaRPr lang="id-ID" sz="1800" b="1" dirty="0">
              <a:latin typeface="Raleway" charset="0"/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 rot="1317784">
            <a:off x="2228863" y="4072297"/>
            <a:ext cx="1277914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s-MX" b="1" dirty="0">
                <a:latin typeface="Raleway" charset="0"/>
              </a:rPr>
              <a:t>Tiempo</a:t>
            </a:r>
            <a:endParaRPr lang="id-ID" b="1" dirty="0">
              <a:latin typeface="Raleway" charset="0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 rot="1317784">
            <a:off x="2252916" y="2929297"/>
            <a:ext cx="1228221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s-MX" b="1" dirty="0">
                <a:latin typeface="Raleway" charset="0"/>
              </a:rPr>
              <a:t>Costos</a:t>
            </a:r>
            <a:endParaRPr lang="id-ID" b="1" dirty="0">
              <a:latin typeface="Raleway" charset="0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513264" y="3117850"/>
            <a:ext cx="705642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s-MX" sz="1200" b="1" dirty="0">
                <a:latin typeface="Raleway" charset="0"/>
              </a:rPr>
              <a:t>Costos</a:t>
            </a:r>
            <a:endParaRPr lang="id-ID" sz="1200" b="1" dirty="0">
              <a:latin typeface="Raleway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13263" y="3378200"/>
            <a:ext cx="2006600" cy="528606"/>
          </a:xfrm>
          <a:prstGeom prst="rect">
            <a:avLst/>
          </a:prstGeom>
        </p:spPr>
        <p:txBody>
          <a:bodyPr>
            <a:spAutoFit/>
          </a:bodyPr>
          <a:lstStyle/>
          <a:p>
            <a:pPr hangingPunct="1">
              <a:spcBef>
                <a:spcPts val="0"/>
              </a:spcBef>
              <a:defRPr/>
            </a:pPr>
            <a:r>
              <a:rPr lang="es-MX" sz="105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Cada análisis de ciberseguridad tiene un costo entre 30 y 50 UF por proyecto</a:t>
            </a:r>
            <a:endParaRPr lang="id-ID" sz="1050" dirty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4513263" y="3370263"/>
            <a:ext cx="116205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513264" y="3895725"/>
            <a:ext cx="817853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s-MX" sz="1200" b="1" dirty="0">
                <a:latin typeface="Raleway" charset="0"/>
              </a:rPr>
              <a:t>Tiempos</a:t>
            </a:r>
            <a:endParaRPr lang="id-ID" sz="1200" b="1" dirty="0">
              <a:latin typeface="Raleway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13263" y="4156075"/>
            <a:ext cx="2134616" cy="528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1">
              <a:spcBef>
                <a:spcPts val="0"/>
              </a:spcBef>
              <a:defRPr/>
            </a:pPr>
            <a:r>
              <a:rPr lang="es-MX" sz="105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Iterar análisis al final del desarrollo causa retrasos que pueden costar días o semanas.</a:t>
            </a:r>
            <a:endParaRPr lang="id-ID" sz="1050" dirty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4513263" y="4154488"/>
            <a:ext cx="116205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13263" y="4689475"/>
            <a:ext cx="663964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s-MX" sz="1200" b="1" dirty="0">
                <a:latin typeface="Raleway" charset="0"/>
              </a:rPr>
              <a:t>Apoyo</a:t>
            </a:r>
            <a:endParaRPr lang="id-ID" sz="1200" b="1" dirty="0">
              <a:latin typeface="Raleway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513263" y="4941888"/>
            <a:ext cx="2006600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1">
              <a:spcBef>
                <a:spcPts val="0"/>
              </a:spcBef>
              <a:defRPr/>
            </a:pPr>
            <a:r>
              <a:rPr lang="es-MX" sz="105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Involucrarse en ciberseguridad solo al final del desarrollo complica la colaboración por falta de entendimiento.</a:t>
            </a:r>
            <a:endParaRPr lang="id-ID" sz="1050" dirty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4513263" y="4941888"/>
            <a:ext cx="116205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ontent Placeholder 19"/>
          <p:cNvSpPr txBox="1">
            <a:spLocks/>
          </p:cNvSpPr>
          <p:nvPr/>
        </p:nvSpPr>
        <p:spPr>
          <a:xfrm>
            <a:off x="4114800" y="2462023"/>
            <a:ext cx="5715000" cy="625475"/>
          </a:xfrm>
          <a:prstGeom prst="rect">
            <a:avLst/>
          </a:prstGeom>
        </p:spPr>
        <p:txBody>
          <a:bodyPr lIns="68580" tIns="34290" rIns="68580" bIns="3429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defRPr/>
            </a:pPr>
            <a:r>
              <a:rPr lang="es-MX" sz="1050" dirty="0">
                <a:solidFill>
                  <a:schemeClr val="accent3"/>
                </a:solidFill>
              </a:rPr>
              <a:t>Hasta la fecha, se han destinado </a:t>
            </a:r>
            <a:r>
              <a:rPr lang="es-MX" sz="1050" b="1" dirty="0">
                <a:solidFill>
                  <a:schemeClr val="accent3"/>
                </a:solidFill>
              </a:rPr>
              <a:t>más de 2800 UF(*) </a:t>
            </a:r>
            <a:r>
              <a:rPr lang="es-MX" sz="1050" dirty="0">
                <a:solidFill>
                  <a:schemeClr val="accent3"/>
                </a:solidFill>
              </a:rPr>
              <a:t>en análisis de ciberseguridad para desarrollos web y plataformas de soporte. A continuación, tres factores que incrementan la inversión en nuestros desarrollos internos.</a:t>
            </a:r>
            <a:endParaRPr lang="en-US" sz="1050" dirty="0">
              <a:solidFill>
                <a:schemeClr val="accent3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063353" y="2151156"/>
            <a:ext cx="3786836" cy="279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hangingPunct="1">
              <a:spcBef>
                <a:spcPts val="0"/>
              </a:spcBef>
              <a:defRPr/>
            </a:pPr>
            <a:r>
              <a:rPr lang="es-MX" sz="1350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Impacto en costo por integración tardía</a:t>
            </a:r>
            <a:endParaRPr lang="en-US" sz="1350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4173538" y="2430463"/>
            <a:ext cx="116046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082036" y="4798013"/>
            <a:ext cx="329249" cy="196864"/>
            <a:chOff x="7037388" y="3643313"/>
            <a:chExt cx="762000" cy="455613"/>
          </a:xfrm>
          <a:solidFill>
            <a:schemeClr val="accent1"/>
          </a:solidFill>
        </p:grpSpPr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7037388" y="3643313"/>
              <a:ext cx="601663" cy="455613"/>
            </a:xfrm>
            <a:custGeom>
              <a:avLst/>
              <a:gdLst>
                <a:gd name="T0" fmla="*/ 110 w 158"/>
                <a:gd name="T1" fmla="*/ 55 h 118"/>
                <a:gd name="T2" fmla="*/ 109 w 158"/>
                <a:gd name="T3" fmla="*/ 50 h 118"/>
                <a:gd name="T4" fmla="*/ 119 w 158"/>
                <a:gd name="T5" fmla="*/ 33 h 118"/>
                <a:gd name="T6" fmla="*/ 119 w 158"/>
                <a:gd name="T7" fmla="*/ 24 h 118"/>
                <a:gd name="T8" fmla="*/ 119 w 158"/>
                <a:gd name="T9" fmla="*/ 16 h 118"/>
                <a:gd name="T10" fmla="*/ 118 w 158"/>
                <a:gd name="T11" fmla="*/ 15 h 118"/>
                <a:gd name="T12" fmla="*/ 117 w 158"/>
                <a:gd name="T13" fmla="*/ 8 h 118"/>
                <a:gd name="T14" fmla="*/ 99 w 158"/>
                <a:gd name="T15" fmla="*/ 0 h 118"/>
                <a:gd name="T16" fmla="*/ 81 w 158"/>
                <a:gd name="T17" fmla="*/ 5 h 118"/>
                <a:gd name="T18" fmla="*/ 78 w 158"/>
                <a:gd name="T19" fmla="*/ 13 h 118"/>
                <a:gd name="T20" fmla="*/ 77 w 158"/>
                <a:gd name="T21" fmla="*/ 15 h 118"/>
                <a:gd name="T22" fmla="*/ 77 w 158"/>
                <a:gd name="T23" fmla="*/ 23 h 118"/>
                <a:gd name="T24" fmla="*/ 77 w 158"/>
                <a:gd name="T25" fmla="*/ 32 h 118"/>
                <a:gd name="T26" fmla="*/ 87 w 158"/>
                <a:gd name="T27" fmla="*/ 49 h 118"/>
                <a:gd name="T28" fmla="*/ 86 w 158"/>
                <a:gd name="T29" fmla="*/ 55 h 118"/>
                <a:gd name="T30" fmla="*/ 69 w 158"/>
                <a:gd name="T31" fmla="*/ 63 h 118"/>
                <a:gd name="T32" fmla="*/ 52 w 158"/>
                <a:gd name="T33" fmla="*/ 56 h 118"/>
                <a:gd name="T34" fmla="*/ 51 w 158"/>
                <a:gd name="T35" fmla="*/ 52 h 118"/>
                <a:gd name="T36" fmla="*/ 58 w 158"/>
                <a:gd name="T37" fmla="*/ 38 h 118"/>
                <a:gd name="T38" fmla="*/ 59 w 158"/>
                <a:gd name="T39" fmla="*/ 32 h 118"/>
                <a:gd name="T40" fmla="*/ 58 w 158"/>
                <a:gd name="T41" fmla="*/ 18 h 118"/>
                <a:gd name="T42" fmla="*/ 44 w 158"/>
                <a:gd name="T43" fmla="*/ 12 h 118"/>
                <a:gd name="T44" fmla="*/ 29 w 158"/>
                <a:gd name="T45" fmla="*/ 16 h 118"/>
                <a:gd name="T46" fmla="*/ 26 w 158"/>
                <a:gd name="T47" fmla="*/ 31 h 118"/>
                <a:gd name="T48" fmla="*/ 27 w 158"/>
                <a:gd name="T49" fmla="*/ 38 h 118"/>
                <a:gd name="T50" fmla="*/ 34 w 158"/>
                <a:gd name="T51" fmla="*/ 51 h 118"/>
                <a:gd name="T52" fmla="*/ 33 w 158"/>
                <a:gd name="T53" fmla="*/ 56 h 118"/>
                <a:gd name="T54" fmla="*/ 8 w 158"/>
                <a:gd name="T55" fmla="*/ 70 h 118"/>
                <a:gd name="T56" fmla="*/ 3 w 158"/>
                <a:gd name="T57" fmla="*/ 89 h 118"/>
                <a:gd name="T58" fmla="*/ 41 w 158"/>
                <a:gd name="T59" fmla="*/ 99 h 118"/>
                <a:gd name="T60" fmla="*/ 48 w 158"/>
                <a:gd name="T61" fmla="*/ 76 h 118"/>
                <a:gd name="T62" fmla="*/ 57 w 158"/>
                <a:gd name="T63" fmla="*/ 70 h 118"/>
                <a:gd name="T64" fmla="*/ 53 w 158"/>
                <a:gd name="T65" fmla="*/ 73 h 118"/>
                <a:gd name="T66" fmla="*/ 47 w 158"/>
                <a:gd name="T67" fmla="*/ 99 h 118"/>
                <a:gd name="T68" fmla="*/ 155 w 158"/>
                <a:gd name="T69" fmla="*/ 99 h 118"/>
                <a:gd name="T70" fmla="*/ 150 w 158"/>
                <a:gd name="T71" fmla="*/ 78 h 118"/>
                <a:gd name="T72" fmla="*/ 110 w 158"/>
                <a:gd name="T73" fmla="*/ 5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" h="118">
                  <a:moveTo>
                    <a:pt x="110" y="55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13" y="47"/>
                    <a:pt x="117" y="42"/>
                    <a:pt x="119" y="33"/>
                  </a:cubicBezTo>
                  <a:cubicBezTo>
                    <a:pt x="122" y="27"/>
                    <a:pt x="119" y="24"/>
                    <a:pt x="119" y="24"/>
                  </a:cubicBezTo>
                  <a:cubicBezTo>
                    <a:pt x="119" y="16"/>
                    <a:pt x="119" y="16"/>
                    <a:pt x="119" y="16"/>
                  </a:cubicBezTo>
                  <a:cubicBezTo>
                    <a:pt x="119" y="16"/>
                    <a:pt x="118" y="15"/>
                    <a:pt x="118" y="15"/>
                  </a:cubicBezTo>
                  <a:cubicBezTo>
                    <a:pt x="118" y="13"/>
                    <a:pt x="118" y="10"/>
                    <a:pt x="117" y="8"/>
                  </a:cubicBezTo>
                  <a:cubicBezTo>
                    <a:pt x="114" y="5"/>
                    <a:pt x="110" y="1"/>
                    <a:pt x="99" y="0"/>
                  </a:cubicBezTo>
                  <a:cubicBezTo>
                    <a:pt x="92" y="0"/>
                    <a:pt x="84" y="3"/>
                    <a:pt x="81" y="5"/>
                  </a:cubicBezTo>
                  <a:cubicBezTo>
                    <a:pt x="80" y="7"/>
                    <a:pt x="79" y="10"/>
                    <a:pt x="78" y="13"/>
                  </a:cubicBezTo>
                  <a:cubicBezTo>
                    <a:pt x="78" y="13"/>
                    <a:pt x="78" y="14"/>
                    <a:pt x="77" y="15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23"/>
                    <a:pt x="74" y="27"/>
                    <a:pt x="77" y="32"/>
                  </a:cubicBezTo>
                  <a:cubicBezTo>
                    <a:pt x="79" y="41"/>
                    <a:pt x="83" y="46"/>
                    <a:pt x="87" y="49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4" y="56"/>
                    <a:pt x="76" y="60"/>
                    <a:pt x="69" y="63"/>
                  </a:cubicBezTo>
                  <a:cubicBezTo>
                    <a:pt x="61" y="59"/>
                    <a:pt x="52" y="56"/>
                    <a:pt x="52" y="56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4" y="50"/>
                    <a:pt x="57" y="46"/>
                    <a:pt x="58" y="38"/>
                  </a:cubicBezTo>
                  <a:cubicBezTo>
                    <a:pt x="59" y="37"/>
                    <a:pt x="59" y="34"/>
                    <a:pt x="59" y="32"/>
                  </a:cubicBezTo>
                  <a:cubicBezTo>
                    <a:pt x="59" y="30"/>
                    <a:pt x="60" y="23"/>
                    <a:pt x="58" y="18"/>
                  </a:cubicBezTo>
                  <a:cubicBezTo>
                    <a:pt x="56" y="16"/>
                    <a:pt x="52" y="13"/>
                    <a:pt x="44" y="12"/>
                  </a:cubicBezTo>
                  <a:cubicBezTo>
                    <a:pt x="38" y="12"/>
                    <a:pt x="32" y="14"/>
                    <a:pt x="29" y="16"/>
                  </a:cubicBezTo>
                  <a:cubicBezTo>
                    <a:pt x="26" y="20"/>
                    <a:pt x="26" y="27"/>
                    <a:pt x="26" y="31"/>
                  </a:cubicBezTo>
                  <a:cubicBezTo>
                    <a:pt x="25" y="33"/>
                    <a:pt x="25" y="36"/>
                    <a:pt x="27" y="38"/>
                  </a:cubicBezTo>
                  <a:cubicBezTo>
                    <a:pt x="28" y="45"/>
                    <a:pt x="31" y="49"/>
                    <a:pt x="34" y="51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6"/>
                    <a:pt x="13" y="65"/>
                    <a:pt x="8" y="70"/>
                  </a:cubicBezTo>
                  <a:cubicBezTo>
                    <a:pt x="4" y="73"/>
                    <a:pt x="0" y="85"/>
                    <a:pt x="3" y="89"/>
                  </a:cubicBezTo>
                  <a:cubicBezTo>
                    <a:pt x="14" y="94"/>
                    <a:pt x="27" y="98"/>
                    <a:pt x="41" y="99"/>
                  </a:cubicBezTo>
                  <a:cubicBezTo>
                    <a:pt x="40" y="91"/>
                    <a:pt x="44" y="80"/>
                    <a:pt x="48" y="76"/>
                  </a:cubicBezTo>
                  <a:cubicBezTo>
                    <a:pt x="50" y="75"/>
                    <a:pt x="53" y="73"/>
                    <a:pt x="57" y="70"/>
                  </a:cubicBezTo>
                  <a:cubicBezTo>
                    <a:pt x="55" y="72"/>
                    <a:pt x="54" y="73"/>
                    <a:pt x="53" y="73"/>
                  </a:cubicBezTo>
                  <a:cubicBezTo>
                    <a:pt x="47" y="78"/>
                    <a:pt x="43" y="93"/>
                    <a:pt x="47" y="99"/>
                  </a:cubicBezTo>
                  <a:cubicBezTo>
                    <a:pt x="75" y="113"/>
                    <a:pt x="119" y="118"/>
                    <a:pt x="155" y="99"/>
                  </a:cubicBezTo>
                  <a:cubicBezTo>
                    <a:pt x="158" y="94"/>
                    <a:pt x="153" y="82"/>
                    <a:pt x="150" y="78"/>
                  </a:cubicBezTo>
                  <a:cubicBezTo>
                    <a:pt x="144" y="69"/>
                    <a:pt x="121" y="57"/>
                    <a:pt x="110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532688" y="3686176"/>
              <a:ext cx="266700" cy="331788"/>
            </a:xfrm>
            <a:custGeom>
              <a:avLst/>
              <a:gdLst>
                <a:gd name="T0" fmla="*/ 62 w 70"/>
                <a:gd name="T1" fmla="*/ 57 h 86"/>
                <a:gd name="T2" fmla="*/ 37 w 70"/>
                <a:gd name="T3" fmla="*/ 44 h 86"/>
                <a:gd name="T4" fmla="*/ 36 w 70"/>
                <a:gd name="T5" fmla="*/ 39 h 86"/>
                <a:gd name="T6" fmla="*/ 43 w 70"/>
                <a:gd name="T7" fmla="*/ 26 h 86"/>
                <a:gd name="T8" fmla="*/ 44 w 70"/>
                <a:gd name="T9" fmla="*/ 19 h 86"/>
                <a:gd name="T10" fmla="*/ 41 w 70"/>
                <a:gd name="T11" fmla="*/ 4 h 86"/>
                <a:gd name="T12" fmla="*/ 26 w 70"/>
                <a:gd name="T13" fmla="*/ 0 h 86"/>
                <a:gd name="T14" fmla="*/ 12 w 70"/>
                <a:gd name="T15" fmla="*/ 6 h 86"/>
                <a:gd name="T16" fmla="*/ 11 w 70"/>
                <a:gd name="T17" fmla="*/ 20 h 86"/>
                <a:gd name="T18" fmla="*/ 12 w 70"/>
                <a:gd name="T19" fmla="*/ 26 h 86"/>
                <a:gd name="T20" fmla="*/ 19 w 70"/>
                <a:gd name="T21" fmla="*/ 40 h 86"/>
                <a:gd name="T22" fmla="*/ 18 w 70"/>
                <a:gd name="T23" fmla="*/ 44 h 86"/>
                <a:gd name="T24" fmla="*/ 0 w 70"/>
                <a:gd name="T25" fmla="*/ 52 h 86"/>
                <a:gd name="T26" fmla="*/ 22 w 70"/>
                <a:gd name="T27" fmla="*/ 64 h 86"/>
                <a:gd name="T28" fmla="*/ 29 w 70"/>
                <a:gd name="T29" fmla="*/ 86 h 86"/>
                <a:gd name="T30" fmla="*/ 67 w 70"/>
                <a:gd name="T31" fmla="*/ 77 h 86"/>
                <a:gd name="T32" fmla="*/ 62 w 70"/>
                <a:gd name="T33" fmla="*/ 5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86">
                  <a:moveTo>
                    <a:pt x="62" y="57"/>
                  </a:moveTo>
                  <a:cubicBezTo>
                    <a:pt x="57" y="53"/>
                    <a:pt x="37" y="44"/>
                    <a:pt x="37" y="44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9" y="37"/>
                    <a:pt x="42" y="33"/>
                    <a:pt x="43" y="26"/>
                  </a:cubicBezTo>
                  <a:cubicBezTo>
                    <a:pt x="45" y="24"/>
                    <a:pt x="45" y="21"/>
                    <a:pt x="44" y="19"/>
                  </a:cubicBezTo>
                  <a:cubicBezTo>
                    <a:pt x="44" y="15"/>
                    <a:pt x="44" y="8"/>
                    <a:pt x="41" y="4"/>
                  </a:cubicBezTo>
                  <a:cubicBezTo>
                    <a:pt x="39" y="2"/>
                    <a:pt x="32" y="0"/>
                    <a:pt x="26" y="0"/>
                  </a:cubicBezTo>
                  <a:cubicBezTo>
                    <a:pt x="18" y="0"/>
                    <a:pt x="14" y="4"/>
                    <a:pt x="12" y="6"/>
                  </a:cubicBezTo>
                  <a:cubicBezTo>
                    <a:pt x="10" y="11"/>
                    <a:pt x="11" y="18"/>
                    <a:pt x="11" y="20"/>
                  </a:cubicBezTo>
                  <a:cubicBezTo>
                    <a:pt x="11" y="22"/>
                    <a:pt x="11" y="25"/>
                    <a:pt x="12" y="26"/>
                  </a:cubicBezTo>
                  <a:cubicBezTo>
                    <a:pt x="13" y="34"/>
                    <a:pt x="16" y="37"/>
                    <a:pt x="19" y="4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9" y="47"/>
                    <a:pt x="0" y="52"/>
                  </a:cubicBezTo>
                  <a:cubicBezTo>
                    <a:pt x="8" y="56"/>
                    <a:pt x="18" y="61"/>
                    <a:pt x="22" y="64"/>
                  </a:cubicBezTo>
                  <a:cubicBezTo>
                    <a:pt x="26" y="68"/>
                    <a:pt x="30" y="79"/>
                    <a:pt x="29" y="86"/>
                  </a:cubicBezTo>
                  <a:cubicBezTo>
                    <a:pt x="43" y="86"/>
                    <a:pt x="56" y="82"/>
                    <a:pt x="67" y="77"/>
                  </a:cubicBezTo>
                  <a:cubicBezTo>
                    <a:pt x="70" y="73"/>
                    <a:pt x="66" y="61"/>
                    <a:pt x="6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</p:grpSp>
      <p:cxnSp>
        <p:nvCxnSpPr>
          <p:cNvPr id="79" name="Elbow Connector 78"/>
          <p:cNvCxnSpPr/>
          <p:nvPr/>
        </p:nvCxnSpPr>
        <p:spPr>
          <a:xfrm>
            <a:off x="6578600" y="3505201"/>
            <a:ext cx="1422400" cy="739775"/>
          </a:xfrm>
          <a:prstGeom prst="bentConnector3">
            <a:avLst>
              <a:gd name="adj1" fmla="val 41843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45" idx="3"/>
          </p:cNvCxnSpPr>
          <p:nvPr/>
        </p:nvCxnSpPr>
        <p:spPr>
          <a:xfrm flipV="1">
            <a:off x="6519863" y="4244976"/>
            <a:ext cx="1303338" cy="1106640"/>
          </a:xfrm>
          <a:prstGeom prst="bentConnector3">
            <a:avLst>
              <a:gd name="adj1" fmla="val 50000"/>
            </a:avLst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640514" y="4244975"/>
            <a:ext cx="120967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7972815" y="4252913"/>
            <a:ext cx="1364476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s-MX" sz="1200" b="1" dirty="0">
                <a:latin typeface="Raleway" charset="0"/>
              </a:rPr>
              <a:t>Mayor inversión</a:t>
            </a:r>
            <a:endParaRPr lang="id-ID" sz="1200" b="1" dirty="0">
              <a:latin typeface="Raleway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651749" y="4513263"/>
            <a:ext cx="2178051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1">
              <a:spcBef>
                <a:spcPts val="0"/>
              </a:spcBef>
              <a:defRPr/>
            </a:pPr>
            <a:r>
              <a:rPr lang="es-MX" sz="1050" b="1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Estos tres puntos incrementan significativamente la inversión.</a:t>
            </a:r>
            <a:endParaRPr lang="id-ID" sz="1050" b="1" dirty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8074026" y="4505325"/>
            <a:ext cx="116046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8233921" y="3568469"/>
            <a:ext cx="841570" cy="623093"/>
            <a:chOff x="8780463" y="3178175"/>
            <a:chExt cx="1693862" cy="1254125"/>
          </a:xfrm>
          <a:solidFill>
            <a:schemeClr val="accent1"/>
          </a:solidFill>
        </p:grpSpPr>
        <p:sp>
          <p:nvSpPr>
            <p:cNvPr id="101" name="Freeform 20"/>
            <p:cNvSpPr>
              <a:spLocks noEditPoints="1"/>
            </p:cNvSpPr>
            <p:nvPr/>
          </p:nvSpPr>
          <p:spPr bwMode="auto">
            <a:xfrm>
              <a:off x="8901113" y="3841750"/>
              <a:ext cx="471487" cy="469900"/>
            </a:xfrm>
            <a:custGeom>
              <a:avLst/>
              <a:gdLst>
                <a:gd name="T0" fmla="*/ 392 w 784"/>
                <a:gd name="T1" fmla="*/ 0 h 783"/>
                <a:gd name="T2" fmla="*/ 0 w 784"/>
                <a:gd name="T3" fmla="*/ 391 h 783"/>
                <a:gd name="T4" fmla="*/ 392 w 784"/>
                <a:gd name="T5" fmla="*/ 783 h 783"/>
                <a:gd name="T6" fmla="*/ 784 w 784"/>
                <a:gd name="T7" fmla="*/ 391 h 783"/>
                <a:gd name="T8" fmla="*/ 392 w 784"/>
                <a:gd name="T9" fmla="*/ 0 h 783"/>
                <a:gd name="T10" fmla="*/ 392 w 784"/>
                <a:gd name="T11" fmla="*/ 712 h 783"/>
                <a:gd name="T12" fmla="*/ 72 w 784"/>
                <a:gd name="T13" fmla="*/ 391 h 783"/>
                <a:gd name="T14" fmla="*/ 392 w 784"/>
                <a:gd name="T15" fmla="*/ 71 h 783"/>
                <a:gd name="T16" fmla="*/ 713 w 784"/>
                <a:gd name="T17" fmla="*/ 391 h 783"/>
                <a:gd name="T18" fmla="*/ 392 w 784"/>
                <a:gd name="T19" fmla="*/ 71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4" h="783">
                  <a:moveTo>
                    <a:pt x="392" y="0"/>
                  </a:moveTo>
                  <a:cubicBezTo>
                    <a:pt x="176" y="0"/>
                    <a:pt x="0" y="175"/>
                    <a:pt x="0" y="391"/>
                  </a:cubicBezTo>
                  <a:cubicBezTo>
                    <a:pt x="0" y="608"/>
                    <a:pt x="176" y="783"/>
                    <a:pt x="392" y="783"/>
                  </a:cubicBezTo>
                  <a:cubicBezTo>
                    <a:pt x="608" y="783"/>
                    <a:pt x="784" y="608"/>
                    <a:pt x="784" y="391"/>
                  </a:cubicBezTo>
                  <a:cubicBezTo>
                    <a:pt x="784" y="175"/>
                    <a:pt x="608" y="0"/>
                    <a:pt x="392" y="0"/>
                  </a:cubicBezTo>
                  <a:close/>
                  <a:moveTo>
                    <a:pt x="392" y="712"/>
                  </a:moveTo>
                  <a:cubicBezTo>
                    <a:pt x="216" y="712"/>
                    <a:pt x="72" y="568"/>
                    <a:pt x="72" y="391"/>
                  </a:cubicBezTo>
                  <a:cubicBezTo>
                    <a:pt x="72" y="215"/>
                    <a:pt x="216" y="71"/>
                    <a:pt x="392" y="71"/>
                  </a:cubicBezTo>
                  <a:cubicBezTo>
                    <a:pt x="569" y="71"/>
                    <a:pt x="713" y="215"/>
                    <a:pt x="713" y="391"/>
                  </a:cubicBezTo>
                  <a:cubicBezTo>
                    <a:pt x="713" y="568"/>
                    <a:pt x="569" y="712"/>
                    <a:pt x="392" y="7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102" name="Freeform 21"/>
            <p:cNvSpPr>
              <a:spLocks/>
            </p:cNvSpPr>
            <p:nvPr/>
          </p:nvSpPr>
          <p:spPr bwMode="auto">
            <a:xfrm>
              <a:off x="9028113" y="3924300"/>
              <a:ext cx="219075" cy="300038"/>
            </a:xfrm>
            <a:custGeom>
              <a:avLst/>
              <a:gdLst>
                <a:gd name="T0" fmla="*/ 315 w 363"/>
                <a:gd name="T1" fmla="*/ 237 h 500"/>
                <a:gd name="T2" fmla="*/ 240 w 363"/>
                <a:gd name="T3" fmla="*/ 200 h 500"/>
                <a:gd name="T4" fmla="*/ 161 w 363"/>
                <a:gd name="T5" fmla="*/ 161 h 500"/>
                <a:gd name="T6" fmla="*/ 148 w 363"/>
                <a:gd name="T7" fmla="*/ 127 h 500"/>
                <a:gd name="T8" fmla="*/ 154 w 363"/>
                <a:gd name="T9" fmla="*/ 105 h 500"/>
                <a:gd name="T10" fmla="*/ 174 w 363"/>
                <a:gd name="T11" fmla="*/ 97 h 500"/>
                <a:gd name="T12" fmla="*/ 196 w 363"/>
                <a:gd name="T13" fmla="*/ 106 h 500"/>
                <a:gd name="T14" fmla="*/ 201 w 363"/>
                <a:gd name="T15" fmla="*/ 142 h 500"/>
                <a:gd name="T16" fmla="*/ 201 w 363"/>
                <a:gd name="T17" fmla="*/ 160 h 500"/>
                <a:gd name="T18" fmla="*/ 346 w 363"/>
                <a:gd name="T19" fmla="*/ 160 h 500"/>
                <a:gd name="T20" fmla="*/ 347 w 363"/>
                <a:gd name="T21" fmla="*/ 140 h 500"/>
                <a:gd name="T22" fmla="*/ 314 w 363"/>
                <a:gd name="T23" fmla="*/ 67 h 500"/>
                <a:gd name="T24" fmla="*/ 214 w 363"/>
                <a:gd name="T25" fmla="*/ 34 h 500"/>
                <a:gd name="T26" fmla="*/ 214 w 363"/>
                <a:gd name="T27" fmla="*/ 0 h 500"/>
                <a:gd name="T28" fmla="*/ 147 w 363"/>
                <a:gd name="T29" fmla="*/ 0 h 500"/>
                <a:gd name="T30" fmla="*/ 147 w 363"/>
                <a:gd name="T31" fmla="*/ 34 h 500"/>
                <a:gd name="T32" fmla="*/ 36 w 363"/>
                <a:gd name="T33" fmla="*/ 67 h 500"/>
                <a:gd name="T34" fmla="*/ 0 w 363"/>
                <a:gd name="T35" fmla="*/ 141 h 500"/>
                <a:gd name="T36" fmla="*/ 17 w 363"/>
                <a:gd name="T37" fmla="*/ 199 h 500"/>
                <a:gd name="T38" fmla="*/ 58 w 363"/>
                <a:gd name="T39" fmla="*/ 239 h 500"/>
                <a:gd name="T40" fmla="*/ 149 w 363"/>
                <a:gd name="T41" fmla="*/ 284 h 500"/>
                <a:gd name="T42" fmla="*/ 195 w 363"/>
                <a:gd name="T43" fmla="*/ 317 h 500"/>
                <a:gd name="T44" fmla="*/ 202 w 363"/>
                <a:gd name="T45" fmla="*/ 368 h 500"/>
                <a:gd name="T46" fmla="*/ 195 w 363"/>
                <a:gd name="T47" fmla="*/ 389 h 500"/>
                <a:gd name="T48" fmla="*/ 173 w 363"/>
                <a:gd name="T49" fmla="*/ 396 h 500"/>
                <a:gd name="T50" fmla="*/ 151 w 363"/>
                <a:gd name="T51" fmla="*/ 386 h 500"/>
                <a:gd name="T52" fmla="*/ 147 w 363"/>
                <a:gd name="T53" fmla="*/ 333 h 500"/>
                <a:gd name="T54" fmla="*/ 147 w 363"/>
                <a:gd name="T55" fmla="*/ 307 h 500"/>
                <a:gd name="T56" fmla="*/ 2 w 363"/>
                <a:gd name="T57" fmla="*/ 307 h 500"/>
                <a:gd name="T58" fmla="*/ 2 w 363"/>
                <a:gd name="T59" fmla="*/ 328 h 500"/>
                <a:gd name="T60" fmla="*/ 45 w 363"/>
                <a:gd name="T61" fmla="*/ 426 h 500"/>
                <a:gd name="T62" fmla="*/ 147 w 363"/>
                <a:gd name="T63" fmla="*/ 459 h 500"/>
                <a:gd name="T64" fmla="*/ 147 w 363"/>
                <a:gd name="T65" fmla="*/ 500 h 500"/>
                <a:gd name="T66" fmla="*/ 214 w 363"/>
                <a:gd name="T67" fmla="*/ 500 h 500"/>
                <a:gd name="T68" fmla="*/ 214 w 363"/>
                <a:gd name="T69" fmla="*/ 460 h 500"/>
                <a:gd name="T70" fmla="*/ 325 w 363"/>
                <a:gd name="T71" fmla="*/ 421 h 500"/>
                <a:gd name="T72" fmla="*/ 363 w 363"/>
                <a:gd name="T73" fmla="*/ 332 h 500"/>
                <a:gd name="T74" fmla="*/ 349 w 363"/>
                <a:gd name="T75" fmla="*/ 274 h 500"/>
                <a:gd name="T76" fmla="*/ 315 w 363"/>
                <a:gd name="T77" fmla="*/ 237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3" h="500">
                  <a:moveTo>
                    <a:pt x="315" y="237"/>
                  </a:moveTo>
                  <a:cubicBezTo>
                    <a:pt x="302" y="228"/>
                    <a:pt x="277" y="216"/>
                    <a:pt x="240" y="200"/>
                  </a:cubicBezTo>
                  <a:cubicBezTo>
                    <a:pt x="196" y="181"/>
                    <a:pt x="170" y="168"/>
                    <a:pt x="161" y="161"/>
                  </a:cubicBezTo>
                  <a:cubicBezTo>
                    <a:pt x="152" y="155"/>
                    <a:pt x="148" y="143"/>
                    <a:pt x="148" y="127"/>
                  </a:cubicBezTo>
                  <a:cubicBezTo>
                    <a:pt x="148" y="117"/>
                    <a:pt x="150" y="109"/>
                    <a:pt x="154" y="105"/>
                  </a:cubicBezTo>
                  <a:cubicBezTo>
                    <a:pt x="159" y="100"/>
                    <a:pt x="166" y="97"/>
                    <a:pt x="174" y="97"/>
                  </a:cubicBezTo>
                  <a:cubicBezTo>
                    <a:pt x="185" y="97"/>
                    <a:pt x="193" y="100"/>
                    <a:pt x="196" y="106"/>
                  </a:cubicBezTo>
                  <a:cubicBezTo>
                    <a:pt x="199" y="111"/>
                    <a:pt x="201" y="124"/>
                    <a:pt x="201" y="142"/>
                  </a:cubicBezTo>
                  <a:cubicBezTo>
                    <a:pt x="201" y="160"/>
                    <a:pt x="201" y="160"/>
                    <a:pt x="201" y="160"/>
                  </a:cubicBezTo>
                  <a:cubicBezTo>
                    <a:pt x="346" y="160"/>
                    <a:pt x="346" y="160"/>
                    <a:pt x="346" y="160"/>
                  </a:cubicBezTo>
                  <a:cubicBezTo>
                    <a:pt x="347" y="151"/>
                    <a:pt x="347" y="144"/>
                    <a:pt x="347" y="140"/>
                  </a:cubicBezTo>
                  <a:cubicBezTo>
                    <a:pt x="347" y="109"/>
                    <a:pt x="336" y="84"/>
                    <a:pt x="314" y="67"/>
                  </a:cubicBezTo>
                  <a:cubicBezTo>
                    <a:pt x="292" y="49"/>
                    <a:pt x="258" y="38"/>
                    <a:pt x="214" y="34"/>
                  </a:cubicBezTo>
                  <a:cubicBezTo>
                    <a:pt x="214" y="0"/>
                    <a:pt x="214" y="0"/>
                    <a:pt x="214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34"/>
                    <a:pt x="147" y="34"/>
                    <a:pt x="147" y="34"/>
                  </a:cubicBezTo>
                  <a:cubicBezTo>
                    <a:pt x="98" y="38"/>
                    <a:pt x="61" y="49"/>
                    <a:pt x="36" y="67"/>
                  </a:cubicBezTo>
                  <a:cubicBezTo>
                    <a:pt x="12" y="85"/>
                    <a:pt x="0" y="110"/>
                    <a:pt x="0" y="141"/>
                  </a:cubicBezTo>
                  <a:cubicBezTo>
                    <a:pt x="0" y="163"/>
                    <a:pt x="5" y="182"/>
                    <a:pt x="17" y="199"/>
                  </a:cubicBezTo>
                  <a:cubicBezTo>
                    <a:pt x="29" y="217"/>
                    <a:pt x="42" y="230"/>
                    <a:pt x="58" y="239"/>
                  </a:cubicBezTo>
                  <a:cubicBezTo>
                    <a:pt x="74" y="249"/>
                    <a:pt x="104" y="264"/>
                    <a:pt x="149" y="284"/>
                  </a:cubicBezTo>
                  <a:cubicBezTo>
                    <a:pt x="175" y="296"/>
                    <a:pt x="191" y="307"/>
                    <a:pt x="195" y="317"/>
                  </a:cubicBezTo>
                  <a:cubicBezTo>
                    <a:pt x="200" y="327"/>
                    <a:pt x="202" y="344"/>
                    <a:pt x="202" y="368"/>
                  </a:cubicBezTo>
                  <a:cubicBezTo>
                    <a:pt x="202" y="377"/>
                    <a:pt x="200" y="384"/>
                    <a:pt x="195" y="389"/>
                  </a:cubicBezTo>
                  <a:cubicBezTo>
                    <a:pt x="190" y="394"/>
                    <a:pt x="183" y="396"/>
                    <a:pt x="173" y="396"/>
                  </a:cubicBezTo>
                  <a:cubicBezTo>
                    <a:pt x="161" y="396"/>
                    <a:pt x="154" y="393"/>
                    <a:pt x="151" y="386"/>
                  </a:cubicBezTo>
                  <a:cubicBezTo>
                    <a:pt x="148" y="379"/>
                    <a:pt x="147" y="361"/>
                    <a:pt x="147" y="333"/>
                  </a:cubicBezTo>
                  <a:cubicBezTo>
                    <a:pt x="147" y="307"/>
                    <a:pt x="147" y="307"/>
                    <a:pt x="147" y="307"/>
                  </a:cubicBezTo>
                  <a:cubicBezTo>
                    <a:pt x="2" y="307"/>
                    <a:pt x="2" y="307"/>
                    <a:pt x="2" y="307"/>
                  </a:cubicBezTo>
                  <a:cubicBezTo>
                    <a:pt x="2" y="328"/>
                    <a:pt x="2" y="328"/>
                    <a:pt x="2" y="328"/>
                  </a:cubicBezTo>
                  <a:cubicBezTo>
                    <a:pt x="2" y="375"/>
                    <a:pt x="16" y="408"/>
                    <a:pt x="45" y="426"/>
                  </a:cubicBezTo>
                  <a:cubicBezTo>
                    <a:pt x="74" y="445"/>
                    <a:pt x="108" y="456"/>
                    <a:pt x="147" y="459"/>
                  </a:cubicBezTo>
                  <a:cubicBezTo>
                    <a:pt x="147" y="500"/>
                    <a:pt x="147" y="500"/>
                    <a:pt x="147" y="500"/>
                  </a:cubicBezTo>
                  <a:cubicBezTo>
                    <a:pt x="214" y="500"/>
                    <a:pt x="214" y="500"/>
                    <a:pt x="214" y="500"/>
                  </a:cubicBezTo>
                  <a:cubicBezTo>
                    <a:pt x="214" y="460"/>
                    <a:pt x="214" y="460"/>
                    <a:pt x="214" y="460"/>
                  </a:cubicBezTo>
                  <a:cubicBezTo>
                    <a:pt x="263" y="455"/>
                    <a:pt x="301" y="442"/>
                    <a:pt x="325" y="421"/>
                  </a:cubicBezTo>
                  <a:cubicBezTo>
                    <a:pt x="350" y="399"/>
                    <a:pt x="363" y="370"/>
                    <a:pt x="363" y="332"/>
                  </a:cubicBezTo>
                  <a:cubicBezTo>
                    <a:pt x="363" y="309"/>
                    <a:pt x="358" y="289"/>
                    <a:pt x="349" y="274"/>
                  </a:cubicBezTo>
                  <a:cubicBezTo>
                    <a:pt x="340" y="258"/>
                    <a:pt x="328" y="246"/>
                    <a:pt x="315" y="2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103" name="Freeform 22"/>
            <p:cNvSpPr>
              <a:spLocks noEditPoints="1"/>
            </p:cNvSpPr>
            <p:nvPr/>
          </p:nvSpPr>
          <p:spPr bwMode="auto">
            <a:xfrm>
              <a:off x="8780463" y="3178175"/>
              <a:ext cx="1693862" cy="1254125"/>
            </a:xfrm>
            <a:custGeom>
              <a:avLst/>
              <a:gdLst>
                <a:gd name="T0" fmla="*/ 2668 w 2820"/>
                <a:gd name="T1" fmla="*/ 799 h 2088"/>
                <a:gd name="T2" fmla="*/ 1484 w 2820"/>
                <a:gd name="T3" fmla="*/ 701 h 2088"/>
                <a:gd name="T4" fmla="*/ 1397 w 2820"/>
                <a:gd name="T5" fmla="*/ 474 h 2088"/>
                <a:gd name="T6" fmla="*/ 1549 w 2820"/>
                <a:gd name="T7" fmla="*/ 431 h 2088"/>
                <a:gd name="T8" fmla="*/ 1549 w 2820"/>
                <a:gd name="T9" fmla="*/ 0 h 2088"/>
                <a:gd name="T10" fmla="*/ 393 w 2820"/>
                <a:gd name="T11" fmla="*/ 0 h 2088"/>
                <a:gd name="T12" fmla="*/ 338 w 2820"/>
                <a:gd name="T13" fmla="*/ 237 h 2088"/>
                <a:gd name="T14" fmla="*/ 241 w 2820"/>
                <a:gd name="T15" fmla="*/ 571 h 2088"/>
                <a:gd name="T16" fmla="*/ 328 w 2820"/>
                <a:gd name="T17" fmla="*/ 808 h 2088"/>
                <a:gd name="T18" fmla="*/ 448 w 2820"/>
                <a:gd name="T19" fmla="*/ 905 h 2088"/>
                <a:gd name="T20" fmla="*/ 0 w 2820"/>
                <a:gd name="T21" fmla="*/ 1495 h 2088"/>
                <a:gd name="T22" fmla="*/ 1652 w 2820"/>
                <a:gd name="T23" fmla="*/ 2088 h 2088"/>
                <a:gd name="T24" fmla="*/ 2659 w 2820"/>
                <a:gd name="T25" fmla="*/ 2087 h 2088"/>
                <a:gd name="T26" fmla="*/ 2756 w 2820"/>
                <a:gd name="T27" fmla="*/ 1753 h 2088"/>
                <a:gd name="T28" fmla="*/ 2546 w 2820"/>
                <a:gd name="T29" fmla="*/ 1655 h 2088"/>
                <a:gd name="T30" fmla="*/ 2668 w 2820"/>
                <a:gd name="T31" fmla="*/ 1613 h 2088"/>
                <a:gd name="T32" fmla="*/ 2723 w 2820"/>
                <a:gd name="T33" fmla="*/ 1376 h 2088"/>
                <a:gd name="T34" fmla="*/ 2820 w 2820"/>
                <a:gd name="T35" fmla="*/ 1042 h 2088"/>
                <a:gd name="T36" fmla="*/ 1658 w 2820"/>
                <a:gd name="T37" fmla="*/ 848 h 2088"/>
                <a:gd name="T38" fmla="*/ 1658 w 2820"/>
                <a:gd name="T39" fmla="*/ 987 h 2088"/>
                <a:gd name="T40" fmla="*/ 1713 w 2820"/>
                <a:gd name="T41" fmla="*/ 1085 h 2088"/>
                <a:gd name="T42" fmla="*/ 1644 w 2820"/>
                <a:gd name="T43" fmla="*/ 1085 h 2088"/>
                <a:gd name="T44" fmla="*/ 2497 w 2820"/>
                <a:gd name="T45" fmla="*/ 1467 h 2088"/>
                <a:gd name="T46" fmla="*/ 1713 w 2820"/>
                <a:gd name="T47" fmla="*/ 1327 h 2088"/>
                <a:gd name="T48" fmla="*/ 1436 w 2820"/>
                <a:gd name="T49" fmla="*/ 1565 h 2088"/>
                <a:gd name="T50" fmla="*/ 1096 w 2820"/>
                <a:gd name="T51" fmla="*/ 1705 h 2088"/>
                <a:gd name="T52" fmla="*/ 1338 w 2820"/>
                <a:gd name="T53" fmla="*/ 1329 h 2088"/>
                <a:gd name="T54" fmla="*/ 1111 w 2820"/>
                <a:gd name="T55" fmla="*/ 1329 h 2088"/>
                <a:gd name="T56" fmla="*/ 1561 w 2820"/>
                <a:gd name="T57" fmla="*/ 1329 h 2088"/>
                <a:gd name="T58" fmla="*/ 1439 w 2820"/>
                <a:gd name="T59" fmla="*/ 1468 h 2088"/>
                <a:gd name="T60" fmla="*/ 1546 w 2820"/>
                <a:gd name="T61" fmla="*/ 1231 h 2088"/>
                <a:gd name="T62" fmla="*/ 1546 w 2820"/>
                <a:gd name="T63" fmla="*/ 1094 h 2088"/>
                <a:gd name="T64" fmla="*/ 1458 w 2820"/>
                <a:gd name="T65" fmla="*/ 996 h 2088"/>
                <a:gd name="T66" fmla="*/ 594 w 2820"/>
                <a:gd name="T67" fmla="*/ 857 h 2088"/>
                <a:gd name="T68" fmla="*/ 474 w 2820"/>
                <a:gd name="T69" fmla="*/ 759 h 2088"/>
                <a:gd name="T70" fmla="*/ 1338 w 2820"/>
                <a:gd name="T71" fmla="*/ 759 h 2088"/>
                <a:gd name="T72" fmla="*/ 1403 w 2820"/>
                <a:gd name="T73" fmla="*/ 146 h 2088"/>
                <a:gd name="T74" fmla="*/ 539 w 2820"/>
                <a:gd name="T75" fmla="*/ 285 h 2088"/>
                <a:gd name="T76" fmla="*/ 387 w 2820"/>
                <a:gd name="T77" fmla="*/ 383 h 2088"/>
                <a:gd name="T78" fmla="*/ 1251 w 2820"/>
                <a:gd name="T79" fmla="*/ 522 h 2088"/>
                <a:gd name="T80" fmla="*/ 593 w 2820"/>
                <a:gd name="T81" fmla="*/ 1049 h 2088"/>
                <a:gd name="T82" fmla="*/ 146 w 2820"/>
                <a:gd name="T83" fmla="*/ 1495 h 2088"/>
                <a:gd name="T84" fmla="*/ 1042 w 2820"/>
                <a:gd name="T85" fmla="*/ 1803 h 2088"/>
                <a:gd name="T86" fmla="*/ 1649 w 2820"/>
                <a:gd name="T87" fmla="*/ 1704 h 2088"/>
                <a:gd name="T88" fmla="*/ 1561 w 2820"/>
                <a:gd name="T89" fmla="*/ 1564 h 2088"/>
                <a:gd name="T90" fmla="*/ 1649 w 2820"/>
                <a:gd name="T91" fmla="*/ 1704 h 2088"/>
                <a:gd name="T92" fmla="*/ 1746 w 2820"/>
                <a:gd name="T93" fmla="*/ 1941 h 2088"/>
                <a:gd name="T94" fmla="*/ 2610 w 2820"/>
                <a:gd name="T95" fmla="*/ 1801 h 2088"/>
                <a:gd name="T96" fmla="*/ 1810 w 2820"/>
                <a:gd name="T97" fmla="*/ 1230 h 2088"/>
                <a:gd name="T98" fmla="*/ 2674 w 2820"/>
                <a:gd name="T99" fmla="*/ 1230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20" h="2088">
                  <a:moveTo>
                    <a:pt x="2723" y="944"/>
                  </a:moveTo>
                  <a:cubicBezTo>
                    <a:pt x="2668" y="944"/>
                    <a:pt x="2668" y="944"/>
                    <a:pt x="2668" y="944"/>
                  </a:cubicBezTo>
                  <a:cubicBezTo>
                    <a:pt x="2668" y="799"/>
                    <a:pt x="2668" y="799"/>
                    <a:pt x="2668" y="799"/>
                  </a:cubicBezTo>
                  <a:cubicBezTo>
                    <a:pt x="2668" y="701"/>
                    <a:pt x="2668" y="701"/>
                    <a:pt x="2668" y="701"/>
                  </a:cubicBezTo>
                  <a:cubicBezTo>
                    <a:pt x="2571" y="701"/>
                    <a:pt x="2571" y="701"/>
                    <a:pt x="2571" y="701"/>
                  </a:cubicBezTo>
                  <a:cubicBezTo>
                    <a:pt x="1484" y="701"/>
                    <a:pt x="1484" y="701"/>
                    <a:pt x="1484" y="701"/>
                  </a:cubicBezTo>
                  <a:cubicBezTo>
                    <a:pt x="1484" y="571"/>
                    <a:pt x="1484" y="571"/>
                    <a:pt x="1484" y="571"/>
                  </a:cubicBezTo>
                  <a:cubicBezTo>
                    <a:pt x="1484" y="474"/>
                    <a:pt x="1484" y="474"/>
                    <a:pt x="1484" y="474"/>
                  </a:cubicBezTo>
                  <a:cubicBezTo>
                    <a:pt x="1397" y="474"/>
                    <a:pt x="1397" y="474"/>
                    <a:pt x="1397" y="474"/>
                  </a:cubicBezTo>
                  <a:cubicBezTo>
                    <a:pt x="1397" y="431"/>
                    <a:pt x="1397" y="431"/>
                    <a:pt x="1397" y="431"/>
                  </a:cubicBezTo>
                  <a:cubicBezTo>
                    <a:pt x="1452" y="431"/>
                    <a:pt x="1452" y="431"/>
                    <a:pt x="1452" y="431"/>
                  </a:cubicBezTo>
                  <a:cubicBezTo>
                    <a:pt x="1549" y="431"/>
                    <a:pt x="1549" y="431"/>
                    <a:pt x="1549" y="431"/>
                  </a:cubicBezTo>
                  <a:cubicBezTo>
                    <a:pt x="1549" y="334"/>
                    <a:pt x="1549" y="334"/>
                    <a:pt x="1549" y="334"/>
                  </a:cubicBezTo>
                  <a:cubicBezTo>
                    <a:pt x="1549" y="97"/>
                    <a:pt x="1549" y="97"/>
                    <a:pt x="1549" y="97"/>
                  </a:cubicBezTo>
                  <a:cubicBezTo>
                    <a:pt x="1549" y="0"/>
                    <a:pt x="1549" y="0"/>
                    <a:pt x="1549" y="0"/>
                  </a:cubicBezTo>
                  <a:cubicBezTo>
                    <a:pt x="1452" y="0"/>
                    <a:pt x="1452" y="0"/>
                    <a:pt x="1452" y="0"/>
                  </a:cubicBezTo>
                  <a:cubicBezTo>
                    <a:pt x="491" y="0"/>
                    <a:pt x="491" y="0"/>
                    <a:pt x="491" y="0"/>
                  </a:cubicBezTo>
                  <a:cubicBezTo>
                    <a:pt x="393" y="0"/>
                    <a:pt x="393" y="0"/>
                    <a:pt x="393" y="0"/>
                  </a:cubicBezTo>
                  <a:cubicBezTo>
                    <a:pt x="393" y="97"/>
                    <a:pt x="393" y="97"/>
                    <a:pt x="393" y="97"/>
                  </a:cubicBezTo>
                  <a:cubicBezTo>
                    <a:pt x="393" y="237"/>
                    <a:pt x="393" y="237"/>
                    <a:pt x="393" y="237"/>
                  </a:cubicBezTo>
                  <a:cubicBezTo>
                    <a:pt x="338" y="237"/>
                    <a:pt x="338" y="237"/>
                    <a:pt x="338" y="237"/>
                  </a:cubicBezTo>
                  <a:cubicBezTo>
                    <a:pt x="241" y="237"/>
                    <a:pt x="241" y="237"/>
                    <a:pt x="241" y="237"/>
                  </a:cubicBezTo>
                  <a:cubicBezTo>
                    <a:pt x="241" y="334"/>
                    <a:pt x="241" y="334"/>
                    <a:pt x="241" y="334"/>
                  </a:cubicBezTo>
                  <a:cubicBezTo>
                    <a:pt x="241" y="571"/>
                    <a:pt x="241" y="571"/>
                    <a:pt x="241" y="571"/>
                  </a:cubicBezTo>
                  <a:cubicBezTo>
                    <a:pt x="241" y="668"/>
                    <a:pt x="241" y="668"/>
                    <a:pt x="241" y="668"/>
                  </a:cubicBezTo>
                  <a:cubicBezTo>
                    <a:pt x="328" y="668"/>
                    <a:pt x="328" y="668"/>
                    <a:pt x="328" y="668"/>
                  </a:cubicBezTo>
                  <a:cubicBezTo>
                    <a:pt x="328" y="808"/>
                    <a:pt x="328" y="808"/>
                    <a:pt x="328" y="808"/>
                  </a:cubicBezTo>
                  <a:cubicBezTo>
                    <a:pt x="328" y="905"/>
                    <a:pt x="328" y="905"/>
                    <a:pt x="328" y="905"/>
                  </a:cubicBezTo>
                  <a:cubicBezTo>
                    <a:pt x="426" y="905"/>
                    <a:pt x="426" y="905"/>
                    <a:pt x="426" y="905"/>
                  </a:cubicBezTo>
                  <a:cubicBezTo>
                    <a:pt x="448" y="905"/>
                    <a:pt x="448" y="905"/>
                    <a:pt x="448" y="905"/>
                  </a:cubicBezTo>
                  <a:cubicBezTo>
                    <a:pt x="448" y="921"/>
                    <a:pt x="448" y="921"/>
                    <a:pt x="448" y="921"/>
                  </a:cubicBezTo>
                  <a:cubicBezTo>
                    <a:pt x="336" y="949"/>
                    <a:pt x="235" y="1009"/>
                    <a:pt x="156" y="1096"/>
                  </a:cubicBezTo>
                  <a:cubicBezTo>
                    <a:pt x="55" y="1205"/>
                    <a:pt x="0" y="1347"/>
                    <a:pt x="0" y="1495"/>
                  </a:cubicBezTo>
                  <a:cubicBezTo>
                    <a:pt x="0" y="1822"/>
                    <a:pt x="266" y="2088"/>
                    <a:pt x="593" y="2088"/>
                  </a:cubicBezTo>
                  <a:cubicBezTo>
                    <a:pt x="1554" y="2088"/>
                    <a:pt x="1554" y="2088"/>
                    <a:pt x="1554" y="2088"/>
                  </a:cubicBezTo>
                  <a:cubicBezTo>
                    <a:pt x="1652" y="2088"/>
                    <a:pt x="1652" y="2088"/>
                    <a:pt x="1652" y="2088"/>
                  </a:cubicBezTo>
                  <a:cubicBezTo>
                    <a:pt x="1652" y="2087"/>
                    <a:pt x="1652" y="2087"/>
                    <a:pt x="1652" y="2087"/>
                  </a:cubicBezTo>
                  <a:cubicBezTo>
                    <a:pt x="1697" y="2087"/>
                    <a:pt x="1697" y="2087"/>
                    <a:pt x="1697" y="2087"/>
                  </a:cubicBezTo>
                  <a:cubicBezTo>
                    <a:pt x="2659" y="2087"/>
                    <a:pt x="2659" y="2087"/>
                    <a:pt x="2659" y="2087"/>
                  </a:cubicBezTo>
                  <a:cubicBezTo>
                    <a:pt x="2756" y="2087"/>
                    <a:pt x="2756" y="2087"/>
                    <a:pt x="2756" y="2087"/>
                  </a:cubicBezTo>
                  <a:cubicBezTo>
                    <a:pt x="2756" y="1990"/>
                    <a:pt x="2756" y="1990"/>
                    <a:pt x="2756" y="1990"/>
                  </a:cubicBezTo>
                  <a:cubicBezTo>
                    <a:pt x="2756" y="1753"/>
                    <a:pt x="2756" y="1753"/>
                    <a:pt x="2756" y="1753"/>
                  </a:cubicBezTo>
                  <a:cubicBezTo>
                    <a:pt x="2756" y="1655"/>
                    <a:pt x="2756" y="1655"/>
                    <a:pt x="2756" y="1655"/>
                  </a:cubicBezTo>
                  <a:cubicBezTo>
                    <a:pt x="2659" y="1655"/>
                    <a:pt x="2659" y="1655"/>
                    <a:pt x="2659" y="1655"/>
                  </a:cubicBezTo>
                  <a:cubicBezTo>
                    <a:pt x="2546" y="1655"/>
                    <a:pt x="2546" y="1655"/>
                    <a:pt x="2546" y="1655"/>
                  </a:cubicBezTo>
                  <a:cubicBezTo>
                    <a:pt x="2546" y="1613"/>
                    <a:pt x="2546" y="1613"/>
                    <a:pt x="2546" y="1613"/>
                  </a:cubicBezTo>
                  <a:cubicBezTo>
                    <a:pt x="2571" y="1613"/>
                    <a:pt x="2571" y="1613"/>
                    <a:pt x="2571" y="1613"/>
                  </a:cubicBezTo>
                  <a:cubicBezTo>
                    <a:pt x="2668" y="1613"/>
                    <a:pt x="2668" y="1613"/>
                    <a:pt x="2668" y="1613"/>
                  </a:cubicBezTo>
                  <a:cubicBezTo>
                    <a:pt x="2668" y="1516"/>
                    <a:pt x="2668" y="1516"/>
                    <a:pt x="2668" y="1516"/>
                  </a:cubicBezTo>
                  <a:cubicBezTo>
                    <a:pt x="2668" y="1376"/>
                    <a:pt x="2668" y="1376"/>
                    <a:pt x="2668" y="1376"/>
                  </a:cubicBezTo>
                  <a:cubicBezTo>
                    <a:pt x="2723" y="1376"/>
                    <a:pt x="2723" y="1376"/>
                    <a:pt x="2723" y="1376"/>
                  </a:cubicBezTo>
                  <a:cubicBezTo>
                    <a:pt x="2820" y="1376"/>
                    <a:pt x="2820" y="1376"/>
                    <a:pt x="2820" y="1376"/>
                  </a:cubicBezTo>
                  <a:cubicBezTo>
                    <a:pt x="2820" y="1279"/>
                    <a:pt x="2820" y="1279"/>
                    <a:pt x="2820" y="1279"/>
                  </a:cubicBezTo>
                  <a:cubicBezTo>
                    <a:pt x="2820" y="1042"/>
                    <a:pt x="2820" y="1042"/>
                    <a:pt x="2820" y="1042"/>
                  </a:cubicBezTo>
                  <a:cubicBezTo>
                    <a:pt x="2820" y="944"/>
                    <a:pt x="2820" y="944"/>
                    <a:pt x="2820" y="944"/>
                  </a:cubicBezTo>
                  <a:lnTo>
                    <a:pt x="2723" y="944"/>
                  </a:lnTo>
                  <a:close/>
                  <a:moveTo>
                    <a:pt x="1658" y="848"/>
                  </a:moveTo>
                  <a:cubicBezTo>
                    <a:pt x="2522" y="848"/>
                    <a:pt x="2522" y="848"/>
                    <a:pt x="2522" y="848"/>
                  </a:cubicBezTo>
                  <a:cubicBezTo>
                    <a:pt x="2522" y="987"/>
                    <a:pt x="2522" y="987"/>
                    <a:pt x="2522" y="987"/>
                  </a:cubicBezTo>
                  <a:cubicBezTo>
                    <a:pt x="1658" y="987"/>
                    <a:pt x="1658" y="987"/>
                    <a:pt x="1658" y="987"/>
                  </a:cubicBezTo>
                  <a:lnTo>
                    <a:pt x="1658" y="848"/>
                  </a:lnTo>
                  <a:close/>
                  <a:moveTo>
                    <a:pt x="1644" y="1085"/>
                  </a:moveTo>
                  <a:cubicBezTo>
                    <a:pt x="1713" y="1085"/>
                    <a:pt x="1713" y="1085"/>
                    <a:pt x="1713" y="1085"/>
                  </a:cubicBezTo>
                  <a:cubicBezTo>
                    <a:pt x="1713" y="1230"/>
                    <a:pt x="1713" y="1230"/>
                    <a:pt x="1713" y="1230"/>
                  </a:cubicBezTo>
                  <a:cubicBezTo>
                    <a:pt x="1644" y="1230"/>
                    <a:pt x="1644" y="1230"/>
                    <a:pt x="1644" y="1230"/>
                  </a:cubicBezTo>
                  <a:lnTo>
                    <a:pt x="1644" y="1085"/>
                  </a:lnTo>
                  <a:close/>
                  <a:moveTo>
                    <a:pt x="2522" y="1327"/>
                  </a:moveTo>
                  <a:cubicBezTo>
                    <a:pt x="2522" y="1467"/>
                    <a:pt x="2522" y="1467"/>
                    <a:pt x="2522" y="1467"/>
                  </a:cubicBezTo>
                  <a:cubicBezTo>
                    <a:pt x="2497" y="1467"/>
                    <a:pt x="2497" y="1467"/>
                    <a:pt x="2497" y="1467"/>
                  </a:cubicBezTo>
                  <a:cubicBezTo>
                    <a:pt x="1658" y="1467"/>
                    <a:pt x="1658" y="1467"/>
                    <a:pt x="1658" y="1467"/>
                  </a:cubicBezTo>
                  <a:cubicBezTo>
                    <a:pt x="1658" y="1327"/>
                    <a:pt x="1658" y="1327"/>
                    <a:pt x="1658" y="1327"/>
                  </a:cubicBezTo>
                  <a:cubicBezTo>
                    <a:pt x="1713" y="1327"/>
                    <a:pt x="1713" y="1327"/>
                    <a:pt x="1713" y="1327"/>
                  </a:cubicBezTo>
                  <a:lnTo>
                    <a:pt x="2522" y="1327"/>
                  </a:lnTo>
                  <a:close/>
                  <a:moveTo>
                    <a:pt x="1133" y="1565"/>
                  </a:moveTo>
                  <a:cubicBezTo>
                    <a:pt x="1436" y="1565"/>
                    <a:pt x="1436" y="1565"/>
                    <a:pt x="1436" y="1565"/>
                  </a:cubicBezTo>
                  <a:cubicBezTo>
                    <a:pt x="1439" y="1565"/>
                    <a:pt x="1439" y="1565"/>
                    <a:pt x="1439" y="1565"/>
                  </a:cubicBezTo>
                  <a:cubicBezTo>
                    <a:pt x="1439" y="1705"/>
                    <a:pt x="1439" y="1705"/>
                    <a:pt x="1439" y="1705"/>
                  </a:cubicBezTo>
                  <a:cubicBezTo>
                    <a:pt x="1096" y="1705"/>
                    <a:pt x="1096" y="1705"/>
                    <a:pt x="1096" y="1705"/>
                  </a:cubicBezTo>
                  <a:cubicBezTo>
                    <a:pt x="1114" y="1661"/>
                    <a:pt x="1127" y="1614"/>
                    <a:pt x="1133" y="1565"/>
                  </a:cubicBezTo>
                  <a:close/>
                  <a:moveTo>
                    <a:pt x="1111" y="1329"/>
                  </a:moveTo>
                  <a:cubicBezTo>
                    <a:pt x="1338" y="1329"/>
                    <a:pt x="1338" y="1329"/>
                    <a:pt x="1338" y="1329"/>
                  </a:cubicBezTo>
                  <a:cubicBezTo>
                    <a:pt x="1338" y="1468"/>
                    <a:pt x="1338" y="1468"/>
                    <a:pt x="1338" y="1468"/>
                  </a:cubicBezTo>
                  <a:cubicBezTo>
                    <a:pt x="1137" y="1468"/>
                    <a:pt x="1137" y="1468"/>
                    <a:pt x="1137" y="1468"/>
                  </a:cubicBezTo>
                  <a:cubicBezTo>
                    <a:pt x="1134" y="1419"/>
                    <a:pt x="1126" y="1373"/>
                    <a:pt x="1111" y="1329"/>
                  </a:cubicBezTo>
                  <a:close/>
                  <a:moveTo>
                    <a:pt x="1436" y="1468"/>
                  </a:moveTo>
                  <a:cubicBezTo>
                    <a:pt x="1436" y="1329"/>
                    <a:pt x="1436" y="1329"/>
                    <a:pt x="1436" y="1329"/>
                  </a:cubicBezTo>
                  <a:cubicBezTo>
                    <a:pt x="1561" y="1329"/>
                    <a:pt x="1561" y="1329"/>
                    <a:pt x="1561" y="1329"/>
                  </a:cubicBezTo>
                  <a:cubicBezTo>
                    <a:pt x="1561" y="1467"/>
                    <a:pt x="1561" y="1467"/>
                    <a:pt x="1561" y="1467"/>
                  </a:cubicBezTo>
                  <a:cubicBezTo>
                    <a:pt x="1439" y="1467"/>
                    <a:pt x="1439" y="1467"/>
                    <a:pt x="1439" y="1467"/>
                  </a:cubicBezTo>
                  <a:cubicBezTo>
                    <a:pt x="1439" y="1468"/>
                    <a:pt x="1439" y="1468"/>
                    <a:pt x="1439" y="1468"/>
                  </a:cubicBezTo>
                  <a:lnTo>
                    <a:pt x="1436" y="1468"/>
                  </a:lnTo>
                  <a:close/>
                  <a:moveTo>
                    <a:pt x="1546" y="1094"/>
                  </a:moveTo>
                  <a:cubicBezTo>
                    <a:pt x="1546" y="1231"/>
                    <a:pt x="1546" y="1231"/>
                    <a:pt x="1546" y="1231"/>
                  </a:cubicBezTo>
                  <a:cubicBezTo>
                    <a:pt x="1069" y="1231"/>
                    <a:pt x="1069" y="1231"/>
                    <a:pt x="1069" y="1231"/>
                  </a:cubicBezTo>
                  <a:cubicBezTo>
                    <a:pt x="1040" y="1180"/>
                    <a:pt x="1003" y="1133"/>
                    <a:pt x="960" y="1094"/>
                  </a:cubicBezTo>
                  <a:lnTo>
                    <a:pt x="1546" y="1094"/>
                  </a:lnTo>
                  <a:close/>
                  <a:moveTo>
                    <a:pt x="1436" y="857"/>
                  </a:moveTo>
                  <a:cubicBezTo>
                    <a:pt x="1458" y="857"/>
                    <a:pt x="1458" y="857"/>
                    <a:pt x="1458" y="857"/>
                  </a:cubicBezTo>
                  <a:cubicBezTo>
                    <a:pt x="1458" y="996"/>
                    <a:pt x="1458" y="996"/>
                    <a:pt x="1458" y="996"/>
                  </a:cubicBezTo>
                  <a:cubicBezTo>
                    <a:pt x="810" y="996"/>
                    <a:pt x="810" y="996"/>
                    <a:pt x="810" y="996"/>
                  </a:cubicBezTo>
                  <a:cubicBezTo>
                    <a:pt x="744" y="967"/>
                    <a:pt x="671" y="951"/>
                    <a:pt x="594" y="951"/>
                  </a:cubicBezTo>
                  <a:cubicBezTo>
                    <a:pt x="594" y="857"/>
                    <a:pt x="594" y="857"/>
                    <a:pt x="594" y="857"/>
                  </a:cubicBezTo>
                  <a:lnTo>
                    <a:pt x="1436" y="857"/>
                  </a:lnTo>
                  <a:close/>
                  <a:moveTo>
                    <a:pt x="497" y="759"/>
                  </a:moveTo>
                  <a:cubicBezTo>
                    <a:pt x="474" y="759"/>
                    <a:pt x="474" y="759"/>
                    <a:pt x="474" y="759"/>
                  </a:cubicBezTo>
                  <a:cubicBezTo>
                    <a:pt x="474" y="620"/>
                    <a:pt x="474" y="620"/>
                    <a:pt x="474" y="620"/>
                  </a:cubicBezTo>
                  <a:cubicBezTo>
                    <a:pt x="1338" y="620"/>
                    <a:pt x="1338" y="620"/>
                    <a:pt x="1338" y="620"/>
                  </a:cubicBezTo>
                  <a:cubicBezTo>
                    <a:pt x="1338" y="759"/>
                    <a:pt x="1338" y="759"/>
                    <a:pt x="1338" y="759"/>
                  </a:cubicBezTo>
                  <a:lnTo>
                    <a:pt x="497" y="759"/>
                  </a:lnTo>
                  <a:close/>
                  <a:moveTo>
                    <a:pt x="539" y="146"/>
                  </a:moveTo>
                  <a:cubicBezTo>
                    <a:pt x="1403" y="146"/>
                    <a:pt x="1403" y="146"/>
                    <a:pt x="1403" y="146"/>
                  </a:cubicBezTo>
                  <a:cubicBezTo>
                    <a:pt x="1403" y="285"/>
                    <a:pt x="1403" y="285"/>
                    <a:pt x="1403" y="285"/>
                  </a:cubicBezTo>
                  <a:cubicBezTo>
                    <a:pt x="1348" y="285"/>
                    <a:pt x="1348" y="285"/>
                    <a:pt x="1348" y="285"/>
                  </a:cubicBezTo>
                  <a:cubicBezTo>
                    <a:pt x="539" y="285"/>
                    <a:pt x="539" y="285"/>
                    <a:pt x="539" y="285"/>
                  </a:cubicBezTo>
                  <a:lnTo>
                    <a:pt x="539" y="146"/>
                  </a:lnTo>
                  <a:close/>
                  <a:moveTo>
                    <a:pt x="387" y="522"/>
                  </a:moveTo>
                  <a:cubicBezTo>
                    <a:pt x="387" y="383"/>
                    <a:pt x="387" y="383"/>
                    <a:pt x="387" y="383"/>
                  </a:cubicBezTo>
                  <a:cubicBezTo>
                    <a:pt x="442" y="383"/>
                    <a:pt x="442" y="383"/>
                    <a:pt x="442" y="383"/>
                  </a:cubicBezTo>
                  <a:cubicBezTo>
                    <a:pt x="1251" y="383"/>
                    <a:pt x="1251" y="383"/>
                    <a:pt x="1251" y="383"/>
                  </a:cubicBezTo>
                  <a:cubicBezTo>
                    <a:pt x="1251" y="522"/>
                    <a:pt x="1251" y="522"/>
                    <a:pt x="1251" y="522"/>
                  </a:cubicBezTo>
                  <a:lnTo>
                    <a:pt x="387" y="522"/>
                  </a:lnTo>
                  <a:close/>
                  <a:moveTo>
                    <a:pt x="146" y="1495"/>
                  </a:moveTo>
                  <a:cubicBezTo>
                    <a:pt x="146" y="1249"/>
                    <a:pt x="347" y="1049"/>
                    <a:pt x="593" y="1049"/>
                  </a:cubicBezTo>
                  <a:cubicBezTo>
                    <a:pt x="840" y="1049"/>
                    <a:pt x="1040" y="1249"/>
                    <a:pt x="1040" y="1495"/>
                  </a:cubicBezTo>
                  <a:cubicBezTo>
                    <a:pt x="1040" y="1742"/>
                    <a:pt x="840" y="1942"/>
                    <a:pt x="593" y="1942"/>
                  </a:cubicBezTo>
                  <a:cubicBezTo>
                    <a:pt x="347" y="1942"/>
                    <a:pt x="146" y="1742"/>
                    <a:pt x="146" y="1495"/>
                  </a:cubicBezTo>
                  <a:close/>
                  <a:moveTo>
                    <a:pt x="1506" y="1942"/>
                  </a:moveTo>
                  <a:cubicBezTo>
                    <a:pt x="904" y="1942"/>
                    <a:pt x="904" y="1942"/>
                    <a:pt x="904" y="1942"/>
                  </a:cubicBezTo>
                  <a:cubicBezTo>
                    <a:pt x="958" y="1905"/>
                    <a:pt x="1005" y="1857"/>
                    <a:pt x="1042" y="1803"/>
                  </a:cubicBezTo>
                  <a:cubicBezTo>
                    <a:pt x="1506" y="1803"/>
                    <a:pt x="1506" y="1803"/>
                    <a:pt x="1506" y="1803"/>
                  </a:cubicBezTo>
                  <a:lnTo>
                    <a:pt x="1506" y="1942"/>
                  </a:lnTo>
                  <a:close/>
                  <a:moveTo>
                    <a:pt x="1649" y="1704"/>
                  </a:moveTo>
                  <a:cubicBezTo>
                    <a:pt x="1536" y="1704"/>
                    <a:pt x="1536" y="1704"/>
                    <a:pt x="1536" y="1704"/>
                  </a:cubicBezTo>
                  <a:cubicBezTo>
                    <a:pt x="1536" y="1564"/>
                    <a:pt x="1536" y="1564"/>
                    <a:pt x="1536" y="1564"/>
                  </a:cubicBezTo>
                  <a:cubicBezTo>
                    <a:pt x="1561" y="1564"/>
                    <a:pt x="1561" y="1564"/>
                    <a:pt x="1561" y="1564"/>
                  </a:cubicBezTo>
                  <a:cubicBezTo>
                    <a:pt x="2400" y="1564"/>
                    <a:pt x="2400" y="1564"/>
                    <a:pt x="2400" y="1564"/>
                  </a:cubicBezTo>
                  <a:cubicBezTo>
                    <a:pt x="2400" y="1704"/>
                    <a:pt x="2400" y="1704"/>
                    <a:pt x="2400" y="1704"/>
                  </a:cubicBezTo>
                  <a:lnTo>
                    <a:pt x="1649" y="1704"/>
                  </a:lnTo>
                  <a:close/>
                  <a:moveTo>
                    <a:pt x="2610" y="1801"/>
                  </a:moveTo>
                  <a:cubicBezTo>
                    <a:pt x="2610" y="1941"/>
                    <a:pt x="2610" y="1941"/>
                    <a:pt x="2610" y="1941"/>
                  </a:cubicBezTo>
                  <a:cubicBezTo>
                    <a:pt x="1746" y="1941"/>
                    <a:pt x="1746" y="1941"/>
                    <a:pt x="1746" y="1941"/>
                  </a:cubicBezTo>
                  <a:cubicBezTo>
                    <a:pt x="1746" y="1801"/>
                    <a:pt x="1746" y="1801"/>
                    <a:pt x="1746" y="1801"/>
                  </a:cubicBezTo>
                  <a:cubicBezTo>
                    <a:pt x="2497" y="1801"/>
                    <a:pt x="2497" y="1801"/>
                    <a:pt x="2497" y="1801"/>
                  </a:cubicBezTo>
                  <a:lnTo>
                    <a:pt x="2610" y="1801"/>
                  </a:lnTo>
                  <a:close/>
                  <a:moveTo>
                    <a:pt x="2674" y="1230"/>
                  </a:moveTo>
                  <a:cubicBezTo>
                    <a:pt x="2619" y="1230"/>
                    <a:pt x="2619" y="1230"/>
                    <a:pt x="2619" y="1230"/>
                  </a:cubicBezTo>
                  <a:cubicBezTo>
                    <a:pt x="1810" y="1230"/>
                    <a:pt x="1810" y="1230"/>
                    <a:pt x="1810" y="1230"/>
                  </a:cubicBezTo>
                  <a:cubicBezTo>
                    <a:pt x="1810" y="1090"/>
                    <a:pt x="1810" y="1090"/>
                    <a:pt x="1810" y="1090"/>
                  </a:cubicBezTo>
                  <a:cubicBezTo>
                    <a:pt x="2674" y="1090"/>
                    <a:pt x="2674" y="1090"/>
                    <a:pt x="2674" y="1090"/>
                  </a:cubicBezTo>
                  <a:lnTo>
                    <a:pt x="2674" y="12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</p:grpSp>
      <p:sp>
        <p:nvSpPr>
          <p:cNvPr id="57" name="TextBox 54"/>
          <p:cNvSpPr txBox="1">
            <a:spLocks noChangeArrowheads="1"/>
          </p:cNvSpPr>
          <p:nvPr/>
        </p:nvSpPr>
        <p:spPr bwMode="auto">
          <a:xfrm rot="1317784">
            <a:off x="2320186" y="5216885"/>
            <a:ext cx="1141659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s-MX" b="1" dirty="0">
                <a:latin typeface="Raleway" charset="0"/>
              </a:rPr>
              <a:t>Apoyo</a:t>
            </a:r>
            <a:endParaRPr lang="id-ID" b="1" dirty="0">
              <a:latin typeface="Raleway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070230" y="414317"/>
            <a:ext cx="275908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altLang="es-CL" sz="3200" b="1" dirty="0">
                <a:solidFill>
                  <a:schemeClr val="tx1"/>
                </a:solidFill>
                <a:latin typeface="Arial" panose="020B0604020202020204" pitchFamily="34" charset="0"/>
              </a:rPr>
              <a:t>Problemática</a:t>
            </a:r>
            <a:endParaRPr lang="es-CL" sz="3200" b="1" dirty="0"/>
          </a:p>
        </p:txBody>
      </p:sp>
      <p:grpSp>
        <p:nvGrpSpPr>
          <p:cNvPr id="60" name="Group 174"/>
          <p:cNvGrpSpPr/>
          <p:nvPr/>
        </p:nvGrpSpPr>
        <p:grpSpPr>
          <a:xfrm>
            <a:off x="4074187" y="3097418"/>
            <a:ext cx="338745" cy="320006"/>
            <a:chOff x="10121900" y="790575"/>
            <a:chExt cx="746125" cy="704851"/>
          </a:xfrm>
          <a:solidFill>
            <a:schemeClr val="accent1"/>
          </a:solidFill>
        </p:grpSpPr>
        <p:sp>
          <p:nvSpPr>
            <p:cNvPr id="61" name="Freeform 29"/>
            <p:cNvSpPr>
              <a:spLocks noEditPoints="1"/>
            </p:cNvSpPr>
            <p:nvPr/>
          </p:nvSpPr>
          <p:spPr bwMode="auto">
            <a:xfrm>
              <a:off x="10121900" y="947738"/>
              <a:ext cx="746125" cy="547688"/>
            </a:xfrm>
            <a:custGeom>
              <a:avLst/>
              <a:gdLst>
                <a:gd name="T0" fmla="*/ 167 w 196"/>
                <a:gd name="T1" fmla="*/ 35 h 144"/>
                <a:gd name="T2" fmla="*/ 153 w 196"/>
                <a:gd name="T3" fmla="*/ 34 h 144"/>
                <a:gd name="T4" fmla="*/ 136 w 196"/>
                <a:gd name="T5" fmla="*/ 28 h 144"/>
                <a:gd name="T6" fmla="*/ 172 w 196"/>
                <a:gd name="T7" fmla="*/ 28 h 144"/>
                <a:gd name="T8" fmla="*/ 167 w 196"/>
                <a:gd name="T9" fmla="*/ 18 h 144"/>
                <a:gd name="T10" fmla="*/ 167 w 196"/>
                <a:gd name="T11" fmla="*/ 11 h 144"/>
                <a:gd name="T12" fmla="*/ 151 w 196"/>
                <a:gd name="T13" fmla="*/ 8 h 144"/>
                <a:gd name="T14" fmla="*/ 136 w 196"/>
                <a:gd name="T15" fmla="*/ 6 h 144"/>
                <a:gd name="T16" fmla="*/ 122 w 196"/>
                <a:gd name="T17" fmla="*/ 7 h 144"/>
                <a:gd name="T18" fmla="*/ 113 w 196"/>
                <a:gd name="T19" fmla="*/ 10 h 144"/>
                <a:gd name="T20" fmla="*/ 105 w 196"/>
                <a:gd name="T21" fmla="*/ 6 h 144"/>
                <a:gd name="T22" fmla="*/ 105 w 196"/>
                <a:gd name="T23" fmla="*/ 0 h 144"/>
                <a:gd name="T24" fmla="*/ 43 w 196"/>
                <a:gd name="T25" fmla="*/ 0 h 144"/>
                <a:gd name="T26" fmla="*/ 0 w 196"/>
                <a:gd name="T27" fmla="*/ 71 h 144"/>
                <a:gd name="T28" fmla="*/ 108 w 196"/>
                <a:gd name="T29" fmla="*/ 132 h 144"/>
                <a:gd name="T30" fmla="*/ 170 w 196"/>
                <a:gd name="T31" fmla="*/ 126 h 144"/>
                <a:gd name="T32" fmla="*/ 167 w 196"/>
                <a:gd name="T33" fmla="*/ 37 h 144"/>
                <a:gd name="T34" fmla="*/ 76 w 196"/>
                <a:gd name="T35" fmla="*/ 109 h 144"/>
                <a:gd name="T36" fmla="*/ 64 w 196"/>
                <a:gd name="T37" fmla="*/ 110 h 144"/>
                <a:gd name="T38" fmla="*/ 37 w 196"/>
                <a:gd name="T39" fmla="*/ 79 h 144"/>
                <a:gd name="T40" fmla="*/ 53 w 196"/>
                <a:gd name="T41" fmla="*/ 76 h 144"/>
                <a:gd name="T42" fmla="*/ 67 w 196"/>
                <a:gd name="T43" fmla="*/ 84 h 144"/>
                <a:gd name="T44" fmla="*/ 54 w 196"/>
                <a:gd name="T45" fmla="*/ 67 h 144"/>
                <a:gd name="T46" fmla="*/ 59 w 196"/>
                <a:gd name="T47" fmla="*/ 30 h 144"/>
                <a:gd name="T48" fmla="*/ 60 w 196"/>
                <a:gd name="T49" fmla="*/ 22 h 144"/>
                <a:gd name="T50" fmla="*/ 73 w 196"/>
                <a:gd name="T51" fmla="*/ 29 h 144"/>
                <a:gd name="T52" fmla="*/ 95 w 196"/>
                <a:gd name="T53" fmla="*/ 52 h 144"/>
                <a:gd name="T54" fmla="*/ 70 w 196"/>
                <a:gd name="T55" fmla="*/ 48 h 144"/>
                <a:gd name="T56" fmla="*/ 82 w 196"/>
                <a:gd name="T57" fmla="*/ 62 h 144"/>
                <a:gd name="T58" fmla="*/ 76 w 196"/>
                <a:gd name="T59" fmla="*/ 102 h 144"/>
                <a:gd name="T60" fmla="*/ 145 w 196"/>
                <a:gd name="T61" fmla="*/ 108 h 144"/>
                <a:gd name="T62" fmla="*/ 137 w 196"/>
                <a:gd name="T63" fmla="*/ 110 h 144"/>
                <a:gd name="T64" fmla="*/ 118 w 196"/>
                <a:gd name="T65" fmla="*/ 87 h 144"/>
                <a:gd name="T66" fmla="*/ 129 w 196"/>
                <a:gd name="T67" fmla="*/ 85 h 144"/>
                <a:gd name="T68" fmla="*/ 139 w 196"/>
                <a:gd name="T69" fmla="*/ 91 h 144"/>
                <a:gd name="T70" fmla="*/ 129 w 196"/>
                <a:gd name="T71" fmla="*/ 79 h 144"/>
                <a:gd name="T72" fmla="*/ 133 w 196"/>
                <a:gd name="T73" fmla="*/ 53 h 144"/>
                <a:gd name="T74" fmla="*/ 134 w 196"/>
                <a:gd name="T75" fmla="*/ 47 h 144"/>
                <a:gd name="T76" fmla="*/ 143 w 196"/>
                <a:gd name="T77" fmla="*/ 52 h 144"/>
                <a:gd name="T78" fmla="*/ 158 w 196"/>
                <a:gd name="T79" fmla="*/ 68 h 144"/>
                <a:gd name="T80" fmla="*/ 141 w 196"/>
                <a:gd name="T81" fmla="*/ 65 h 144"/>
                <a:gd name="T82" fmla="*/ 150 w 196"/>
                <a:gd name="T83" fmla="*/ 75 h 144"/>
                <a:gd name="T84" fmla="*/ 145 w 196"/>
                <a:gd name="T85" fmla="*/ 10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6" h="144">
                  <a:moveTo>
                    <a:pt x="167" y="37"/>
                  </a:moveTo>
                  <a:cubicBezTo>
                    <a:pt x="168" y="36"/>
                    <a:pt x="168" y="35"/>
                    <a:pt x="167" y="35"/>
                  </a:cubicBezTo>
                  <a:cubicBezTo>
                    <a:pt x="167" y="34"/>
                    <a:pt x="167" y="33"/>
                    <a:pt x="167" y="33"/>
                  </a:cubicBezTo>
                  <a:cubicBezTo>
                    <a:pt x="163" y="33"/>
                    <a:pt x="158" y="34"/>
                    <a:pt x="153" y="34"/>
                  </a:cubicBezTo>
                  <a:cubicBezTo>
                    <a:pt x="133" y="34"/>
                    <a:pt x="117" y="26"/>
                    <a:pt x="115" y="17"/>
                  </a:cubicBezTo>
                  <a:cubicBezTo>
                    <a:pt x="122" y="22"/>
                    <a:pt x="132" y="27"/>
                    <a:pt x="136" y="28"/>
                  </a:cubicBezTo>
                  <a:cubicBezTo>
                    <a:pt x="136" y="28"/>
                    <a:pt x="137" y="28"/>
                    <a:pt x="137" y="28"/>
                  </a:cubicBezTo>
                  <a:cubicBezTo>
                    <a:pt x="149" y="33"/>
                    <a:pt x="172" y="28"/>
                    <a:pt x="172" y="28"/>
                  </a:cubicBezTo>
                  <a:cubicBezTo>
                    <a:pt x="172" y="28"/>
                    <a:pt x="173" y="27"/>
                    <a:pt x="171" y="25"/>
                  </a:cubicBezTo>
                  <a:cubicBezTo>
                    <a:pt x="168" y="22"/>
                    <a:pt x="165" y="21"/>
                    <a:pt x="167" y="18"/>
                  </a:cubicBezTo>
                  <a:cubicBezTo>
                    <a:pt x="168" y="16"/>
                    <a:pt x="170" y="14"/>
                    <a:pt x="169" y="12"/>
                  </a:cubicBezTo>
                  <a:cubicBezTo>
                    <a:pt x="169" y="12"/>
                    <a:pt x="168" y="11"/>
                    <a:pt x="167" y="11"/>
                  </a:cubicBezTo>
                  <a:cubicBezTo>
                    <a:pt x="163" y="11"/>
                    <a:pt x="157" y="12"/>
                    <a:pt x="157" y="12"/>
                  </a:cubicBezTo>
                  <a:cubicBezTo>
                    <a:pt x="157" y="12"/>
                    <a:pt x="156" y="9"/>
                    <a:pt x="151" y="8"/>
                  </a:cubicBezTo>
                  <a:cubicBezTo>
                    <a:pt x="147" y="7"/>
                    <a:pt x="140" y="5"/>
                    <a:pt x="136" y="5"/>
                  </a:cubicBezTo>
                  <a:cubicBezTo>
                    <a:pt x="136" y="5"/>
                    <a:pt x="136" y="6"/>
                    <a:pt x="136" y="6"/>
                  </a:cubicBezTo>
                  <a:cubicBezTo>
                    <a:pt x="133" y="7"/>
                    <a:pt x="129" y="10"/>
                    <a:pt x="125" y="9"/>
                  </a:cubicBezTo>
                  <a:cubicBezTo>
                    <a:pt x="123" y="8"/>
                    <a:pt x="122" y="8"/>
                    <a:pt x="122" y="7"/>
                  </a:cubicBezTo>
                  <a:cubicBezTo>
                    <a:pt x="120" y="7"/>
                    <a:pt x="119" y="6"/>
                    <a:pt x="117" y="7"/>
                  </a:cubicBezTo>
                  <a:cubicBezTo>
                    <a:pt x="113" y="7"/>
                    <a:pt x="113" y="10"/>
                    <a:pt x="113" y="10"/>
                  </a:cubicBezTo>
                  <a:cubicBezTo>
                    <a:pt x="113" y="10"/>
                    <a:pt x="112" y="10"/>
                    <a:pt x="112" y="10"/>
                  </a:cubicBezTo>
                  <a:cubicBezTo>
                    <a:pt x="110" y="8"/>
                    <a:pt x="107" y="7"/>
                    <a:pt x="105" y="6"/>
                  </a:cubicBezTo>
                  <a:cubicBezTo>
                    <a:pt x="106" y="5"/>
                    <a:pt x="106" y="4"/>
                    <a:pt x="104" y="3"/>
                  </a:cubicBezTo>
                  <a:cubicBezTo>
                    <a:pt x="105" y="2"/>
                    <a:pt x="105" y="1"/>
                    <a:pt x="105" y="0"/>
                  </a:cubicBezTo>
                  <a:cubicBezTo>
                    <a:pt x="96" y="2"/>
                    <a:pt x="85" y="3"/>
                    <a:pt x="73" y="3"/>
                  </a:cubicBezTo>
                  <a:cubicBezTo>
                    <a:pt x="62" y="3"/>
                    <a:pt x="51" y="2"/>
                    <a:pt x="43" y="0"/>
                  </a:cubicBezTo>
                  <a:cubicBezTo>
                    <a:pt x="42" y="2"/>
                    <a:pt x="41" y="4"/>
                    <a:pt x="41" y="5"/>
                  </a:cubicBezTo>
                  <a:cubicBezTo>
                    <a:pt x="17" y="17"/>
                    <a:pt x="0" y="42"/>
                    <a:pt x="0" y="71"/>
                  </a:cubicBezTo>
                  <a:cubicBezTo>
                    <a:pt x="0" y="93"/>
                    <a:pt x="10" y="113"/>
                    <a:pt x="26" y="127"/>
                  </a:cubicBezTo>
                  <a:cubicBezTo>
                    <a:pt x="43" y="142"/>
                    <a:pt x="89" y="144"/>
                    <a:pt x="108" y="132"/>
                  </a:cubicBezTo>
                  <a:cubicBezTo>
                    <a:pt x="111" y="131"/>
                    <a:pt x="114" y="128"/>
                    <a:pt x="117" y="126"/>
                  </a:cubicBezTo>
                  <a:cubicBezTo>
                    <a:pt x="132" y="133"/>
                    <a:pt x="158" y="133"/>
                    <a:pt x="170" y="126"/>
                  </a:cubicBezTo>
                  <a:cubicBezTo>
                    <a:pt x="184" y="118"/>
                    <a:pt x="196" y="100"/>
                    <a:pt x="196" y="83"/>
                  </a:cubicBezTo>
                  <a:cubicBezTo>
                    <a:pt x="196" y="62"/>
                    <a:pt x="184" y="45"/>
                    <a:pt x="167" y="37"/>
                  </a:cubicBezTo>
                  <a:close/>
                  <a:moveTo>
                    <a:pt x="76" y="102"/>
                  </a:moveTo>
                  <a:cubicBezTo>
                    <a:pt x="76" y="109"/>
                    <a:pt x="76" y="109"/>
                    <a:pt x="76" y="109"/>
                  </a:cubicBezTo>
                  <a:cubicBezTo>
                    <a:pt x="76" y="109"/>
                    <a:pt x="76" y="110"/>
                    <a:pt x="75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3" y="110"/>
                    <a:pt x="63" y="109"/>
                    <a:pt x="63" y="102"/>
                  </a:cubicBezTo>
                  <a:cubicBezTo>
                    <a:pt x="47" y="101"/>
                    <a:pt x="38" y="93"/>
                    <a:pt x="37" y="79"/>
                  </a:cubicBezTo>
                  <a:cubicBezTo>
                    <a:pt x="37" y="78"/>
                    <a:pt x="38" y="78"/>
                    <a:pt x="38" y="78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4" y="76"/>
                    <a:pt x="54" y="76"/>
                    <a:pt x="55" y="77"/>
                  </a:cubicBezTo>
                  <a:cubicBezTo>
                    <a:pt x="56" y="84"/>
                    <a:pt x="63" y="84"/>
                    <a:pt x="67" y="84"/>
                  </a:cubicBezTo>
                  <a:cubicBezTo>
                    <a:pt x="69" y="83"/>
                    <a:pt x="70" y="82"/>
                    <a:pt x="70" y="81"/>
                  </a:cubicBezTo>
                  <a:cubicBezTo>
                    <a:pt x="71" y="77"/>
                    <a:pt x="68" y="73"/>
                    <a:pt x="54" y="67"/>
                  </a:cubicBezTo>
                  <a:cubicBezTo>
                    <a:pt x="44" y="62"/>
                    <a:pt x="39" y="60"/>
                    <a:pt x="39" y="52"/>
                  </a:cubicBezTo>
                  <a:cubicBezTo>
                    <a:pt x="38" y="43"/>
                    <a:pt x="45" y="33"/>
                    <a:pt x="59" y="30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23"/>
                    <a:pt x="60" y="22"/>
                    <a:pt x="60" y="2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2" y="22"/>
                    <a:pt x="72" y="22"/>
                    <a:pt x="73" y="29"/>
                  </a:cubicBezTo>
                  <a:cubicBezTo>
                    <a:pt x="87" y="31"/>
                    <a:pt x="96" y="40"/>
                    <a:pt x="96" y="50"/>
                  </a:cubicBezTo>
                  <a:cubicBezTo>
                    <a:pt x="96" y="51"/>
                    <a:pt x="96" y="51"/>
                    <a:pt x="95" y="52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79" y="53"/>
                    <a:pt x="78" y="47"/>
                    <a:pt x="70" y="48"/>
                  </a:cubicBezTo>
                  <a:cubicBezTo>
                    <a:pt x="67" y="48"/>
                    <a:pt x="67" y="50"/>
                    <a:pt x="67" y="51"/>
                  </a:cubicBezTo>
                  <a:cubicBezTo>
                    <a:pt x="67" y="55"/>
                    <a:pt x="72" y="57"/>
                    <a:pt x="82" y="62"/>
                  </a:cubicBezTo>
                  <a:cubicBezTo>
                    <a:pt x="92" y="67"/>
                    <a:pt x="97" y="71"/>
                    <a:pt x="98" y="79"/>
                  </a:cubicBezTo>
                  <a:cubicBezTo>
                    <a:pt x="98" y="90"/>
                    <a:pt x="90" y="99"/>
                    <a:pt x="76" y="102"/>
                  </a:cubicBezTo>
                  <a:close/>
                  <a:moveTo>
                    <a:pt x="145" y="104"/>
                  </a:moveTo>
                  <a:cubicBezTo>
                    <a:pt x="145" y="108"/>
                    <a:pt x="145" y="108"/>
                    <a:pt x="145" y="108"/>
                  </a:cubicBezTo>
                  <a:cubicBezTo>
                    <a:pt x="145" y="109"/>
                    <a:pt x="145" y="109"/>
                    <a:pt x="145" y="109"/>
                  </a:cubicBezTo>
                  <a:cubicBezTo>
                    <a:pt x="137" y="110"/>
                    <a:pt x="137" y="110"/>
                    <a:pt x="137" y="110"/>
                  </a:cubicBezTo>
                  <a:cubicBezTo>
                    <a:pt x="136" y="110"/>
                    <a:pt x="136" y="109"/>
                    <a:pt x="136" y="104"/>
                  </a:cubicBezTo>
                  <a:cubicBezTo>
                    <a:pt x="124" y="103"/>
                    <a:pt x="118" y="97"/>
                    <a:pt x="118" y="87"/>
                  </a:cubicBezTo>
                  <a:cubicBezTo>
                    <a:pt x="118" y="87"/>
                    <a:pt x="118" y="87"/>
                    <a:pt x="119" y="87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30" y="85"/>
                    <a:pt x="130" y="86"/>
                    <a:pt x="130" y="86"/>
                  </a:cubicBezTo>
                  <a:cubicBezTo>
                    <a:pt x="131" y="91"/>
                    <a:pt x="136" y="91"/>
                    <a:pt x="139" y="91"/>
                  </a:cubicBezTo>
                  <a:cubicBezTo>
                    <a:pt x="140" y="90"/>
                    <a:pt x="141" y="90"/>
                    <a:pt x="141" y="89"/>
                  </a:cubicBezTo>
                  <a:cubicBezTo>
                    <a:pt x="142" y="86"/>
                    <a:pt x="140" y="83"/>
                    <a:pt x="129" y="79"/>
                  </a:cubicBezTo>
                  <a:cubicBezTo>
                    <a:pt x="123" y="76"/>
                    <a:pt x="119" y="74"/>
                    <a:pt x="119" y="68"/>
                  </a:cubicBezTo>
                  <a:cubicBezTo>
                    <a:pt x="118" y="62"/>
                    <a:pt x="124" y="55"/>
                    <a:pt x="133" y="53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48"/>
                    <a:pt x="134" y="47"/>
                    <a:pt x="134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3" y="47"/>
                    <a:pt x="143" y="47"/>
                    <a:pt x="143" y="52"/>
                  </a:cubicBezTo>
                  <a:cubicBezTo>
                    <a:pt x="153" y="53"/>
                    <a:pt x="159" y="60"/>
                    <a:pt x="160" y="67"/>
                  </a:cubicBezTo>
                  <a:cubicBezTo>
                    <a:pt x="160" y="68"/>
                    <a:pt x="159" y="68"/>
                    <a:pt x="158" y="68"/>
                  </a:cubicBezTo>
                  <a:cubicBezTo>
                    <a:pt x="147" y="69"/>
                    <a:pt x="147" y="69"/>
                    <a:pt x="147" y="69"/>
                  </a:cubicBezTo>
                  <a:cubicBezTo>
                    <a:pt x="147" y="69"/>
                    <a:pt x="147" y="65"/>
                    <a:pt x="141" y="65"/>
                  </a:cubicBezTo>
                  <a:cubicBezTo>
                    <a:pt x="139" y="66"/>
                    <a:pt x="139" y="67"/>
                    <a:pt x="139" y="68"/>
                  </a:cubicBezTo>
                  <a:cubicBezTo>
                    <a:pt x="139" y="70"/>
                    <a:pt x="142" y="72"/>
                    <a:pt x="150" y="75"/>
                  </a:cubicBezTo>
                  <a:cubicBezTo>
                    <a:pt x="157" y="79"/>
                    <a:pt x="160" y="82"/>
                    <a:pt x="161" y="87"/>
                  </a:cubicBezTo>
                  <a:cubicBezTo>
                    <a:pt x="161" y="96"/>
                    <a:pt x="155" y="102"/>
                    <a:pt x="145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62" name="Freeform 30"/>
            <p:cNvSpPr>
              <a:spLocks/>
            </p:cNvSpPr>
            <p:nvPr/>
          </p:nvSpPr>
          <p:spPr bwMode="auto">
            <a:xfrm>
              <a:off x="10198100" y="790575"/>
              <a:ext cx="406400" cy="152400"/>
            </a:xfrm>
            <a:custGeom>
              <a:avLst/>
              <a:gdLst>
                <a:gd name="T0" fmla="*/ 26 w 107"/>
                <a:gd name="T1" fmla="*/ 38 h 40"/>
                <a:gd name="T2" fmla="*/ 50 w 107"/>
                <a:gd name="T3" fmla="*/ 40 h 40"/>
                <a:gd name="T4" fmla="*/ 84 w 107"/>
                <a:gd name="T5" fmla="*/ 37 h 40"/>
                <a:gd name="T6" fmla="*/ 107 w 107"/>
                <a:gd name="T7" fmla="*/ 25 h 40"/>
                <a:gd name="T8" fmla="*/ 102 w 107"/>
                <a:gd name="T9" fmla="*/ 20 h 40"/>
                <a:gd name="T10" fmla="*/ 93 w 107"/>
                <a:gd name="T11" fmla="*/ 12 h 40"/>
                <a:gd name="T12" fmla="*/ 95 w 107"/>
                <a:gd name="T13" fmla="*/ 1 h 40"/>
                <a:gd name="T14" fmla="*/ 91 w 107"/>
                <a:gd name="T15" fmla="*/ 1 h 40"/>
                <a:gd name="T16" fmla="*/ 75 w 107"/>
                <a:gd name="T17" fmla="*/ 7 h 40"/>
                <a:gd name="T18" fmla="*/ 64 w 107"/>
                <a:gd name="T19" fmla="*/ 3 h 40"/>
                <a:gd name="T20" fmla="*/ 40 w 107"/>
                <a:gd name="T21" fmla="*/ 5 h 40"/>
                <a:gd name="T22" fmla="*/ 39 w 107"/>
                <a:gd name="T23" fmla="*/ 6 h 40"/>
                <a:gd name="T24" fmla="*/ 23 w 107"/>
                <a:gd name="T25" fmla="*/ 16 h 40"/>
                <a:gd name="T26" fmla="*/ 17 w 107"/>
                <a:gd name="T27" fmla="*/ 15 h 40"/>
                <a:gd name="T28" fmla="*/ 10 w 107"/>
                <a:gd name="T29" fmla="*/ 16 h 40"/>
                <a:gd name="T30" fmla="*/ 5 w 107"/>
                <a:gd name="T31" fmla="*/ 23 h 40"/>
                <a:gd name="T32" fmla="*/ 0 w 107"/>
                <a:gd name="T33" fmla="*/ 28 h 40"/>
                <a:gd name="T34" fmla="*/ 27 w 107"/>
                <a:gd name="T35" fmla="*/ 38 h 40"/>
                <a:gd name="T36" fmla="*/ 26 w 107"/>
                <a:gd name="T3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40">
                  <a:moveTo>
                    <a:pt x="26" y="38"/>
                  </a:moveTo>
                  <a:cubicBezTo>
                    <a:pt x="33" y="40"/>
                    <a:pt x="42" y="40"/>
                    <a:pt x="50" y="40"/>
                  </a:cubicBezTo>
                  <a:cubicBezTo>
                    <a:pt x="63" y="40"/>
                    <a:pt x="74" y="39"/>
                    <a:pt x="84" y="37"/>
                  </a:cubicBezTo>
                  <a:cubicBezTo>
                    <a:pt x="107" y="25"/>
                    <a:pt x="107" y="25"/>
                    <a:pt x="107" y="25"/>
                  </a:cubicBezTo>
                  <a:cubicBezTo>
                    <a:pt x="107" y="25"/>
                    <a:pt x="107" y="22"/>
                    <a:pt x="102" y="20"/>
                  </a:cubicBezTo>
                  <a:cubicBezTo>
                    <a:pt x="98" y="17"/>
                    <a:pt x="92" y="16"/>
                    <a:pt x="93" y="12"/>
                  </a:cubicBezTo>
                  <a:cubicBezTo>
                    <a:pt x="94" y="8"/>
                    <a:pt x="96" y="3"/>
                    <a:pt x="95" y="1"/>
                  </a:cubicBezTo>
                  <a:cubicBezTo>
                    <a:pt x="94" y="0"/>
                    <a:pt x="93" y="0"/>
                    <a:pt x="91" y="1"/>
                  </a:cubicBezTo>
                  <a:cubicBezTo>
                    <a:pt x="84" y="2"/>
                    <a:pt x="75" y="7"/>
                    <a:pt x="75" y="7"/>
                  </a:cubicBezTo>
                  <a:cubicBezTo>
                    <a:pt x="75" y="7"/>
                    <a:pt x="73" y="3"/>
                    <a:pt x="64" y="3"/>
                  </a:cubicBezTo>
                  <a:cubicBezTo>
                    <a:pt x="57" y="3"/>
                    <a:pt x="45" y="3"/>
                    <a:pt x="40" y="5"/>
                  </a:cubicBezTo>
                  <a:cubicBezTo>
                    <a:pt x="39" y="5"/>
                    <a:pt x="39" y="6"/>
                    <a:pt x="39" y="6"/>
                  </a:cubicBezTo>
                  <a:cubicBezTo>
                    <a:pt x="36" y="8"/>
                    <a:pt x="30" y="16"/>
                    <a:pt x="23" y="16"/>
                  </a:cubicBezTo>
                  <a:cubicBezTo>
                    <a:pt x="21" y="16"/>
                    <a:pt x="19" y="15"/>
                    <a:pt x="17" y="15"/>
                  </a:cubicBezTo>
                  <a:cubicBezTo>
                    <a:pt x="15" y="14"/>
                    <a:pt x="14" y="14"/>
                    <a:pt x="10" y="16"/>
                  </a:cubicBezTo>
                  <a:cubicBezTo>
                    <a:pt x="5" y="19"/>
                    <a:pt x="5" y="23"/>
                    <a:pt x="5" y="23"/>
                  </a:cubicBezTo>
                  <a:cubicBezTo>
                    <a:pt x="5" y="23"/>
                    <a:pt x="0" y="22"/>
                    <a:pt x="0" y="28"/>
                  </a:cubicBezTo>
                  <a:cubicBezTo>
                    <a:pt x="15" y="35"/>
                    <a:pt x="27" y="38"/>
                    <a:pt x="27" y="38"/>
                  </a:cubicBezTo>
                  <a:cubicBezTo>
                    <a:pt x="27" y="38"/>
                    <a:pt x="26" y="38"/>
                    <a:pt x="2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</p:grpSp>
      <p:sp>
        <p:nvSpPr>
          <p:cNvPr id="65" name="Rectangle 95"/>
          <p:cNvSpPr/>
          <p:nvPr/>
        </p:nvSpPr>
        <p:spPr>
          <a:xfrm>
            <a:off x="7260442" y="5590706"/>
            <a:ext cx="4775915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1">
              <a:spcBef>
                <a:spcPts val="0"/>
              </a:spcBef>
              <a:defRPr/>
            </a:pPr>
            <a:r>
              <a:rPr lang="es-MX" sz="1050" b="1" dirty="0">
                <a:solidFill>
                  <a:schemeClr val="bg1"/>
                </a:solidFill>
              </a:rPr>
              <a:t>"Implementar una automatización que realice pruebas de ciberseguridad durante el desarrollo podría ahorrar más de 1000 UF al año, reduciendo costos, mejorando la eficiencia, acelerando el TTM e integrando la ciberseguridad desde el inicio con un enfoque ‘Shift Left'."</a:t>
            </a:r>
            <a:endParaRPr lang="id-ID" sz="1050" b="1" dirty="0">
              <a:solidFill>
                <a:schemeClr val="bg1"/>
              </a:solidFill>
            </a:endParaRPr>
          </a:p>
        </p:txBody>
      </p:sp>
      <p:sp>
        <p:nvSpPr>
          <p:cNvPr id="71" name="Content Placeholder 19"/>
          <p:cNvSpPr txBox="1">
            <a:spLocks/>
          </p:cNvSpPr>
          <p:nvPr/>
        </p:nvSpPr>
        <p:spPr>
          <a:xfrm>
            <a:off x="9527705" y="6599968"/>
            <a:ext cx="3419758" cy="243608"/>
          </a:xfrm>
          <a:prstGeom prst="rect">
            <a:avLst/>
          </a:prstGeom>
        </p:spPr>
        <p:txBody>
          <a:bodyPr lIns="68580" tIns="34290" rIns="68580" bIns="3429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defRPr/>
            </a:pPr>
            <a:r>
              <a:rPr lang="es-MX" sz="800" dirty="0">
                <a:solidFill>
                  <a:schemeClr val="bg1">
                    <a:lumMod val="65000"/>
                  </a:schemeClr>
                </a:solidFill>
              </a:rPr>
              <a:t>(*) Costos obtenidos desde marzo a agosto del 2024 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73" name="Group 444"/>
          <p:cNvGrpSpPr/>
          <p:nvPr/>
        </p:nvGrpSpPr>
        <p:grpSpPr>
          <a:xfrm>
            <a:off x="4136732" y="3904916"/>
            <a:ext cx="247650" cy="360760"/>
            <a:chOff x="7902575" y="3140075"/>
            <a:chExt cx="330200" cy="481013"/>
          </a:xfrm>
          <a:solidFill>
            <a:schemeClr val="tx1">
              <a:lumMod val="50000"/>
            </a:schemeClr>
          </a:solidFill>
        </p:grpSpPr>
        <p:sp>
          <p:nvSpPr>
            <p:cNvPr id="74" name="Oval 339"/>
            <p:cNvSpPr>
              <a:spLocks noChangeArrowheads="1"/>
            </p:cNvSpPr>
            <p:nvPr/>
          </p:nvSpPr>
          <p:spPr bwMode="auto">
            <a:xfrm>
              <a:off x="8037513" y="3275013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78" name="Oval 340"/>
            <p:cNvSpPr>
              <a:spLocks noChangeArrowheads="1"/>
            </p:cNvSpPr>
            <p:nvPr/>
          </p:nvSpPr>
          <p:spPr bwMode="auto">
            <a:xfrm>
              <a:off x="8037513" y="3454400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80" name="Oval 341"/>
            <p:cNvSpPr>
              <a:spLocks noChangeArrowheads="1"/>
            </p:cNvSpPr>
            <p:nvPr/>
          </p:nvSpPr>
          <p:spPr bwMode="auto">
            <a:xfrm>
              <a:off x="7947025" y="3365500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81" name="Oval 342"/>
            <p:cNvSpPr>
              <a:spLocks noChangeArrowheads="1"/>
            </p:cNvSpPr>
            <p:nvPr/>
          </p:nvSpPr>
          <p:spPr bwMode="auto">
            <a:xfrm>
              <a:off x="8128000" y="3365500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82" name="Freeform 343"/>
            <p:cNvSpPr>
              <a:spLocks/>
            </p:cNvSpPr>
            <p:nvPr/>
          </p:nvSpPr>
          <p:spPr bwMode="auto">
            <a:xfrm>
              <a:off x="7974013" y="3429000"/>
              <a:ext cx="30163" cy="30163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7 h 8"/>
                <a:gd name="T4" fmla="*/ 7 w 8"/>
                <a:gd name="T5" fmla="*/ 7 h 8"/>
                <a:gd name="T6" fmla="*/ 7 w 8"/>
                <a:gd name="T7" fmla="*/ 1 h 8"/>
                <a:gd name="T8" fmla="*/ 1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cubicBezTo>
                    <a:pt x="0" y="3"/>
                    <a:pt x="0" y="5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84" name="Freeform 344"/>
            <p:cNvSpPr>
              <a:spLocks/>
            </p:cNvSpPr>
            <p:nvPr/>
          </p:nvSpPr>
          <p:spPr bwMode="auto">
            <a:xfrm>
              <a:off x="7974013" y="3300413"/>
              <a:ext cx="30163" cy="30163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7 h 8"/>
                <a:gd name="T4" fmla="*/ 7 w 8"/>
                <a:gd name="T5" fmla="*/ 7 h 8"/>
                <a:gd name="T6" fmla="*/ 7 w 8"/>
                <a:gd name="T7" fmla="*/ 1 h 8"/>
                <a:gd name="T8" fmla="*/ 1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cubicBezTo>
                    <a:pt x="0" y="3"/>
                    <a:pt x="0" y="5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85" name="Freeform 345"/>
            <p:cNvSpPr>
              <a:spLocks/>
            </p:cNvSpPr>
            <p:nvPr/>
          </p:nvSpPr>
          <p:spPr bwMode="auto">
            <a:xfrm>
              <a:off x="8101013" y="3429000"/>
              <a:ext cx="30163" cy="30163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7 h 8"/>
                <a:gd name="T4" fmla="*/ 7 w 8"/>
                <a:gd name="T5" fmla="*/ 7 h 8"/>
                <a:gd name="T6" fmla="*/ 7 w 8"/>
                <a:gd name="T7" fmla="*/ 1 h 8"/>
                <a:gd name="T8" fmla="*/ 1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cubicBezTo>
                    <a:pt x="0" y="3"/>
                    <a:pt x="0" y="5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86" name="Freeform 346"/>
            <p:cNvSpPr>
              <a:spLocks noEditPoints="1"/>
            </p:cNvSpPr>
            <p:nvPr/>
          </p:nvSpPr>
          <p:spPr bwMode="auto">
            <a:xfrm>
              <a:off x="7902575" y="3140075"/>
              <a:ext cx="330200" cy="481013"/>
            </a:xfrm>
            <a:custGeom>
              <a:avLst/>
              <a:gdLst>
                <a:gd name="T0" fmla="*/ 80 w 88"/>
                <a:gd name="T1" fmla="*/ 56 h 128"/>
                <a:gd name="T2" fmla="*/ 79 w 88"/>
                <a:gd name="T3" fmla="*/ 56 h 128"/>
                <a:gd name="T4" fmla="*/ 70 w 88"/>
                <a:gd name="T5" fmla="*/ 38 h 128"/>
                <a:gd name="T6" fmla="*/ 64 w 88"/>
                <a:gd name="T7" fmla="*/ 7 h 128"/>
                <a:gd name="T8" fmla="*/ 56 w 88"/>
                <a:gd name="T9" fmla="*/ 0 h 128"/>
                <a:gd name="T10" fmla="*/ 24 w 88"/>
                <a:gd name="T11" fmla="*/ 0 h 128"/>
                <a:gd name="T12" fmla="*/ 17 w 88"/>
                <a:gd name="T13" fmla="*/ 7 h 128"/>
                <a:gd name="T14" fmla="*/ 11 w 88"/>
                <a:gd name="T15" fmla="*/ 37 h 128"/>
                <a:gd name="T16" fmla="*/ 0 w 88"/>
                <a:gd name="T17" fmla="*/ 64 h 128"/>
                <a:gd name="T18" fmla="*/ 10 w 88"/>
                <a:gd name="T19" fmla="*/ 91 h 128"/>
                <a:gd name="T20" fmla="*/ 16 w 88"/>
                <a:gd name="T21" fmla="*/ 121 h 128"/>
                <a:gd name="T22" fmla="*/ 24 w 88"/>
                <a:gd name="T23" fmla="*/ 128 h 128"/>
                <a:gd name="T24" fmla="*/ 56 w 88"/>
                <a:gd name="T25" fmla="*/ 128 h 128"/>
                <a:gd name="T26" fmla="*/ 64 w 88"/>
                <a:gd name="T27" fmla="*/ 121 h 128"/>
                <a:gd name="T28" fmla="*/ 70 w 88"/>
                <a:gd name="T29" fmla="*/ 91 h 128"/>
                <a:gd name="T30" fmla="*/ 79 w 88"/>
                <a:gd name="T31" fmla="*/ 72 h 128"/>
                <a:gd name="T32" fmla="*/ 80 w 88"/>
                <a:gd name="T33" fmla="*/ 72 h 128"/>
                <a:gd name="T34" fmla="*/ 88 w 88"/>
                <a:gd name="T35" fmla="*/ 64 h 128"/>
                <a:gd name="T36" fmla="*/ 80 w 88"/>
                <a:gd name="T37" fmla="*/ 56 h 128"/>
                <a:gd name="T38" fmla="*/ 24 w 88"/>
                <a:gd name="T39" fmla="*/ 8 h 128"/>
                <a:gd name="T40" fmla="*/ 56 w 88"/>
                <a:gd name="T41" fmla="*/ 8 h 128"/>
                <a:gd name="T42" fmla="*/ 60 w 88"/>
                <a:gd name="T43" fmla="*/ 30 h 128"/>
                <a:gd name="T44" fmla="*/ 40 w 88"/>
                <a:gd name="T45" fmla="*/ 24 h 128"/>
                <a:gd name="T46" fmla="*/ 20 w 88"/>
                <a:gd name="T47" fmla="*/ 30 h 128"/>
                <a:gd name="T48" fmla="*/ 24 w 88"/>
                <a:gd name="T49" fmla="*/ 8 h 128"/>
                <a:gd name="T50" fmla="*/ 56 w 88"/>
                <a:gd name="T51" fmla="*/ 120 h 128"/>
                <a:gd name="T52" fmla="*/ 24 w 88"/>
                <a:gd name="T53" fmla="*/ 120 h 128"/>
                <a:gd name="T54" fmla="*/ 20 w 88"/>
                <a:gd name="T55" fmla="*/ 98 h 128"/>
                <a:gd name="T56" fmla="*/ 40 w 88"/>
                <a:gd name="T57" fmla="*/ 104 h 128"/>
                <a:gd name="T58" fmla="*/ 60 w 88"/>
                <a:gd name="T59" fmla="*/ 98 h 128"/>
                <a:gd name="T60" fmla="*/ 56 w 88"/>
                <a:gd name="T61" fmla="*/ 120 h 128"/>
                <a:gd name="T62" fmla="*/ 40 w 88"/>
                <a:gd name="T63" fmla="*/ 96 h 128"/>
                <a:gd name="T64" fmla="*/ 8 w 88"/>
                <a:gd name="T65" fmla="*/ 64 h 128"/>
                <a:gd name="T66" fmla="*/ 40 w 88"/>
                <a:gd name="T67" fmla="*/ 32 h 128"/>
                <a:gd name="T68" fmla="*/ 72 w 88"/>
                <a:gd name="T69" fmla="*/ 64 h 128"/>
                <a:gd name="T70" fmla="*/ 40 w 88"/>
                <a:gd name="T71" fmla="*/ 9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8" h="128">
                  <a:moveTo>
                    <a:pt x="80" y="56"/>
                  </a:moveTo>
                  <a:cubicBezTo>
                    <a:pt x="80" y="56"/>
                    <a:pt x="79" y="56"/>
                    <a:pt x="79" y="56"/>
                  </a:cubicBezTo>
                  <a:cubicBezTo>
                    <a:pt x="78" y="49"/>
                    <a:pt x="75" y="43"/>
                    <a:pt x="70" y="38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3"/>
                    <a:pt x="60" y="0"/>
                    <a:pt x="5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0"/>
                    <a:pt x="17" y="3"/>
                    <a:pt x="17" y="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4" y="44"/>
                    <a:pt x="0" y="53"/>
                    <a:pt x="0" y="64"/>
                  </a:cubicBezTo>
                  <a:cubicBezTo>
                    <a:pt x="0" y="74"/>
                    <a:pt x="4" y="84"/>
                    <a:pt x="10" y="91"/>
                  </a:cubicBezTo>
                  <a:cubicBezTo>
                    <a:pt x="16" y="121"/>
                    <a:pt x="16" y="121"/>
                    <a:pt x="16" y="121"/>
                  </a:cubicBezTo>
                  <a:cubicBezTo>
                    <a:pt x="17" y="125"/>
                    <a:pt x="20" y="128"/>
                    <a:pt x="24" y="128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60" y="128"/>
                    <a:pt x="63" y="125"/>
                    <a:pt x="64" y="12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5"/>
                    <a:pt x="78" y="79"/>
                    <a:pt x="79" y="72"/>
                  </a:cubicBezTo>
                  <a:cubicBezTo>
                    <a:pt x="79" y="72"/>
                    <a:pt x="80" y="72"/>
                    <a:pt x="80" y="72"/>
                  </a:cubicBezTo>
                  <a:cubicBezTo>
                    <a:pt x="84" y="72"/>
                    <a:pt x="88" y="68"/>
                    <a:pt x="88" y="64"/>
                  </a:cubicBezTo>
                  <a:cubicBezTo>
                    <a:pt x="88" y="60"/>
                    <a:pt x="84" y="56"/>
                    <a:pt x="80" y="56"/>
                  </a:cubicBezTo>
                  <a:close/>
                  <a:moveTo>
                    <a:pt x="24" y="8"/>
                  </a:moveTo>
                  <a:cubicBezTo>
                    <a:pt x="56" y="8"/>
                    <a:pt x="56" y="8"/>
                    <a:pt x="56" y="8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55" y="26"/>
                    <a:pt x="48" y="24"/>
                    <a:pt x="40" y="24"/>
                  </a:cubicBezTo>
                  <a:cubicBezTo>
                    <a:pt x="33" y="24"/>
                    <a:pt x="26" y="26"/>
                    <a:pt x="20" y="30"/>
                  </a:cubicBezTo>
                  <a:lnTo>
                    <a:pt x="24" y="8"/>
                  </a:lnTo>
                  <a:close/>
                  <a:moveTo>
                    <a:pt x="56" y="120"/>
                  </a:moveTo>
                  <a:cubicBezTo>
                    <a:pt x="24" y="120"/>
                    <a:pt x="24" y="120"/>
                    <a:pt x="24" y="120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6" y="102"/>
                    <a:pt x="33" y="104"/>
                    <a:pt x="40" y="104"/>
                  </a:cubicBezTo>
                  <a:cubicBezTo>
                    <a:pt x="47" y="104"/>
                    <a:pt x="54" y="102"/>
                    <a:pt x="60" y="98"/>
                  </a:cubicBezTo>
                  <a:lnTo>
                    <a:pt x="56" y="120"/>
                  </a:lnTo>
                  <a:close/>
                  <a:moveTo>
                    <a:pt x="40" y="96"/>
                  </a:moveTo>
                  <a:cubicBezTo>
                    <a:pt x="22" y="96"/>
                    <a:pt x="8" y="82"/>
                    <a:pt x="8" y="64"/>
                  </a:cubicBezTo>
                  <a:cubicBezTo>
                    <a:pt x="8" y="46"/>
                    <a:pt x="22" y="32"/>
                    <a:pt x="40" y="32"/>
                  </a:cubicBezTo>
                  <a:cubicBezTo>
                    <a:pt x="58" y="32"/>
                    <a:pt x="72" y="46"/>
                    <a:pt x="72" y="64"/>
                  </a:cubicBezTo>
                  <a:cubicBezTo>
                    <a:pt x="72" y="82"/>
                    <a:pt x="58" y="96"/>
                    <a:pt x="4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87" name="Freeform 347"/>
            <p:cNvSpPr>
              <a:spLocks/>
            </p:cNvSpPr>
            <p:nvPr/>
          </p:nvSpPr>
          <p:spPr bwMode="auto">
            <a:xfrm>
              <a:off x="8037513" y="3305175"/>
              <a:ext cx="90488" cy="90488"/>
            </a:xfrm>
            <a:custGeom>
              <a:avLst/>
              <a:gdLst>
                <a:gd name="T0" fmla="*/ 24 w 24"/>
                <a:gd name="T1" fmla="*/ 0 h 24"/>
                <a:gd name="T2" fmla="*/ 22 w 24"/>
                <a:gd name="T3" fmla="*/ 0 h 24"/>
                <a:gd name="T4" fmla="*/ 1 w 24"/>
                <a:gd name="T5" fmla="*/ 17 h 24"/>
                <a:gd name="T6" fmla="*/ 0 w 24"/>
                <a:gd name="T7" fmla="*/ 20 h 24"/>
                <a:gd name="T8" fmla="*/ 1 w 24"/>
                <a:gd name="T9" fmla="*/ 23 h 24"/>
                <a:gd name="T10" fmla="*/ 4 w 24"/>
                <a:gd name="T11" fmla="*/ 24 h 24"/>
                <a:gd name="T12" fmla="*/ 7 w 24"/>
                <a:gd name="T13" fmla="*/ 23 h 24"/>
                <a:gd name="T14" fmla="*/ 14 w 24"/>
                <a:gd name="T15" fmla="*/ 14 h 24"/>
                <a:gd name="T16" fmla="*/ 24 w 24"/>
                <a:gd name="T17" fmla="*/ 2 h 24"/>
                <a:gd name="T18" fmla="*/ 24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0" y="21"/>
                    <a:pt x="0" y="22"/>
                    <a:pt x="1" y="23"/>
                  </a:cubicBezTo>
                  <a:cubicBezTo>
                    <a:pt x="2" y="24"/>
                    <a:pt x="3" y="24"/>
                    <a:pt x="4" y="24"/>
                  </a:cubicBezTo>
                  <a:cubicBezTo>
                    <a:pt x="5" y="24"/>
                    <a:pt x="6" y="24"/>
                    <a:pt x="7" y="2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1"/>
                    <a:pt x="24" y="1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BA4D9127-FDF8-E895-D024-E4094BED3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8893" y="23747"/>
            <a:ext cx="943107" cy="952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9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36" grpId="0"/>
      <p:bldP spid="37" grpId="0"/>
      <p:bldP spid="40" grpId="0"/>
      <p:bldP spid="41" grpId="0"/>
      <p:bldP spid="44" grpId="0"/>
      <p:bldP spid="45" grpId="0"/>
      <p:bldP spid="67" grpId="0"/>
      <p:bldP spid="68" grpId="0"/>
      <p:bldP spid="95" grpId="0"/>
      <p:bldP spid="96" grpId="0"/>
      <p:bldP spid="57" grpId="0"/>
      <p:bldP spid="65" grpId="0"/>
      <p:bldP spid="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938367" y="4887339"/>
            <a:ext cx="7113600" cy="1951200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L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6850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822F000E-FB8E-5C4C-86A8-3811F7919BCE}" type="slidenum">
              <a:rPr lang="id-ID">
                <a:solidFill>
                  <a:schemeClr val="bg1"/>
                </a:solidFill>
              </a:rPr>
              <a:pPr/>
              <a:t>6</a:t>
            </a:fld>
            <a:endParaRPr lang="id-ID">
              <a:solidFill>
                <a:schemeClr val="bg1"/>
              </a:solidFill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6100763" y="159385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lIns="68580" tIns="34290" rIns="68580" bIns="34290"/>
          <a:lstStyle/>
          <a:p>
            <a:pPr hangingPunct="1">
              <a:spcBef>
                <a:spcPts val="0"/>
              </a:spcBef>
              <a:defRPr/>
            </a:pPr>
            <a:endParaRPr lang="id-ID" sz="1350"/>
          </a:p>
        </p:txBody>
      </p:sp>
      <p:grpSp>
        <p:nvGrpSpPr>
          <p:cNvPr id="21" name="Group 20"/>
          <p:cNvGrpSpPr/>
          <p:nvPr/>
        </p:nvGrpSpPr>
        <p:grpSpPr>
          <a:xfrm>
            <a:off x="6058567" y="2122656"/>
            <a:ext cx="410645" cy="732399"/>
            <a:chOff x="5835743" y="1477823"/>
            <a:chExt cx="616146" cy="1098916"/>
          </a:xfrm>
          <a:solidFill>
            <a:schemeClr val="accent1"/>
          </a:solidFill>
        </p:grpSpPr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5840092" y="1502469"/>
              <a:ext cx="120329" cy="120330"/>
            </a:xfrm>
            <a:prstGeom prst="ellipse">
              <a:avLst/>
            </a:pr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5898082" y="1477823"/>
              <a:ext cx="553807" cy="1098916"/>
            </a:xfrm>
            <a:custGeom>
              <a:avLst/>
              <a:gdLst>
                <a:gd name="T0" fmla="*/ 0 w 160"/>
                <a:gd name="T1" fmla="*/ 0 h 320"/>
                <a:gd name="T2" fmla="*/ 25 w 160"/>
                <a:gd name="T3" fmla="*/ 24 h 320"/>
                <a:gd name="T4" fmla="*/ 2 w 160"/>
                <a:gd name="T5" fmla="*/ 48 h 320"/>
                <a:gd name="T6" fmla="*/ 112 w 160"/>
                <a:gd name="T7" fmla="*/ 160 h 320"/>
                <a:gd name="T8" fmla="*/ 4 w 160"/>
                <a:gd name="T9" fmla="*/ 272 h 320"/>
                <a:gd name="T10" fmla="*/ 24 w 160"/>
                <a:gd name="T11" fmla="*/ 296 h 320"/>
                <a:gd name="T12" fmla="*/ 0 w 160"/>
                <a:gd name="T13" fmla="*/ 320 h 320"/>
                <a:gd name="T14" fmla="*/ 0 w 160"/>
                <a:gd name="T15" fmla="*/ 320 h 320"/>
                <a:gd name="T16" fmla="*/ 160 w 160"/>
                <a:gd name="T17" fmla="*/ 160 h 320"/>
                <a:gd name="T18" fmla="*/ 0 w 160"/>
                <a:gd name="T1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320">
                  <a:moveTo>
                    <a:pt x="0" y="0"/>
                  </a:moveTo>
                  <a:cubicBezTo>
                    <a:pt x="14" y="0"/>
                    <a:pt x="25" y="11"/>
                    <a:pt x="25" y="24"/>
                  </a:cubicBezTo>
                  <a:cubicBezTo>
                    <a:pt x="25" y="37"/>
                    <a:pt x="14" y="48"/>
                    <a:pt x="2" y="48"/>
                  </a:cubicBezTo>
                  <a:cubicBezTo>
                    <a:pt x="63" y="49"/>
                    <a:pt x="112" y="99"/>
                    <a:pt x="112" y="160"/>
                  </a:cubicBezTo>
                  <a:cubicBezTo>
                    <a:pt x="112" y="220"/>
                    <a:pt x="64" y="270"/>
                    <a:pt x="4" y="272"/>
                  </a:cubicBezTo>
                  <a:cubicBezTo>
                    <a:pt x="16" y="274"/>
                    <a:pt x="24" y="284"/>
                    <a:pt x="24" y="296"/>
                  </a:cubicBezTo>
                  <a:cubicBezTo>
                    <a:pt x="24" y="309"/>
                    <a:pt x="13" y="320"/>
                    <a:pt x="0" y="320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89" y="320"/>
                    <a:pt x="160" y="249"/>
                    <a:pt x="160" y="160"/>
                  </a:cubicBezTo>
                  <a:cubicBezTo>
                    <a:pt x="160" y="72"/>
                    <a:pt x="89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5835743" y="2431763"/>
              <a:ext cx="124679" cy="120330"/>
            </a:xfrm>
            <a:prstGeom prst="ellipse">
              <a:avLst/>
            </a:pr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31983" y="2742972"/>
            <a:ext cx="407747" cy="734331"/>
            <a:chOff x="5345725" y="2408567"/>
            <a:chExt cx="611798" cy="110181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5835743" y="3365406"/>
              <a:ext cx="121780" cy="120330"/>
            </a:xfrm>
            <a:prstGeom prst="ellipse">
              <a:avLst/>
            </a:pr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5345725" y="2408567"/>
              <a:ext cx="552357" cy="1101815"/>
            </a:xfrm>
            <a:custGeom>
              <a:avLst/>
              <a:gdLst>
                <a:gd name="T0" fmla="*/ 160 w 160"/>
                <a:gd name="T1" fmla="*/ 321 h 321"/>
                <a:gd name="T2" fmla="*/ 135 w 160"/>
                <a:gd name="T3" fmla="*/ 296 h 321"/>
                <a:gd name="T4" fmla="*/ 156 w 160"/>
                <a:gd name="T5" fmla="*/ 272 h 321"/>
                <a:gd name="T6" fmla="*/ 48 w 160"/>
                <a:gd name="T7" fmla="*/ 161 h 321"/>
                <a:gd name="T8" fmla="*/ 158 w 160"/>
                <a:gd name="T9" fmla="*/ 49 h 321"/>
                <a:gd name="T10" fmla="*/ 136 w 160"/>
                <a:gd name="T11" fmla="*/ 25 h 321"/>
                <a:gd name="T12" fmla="*/ 160 w 160"/>
                <a:gd name="T13" fmla="*/ 0 h 321"/>
                <a:gd name="T14" fmla="*/ 0 w 160"/>
                <a:gd name="T15" fmla="*/ 161 h 321"/>
                <a:gd name="T16" fmla="*/ 160 w 160"/>
                <a:gd name="T17" fmla="*/ 321 h 321"/>
                <a:gd name="T18" fmla="*/ 160 w 160"/>
                <a:gd name="T19" fmla="*/ 321 h 321"/>
                <a:gd name="T20" fmla="*/ 160 w 160"/>
                <a:gd name="T21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0" h="321">
                  <a:moveTo>
                    <a:pt x="160" y="321"/>
                  </a:moveTo>
                  <a:cubicBezTo>
                    <a:pt x="146" y="321"/>
                    <a:pt x="135" y="310"/>
                    <a:pt x="135" y="296"/>
                  </a:cubicBezTo>
                  <a:cubicBezTo>
                    <a:pt x="135" y="284"/>
                    <a:pt x="144" y="274"/>
                    <a:pt x="156" y="272"/>
                  </a:cubicBezTo>
                  <a:cubicBezTo>
                    <a:pt x="96" y="270"/>
                    <a:pt x="48" y="221"/>
                    <a:pt x="48" y="161"/>
                  </a:cubicBezTo>
                  <a:cubicBezTo>
                    <a:pt x="48" y="100"/>
                    <a:pt x="97" y="50"/>
                    <a:pt x="158" y="49"/>
                  </a:cubicBezTo>
                  <a:cubicBezTo>
                    <a:pt x="146" y="48"/>
                    <a:pt x="136" y="38"/>
                    <a:pt x="136" y="25"/>
                  </a:cubicBezTo>
                  <a:cubicBezTo>
                    <a:pt x="136" y="11"/>
                    <a:pt x="147" y="0"/>
                    <a:pt x="160" y="0"/>
                  </a:cubicBezTo>
                  <a:cubicBezTo>
                    <a:pt x="71" y="0"/>
                    <a:pt x="0" y="72"/>
                    <a:pt x="0" y="161"/>
                  </a:cubicBezTo>
                  <a:cubicBezTo>
                    <a:pt x="0" y="249"/>
                    <a:pt x="71" y="321"/>
                    <a:pt x="160" y="321"/>
                  </a:cubicBezTo>
                  <a:cubicBezTo>
                    <a:pt x="160" y="321"/>
                    <a:pt x="160" y="321"/>
                    <a:pt x="160" y="321"/>
                  </a:cubicBezTo>
                  <a:cubicBezTo>
                    <a:pt x="160" y="321"/>
                    <a:pt x="160" y="321"/>
                    <a:pt x="160" y="3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58568" y="3367153"/>
            <a:ext cx="410645" cy="731432"/>
            <a:chOff x="5835743" y="3345110"/>
            <a:chExt cx="616146" cy="109746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5835743" y="4299050"/>
              <a:ext cx="124679" cy="120330"/>
            </a:xfrm>
            <a:prstGeom prst="ellipse">
              <a:avLst/>
            </a:pr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5898082" y="3345110"/>
              <a:ext cx="553807" cy="1097466"/>
            </a:xfrm>
            <a:custGeom>
              <a:avLst/>
              <a:gdLst>
                <a:gd name="T0" fmla="*/ 5 w 160"/>
                <a:gd name="T1" fmla="*/ 0 h 320"/>
                <a:gd name="T2" fmla="*/ 24 w 160"/>
                <a:gd name="T3" fmla="*/ 23 h 320"/>
                <a:gd name="T4" fmla="*/ 0 w 160"/>
                <a:gd name="T5" fmla="*/ 48 h 320"/>
                <a:gd name="T6" fmla="*/ 0 w 160"/>
                <a:gd name="T7" fmla="*/ 48 h 320"/>
                <a:gd name="T8" fmla="*/ 112 w 160"/>
                <a:gd name="T9" fmla="*/ 160 h 320"/>
                <a:gd name="T10" fmla="*/ 2 w 160"/>
                <a:gd name="T11" fmla="*/ 272 h 320"/>
                <a:gd name="T12" fmla="*/ 24 w 160"/>
                <a:gd name="T13" fmla="*/ 296 h 320"/>
                <a:gd name="T14" fmla="*/ 0 w 160"/>
                <a:gd name="T15" fmla="*/ 320 h 320"/>
                <a:gd name="T16" fmla="*/ 0 w 160"/>
                <a:gd name="T17" fmla="*/ 320 h 320"/>
                <a:gd name="T18" fmla="*/ 160 w 160"/>
                <a:gd name="T19" fmla="*/ 160 h 320"/>
                <a:gd name="T20" fmla="*/ 5 w 160"/>
                <a:gd name="T21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0" h="320">
                  <a:moveTo>
                    <a:pt x="5" y="0"/>
                  </a:moveTo>
                  <a:cubicBezTo>
                    <a:pt x="16" y="2"/>
                    <a:pt x="24" y="12"/>
                    <a:pt x="24" y="23"/>
                  </a:cubicBezTo>
                  <a:cubicBezTo>
                    <a:pt x="24" y="37"/>
                    <a:pt x="13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62" y="48"/>
                    <a:pt x="112" y="98"/>
                    <a:pt x="112" y="160"/>
                  </a:cubicBezTo>
                  <a:cubicBezTo>
                    <a:pt x="112" y="221"/>
                    <a:pt x="63" y="270"/>
                    <a:pt x="2" y="272"/>
                  </a:cubicBezTo>
                  <a:cubicBezTo>
                    <a:pt x="15" y="273"/>
                    <a:pt x="24" y="283"/>
                    <a:pt x="24" y="296"/>
                  </a:cubicBezTo>
                  <a:cubicBezTo>
                    <a:pt x="24" y="309"/>
                    <a:pt x="13" y="320"/>
                    <a:pt x="0" y="320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89" y="320"/>
                    <a:pt x="160" y="248"/>
                    <a:pt x="160" y="160"/>
                  </a:cubicBezTo>
                  <a:cubicBezTo>
                    <a:pt x="160" y="73"/>
                    <a:pt x="91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731983" y="3986504"/>
            <a:ext cx="407747" cy="734331"/>
            <a:chOff x="5345725" y="4274405"/>
            <a:chExt cx="611798" cy="1101815"/>
          </a:xfrm>
          <a:solidFill>
            <a:schemeClr val="tx2"/>
          </a:solidFill>
        </p:grpSpPr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5835743" y="5235593"/>
              <a:ext cx="121780" cy="120330"/>
            </a:xfrm>
            <a:prstGeom prst="ellipse">
              <a:avLst/>
            </a:pr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5345725" y="4274405"/>
              <a:ext cx="552357" cy="1101815"/>
            </a:xfrm>
            <a:custGeom>
              <a:avLst/>
              <a:gdLst>
                <a:gd name="T0" fmla="*/ 135 w 160"/>
                <a:gd name="T1" fmla="*/ 297 h 321"/>
                <a:gd name="T2" fmla="*/ 159 w 160"/>
                <a:gd name="T3" fmla="*/ 273 h 321"/>
                <a:gd name="T4" fmla="*/ 160 w 160"/>
                <a:gd name="T5" fmla="*/ 273 h 321"/>
                <a:gd name="T6" fmla="*/ 160 w 160"/>
                <a:gd name="T7" fmla="*/ 273 h 321"/>
                <a:gd name="T8" fmla="*/ 48 w 160"/>
                <a:gd name="T9" fmla="*/ 161 h 321"/>
                <a:gd name="T10" fmla="*/ 158 w 160"/>
                <a:gd name="T11" fmla="*/ 49 h 321"/>
                <a:gd name="T12" fmla="*/ 136 w 160"/>
                <a:gd name="T13" fmla="*/ 25 h 321"/>
                <a:gd name="T14" fmla="*/ 160 w 160"/>
                <a:gd name="T15" fmla="*/ 0 h 321"/>
                <a:gd name="T16" fmla="*/ 160 w 160"/>
                <a:gd name="T17" fmla="*/ 0 h 321"/>
                <a:gd name="T18" fmla="*/ 0 w 160"/>
                <a:gd name="T19" fmla="*/ 161 h 321"/>
                <a:gd name="T20" fmla="*/ 153 w 160"/>
                <a:gd name="T21" fmla="*/ 321 h 321"/>
                <a:gd name="T22" fmla="*/ 135 w 160"/>
                <a:gd name="T23" fmla="*/ 297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321">
                  <a:moveTo>
                    <a:pt x="135" y="297"/>
                  </a:moveTo>
                  <a:cubicBezTo>
                    <a:pt x="135" y="284"/>
                    <a:pt x="146" y="273"/>
                    <a:pt x="159" y="273"/>
                  </a:cubicBezTo>
                  <a:cubicBezTo>
                    <a:pt x="160" y="273"/>
                    <a:pt x="160" y="273"/>
                    <a:pt x="160" y="273"/>
                  </a:cubicBezTo>
                  <a:cubicBezTo>
                    <a:pt x="160" y="273"/>
                    <a:pt x="160" y="273"/>
                    <a:pt x="160" y="273"/>
                  </a:cubicBezTo>
                  <a:cubicBezTo>
                    <a:pt x="98" y="273"/>
                    <a:pt x="48" y="222"/>
                    <a:pt x="48" y="161"/>
                  </a:cubicBezTo>
                  <a:cubicBezTo>
                    <a:pt x="48" y="100"/>
                    <a:pt x="97" y="50"/>
                    <a:pt x="158" y="49"/>
                  </a:cubicBezTo>
                  <a:cubicBezTo>
                    <a:pt x="146" y="48"/>
                    <a:pt x="136" y="38"/>
                    <a:pt x="136" y="25"/>
                  </a:cubicBezTo>
                  <a:cubicBezTo>
                    <a:pt x="136" y="11"/>
                    <a:pt x="147" y="0"/>
                    <a:pt x="160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71" y="0"/>
                    <a:pt x="0" y="72"/>
                    <a:pt x="0" y="161"/>
                  </a:cubicBezTo>
                  <a:cubicBezTo>
                    <a:pt x="0" y="247"/>
                    <a:pt x="68" y="317"/>
                    <a:pt x="153" y="321"/>
                  </a:cubicBezTo>
                  <a:cubicBezTo>
                    <a:pt x="143" y="318"/>
                    <a:pt x="135" y="309"/>
                    <a:pt x="135" y="2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058568" y="4611651"/>
            <a:ext cx="410645" cy="734331"/>
            <a:chOff x="5835743" y="5212397"/>
            <a:chExt cx="616146" cy="1101815"/>
          </a:xfrm>
          <a:solidFill>
            <a:schemeClr val="bg2"/>
          </a:solidFill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5835743" y="6169236"/>
              <a:ext cx="124679" cy="120330"/>
            </a:xfrm>
            <a:prstGeom prst="ellipse">
              <a:avLst/>
            </a:pr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5898082" y="5212397"/>
              <a:ext cx="553807" cy="1101815"/>
            </a:xfrm>
            <a:custGeom>
              <a:avLst/>
              <a:gdLst>
                <a:gd name="T0" fmla="*/ 0 w 160"/>
                <a:gd name="T1" fmla="*/ 0 h 321"/>
                <a:gd name="T2" fmla="*/ 0 w 160"/>
                <a:gd name="T3" fmla="*/ 0 h 321"/>
                <a:gd name="T4" fmla="*/ 24 w 160"/>
                <a:gd name="T5" fmla="*/ 24 h 321"/>
                <a:gd name="T6" fmla="*/ 1 w 160"/>
                <a:gd name="T7" fmla="*/ 49 h 321"/>
                <a:gd name="T8" fmla="*/ 112 w 160"/>
                <a:gd name="T9" fmla="*/ 160 h 321"/>
                <a:gd name="T10" fmla="*/ 2 w 160"/>
                <a:gd name="T11" fmla="*/ 272 h 321"/>
                <a:gd name="T12" fmla="*/ 24 w 160"/>
                <a:gd name="T13" fmla="*/ 296 h 321"/>
                <a:gd name="T14" fmla="*/ 0 w 160"/>
                <a:gd name="T15" fmla="*/ 321 h 321"/>
                <a:gd name="T16" fmla="*/ 160 w 160"/>
                <a:gd name="T17" fmla="*/ 160 h 321"/>
                <a:gd name="T18" fmla="*/ 0 w 160"/>
                <a:gd name="T1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32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24" y="11"/>
                    <a:pt x="24" y="24"/>
                  </a:cubicBezTo>
                  <a:cubicBezTo>
                    <a:pt x="24" y="37"/>
                    <a:pt x="14" y="48"/>
                    <a:pt x="1" y="49"/>
                  </a:cubicBezTo>
                  <a:cubicBezTo>
                    <a:pt x="62" y="49"/>
                    <a:pt x="112" y="99"/>
                    <a:pt x="112" y="160"/>
                  </a:cubicBezTo>
                  <a:cubicBezTo>
                    <a:pt x="112" y="222"/>
                    <a:pt x="63" y="271"/>
                    <a:pt x="2" y="272"/>
                  </a:cubicBezTo>
                  <a:cubicBezTo>
                    <a:pt x="14" y="273"/>
                    <a:pt x="24" y="283"/>
                    <a:pt x="24" y="296"/>
                  </a:cubicBezTo>
                  <a:cubicBezTo>
                    <a:pt x="24" y="310"/>
                    <a:pt x="13" y="321"/>
                    <a:pt x="0" y="321"/>
                  </a:cubicBezTo>
                  <a:cubicBezTo>
                    <a:pt x="89" y="321"/>
                    <a:pt x="160" y="249"/>
                    <a:pt x="160" y="160"/>
                  </a:cubicBezTo>
                  <a:cubicBezTo>
                    <a:pt x="160" y="72"/>
                    <a:pt x="89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</p:grp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5903913" y="2297114"/>
            <a:ext cx="392112" cy="390525"/>
            <a:chOff x="5840345" y="1776226"/>
            <a:chExt cx="521643" cy="521643"/>
          </a:xfrm>
        </p:grpSpPr>
        <p:sp>
          <p:nvSpPr>
            <p:cNvPr id="50" name="Oval 49"/>
            <p:cNvSpPr/>
            <p:nvPr/>
          </p:nvSpPr>
          <p:spPr>
            <a:xfrm>
              <a:off x="5840345" y="1776226"/>
              <a:ext cx="521643" cy="52164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844569" y="1852564"/>
              <a:ext cx="513195" cy="37308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hangingPunct="1">
                <a:spcBef>
                  <a:spcPts val="0"/>
                </a:spcBef>
                <a:defRPr/>
              </a:pPr>
              <a:r>
                <a:rPr lang="id-ID" sz="1350" b="1" dirty="0">
                  <a:latin typeface="+mj-lt"/>
                </a:rPr>
                <a:t>01</a:t>
              </a:r>
              <a:endParaRPr lang="en-US" sz="1350" b="1" dirty="0">
                <a:latin typeface="+mj-lt"/>
              </a:endParaRPr>
            </a:p>
          </p:txBody>
        </p:sp>
      </p:grp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5903913" y="2919414"/>
            <a:ext cx="392112" cy="390525"/>
            <a:chOff x="5840345" y="2605715"/>
            <a:chExt cx="521643" cy="521643"/>
          </a:xfrm>
        </p:grpSpPr>
        <p:sp>
          <p:nvSpPr>
            <p:cNvPr id="47" name="Oval 46"/>
            <p:cNvSpPr/>
            <p:nvPr/>
          </p:nvSpPr>
          <p:spPr>
            <a:xfrm>
              <a:off x="5840345" y="2605715"/>
              <a:ext cx="521643" cy="52164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844569" y="2682053"/>
              <a:ext cx="513195" cy="37308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hangingPunct="1">
                <a:spcBef>
                  <a:spcPts val="0"/>
                </a:spcBef>
                <a:defRPr/>
              </a:pPr>
              <a:r>
                <a:rPr lang="id-ID" sz="1350" b="1" dirty="0">
                  <a:latin typeface="+mj-lt"/>
                </a:rPr>
                <a:t>02</a:t>
              </a:r>
              <a:endParaRPr lang="en-US" sz="1350" b="1" dirty="0">
                <a:latin typeface="+mj-lt"/>
              </a:endParaRPr>
            </a:p>
          </p:txBody>
        </p:sp>
      </p:grp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5903913" y="3540126"/>
            <a:ext cx="392112" cy="392113"/>
            <a:chOff x="5840345" y="3434999"/>
            <a:chExt cx="521643" cy="521643"/>
          </a:xfrm>
        </p:grpSpPr>
        <p:sp>
          <p:nvSpPr>
            <p:cNvPr id="44" name="Oval 43"/>
            <p:cNvSpPr/>
            <p:nvPr/>
          </p:nvSpPr>
          <p:spPr>
            <a:xfrm>
              <a:off x="5840345" y="3434999"/>
              <a:ext cx="521643" cy="52164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844569" y="3511028"/>
              <a:ext cx="513195" cy="3715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hangingPunct="1">
                <a:spcBef>
                  <a:spcPts val="0"/>
                </a:spcBef>
                <a:defRPr/>
              </a:pPr>
              <a:r>
                <a:rPr lang="id-ID" sz="1350" b="1" dirty="0">
                  <a:latin typeface="+mj-lt"/>
                </a:rPr>
                <a:t>03</a:t>
              </a:r>
              <a:endParaRPr lang="en-US" sz="1350" b="1" dirty="0">
                <a:latin typeface="+mj-lt"/>
              </a:endParaRPr>
            </a:p>
          </p:txBody>
        </p:sp>
      </p:grpSp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5903913" y="4162426"/>
            <a:ext cx="392112" cy="392113"/>
            <a:chOff x="5840345" y="4264489"/>
            <a:chExt cx="521643" cy="521643"/>
          </a:xfrm>
        </p:grpSpPr>
        <p:sp>
          <p:nvSpPr>
            <p:cNvPr id="41" name="Oval 40"/>
            <p:cNvSpPr/>
            <p:nvPr/>
          </p:nvSpPr>
          <p:spPr>
            <a:xfrm>
              <a:off x="5840345" y="4264489"/>
              <a:ext cx="521643" cy="52164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844569" y="4340518"/>
              <a:ext cx="513195" cy="3715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hangingPunct="1">
                <a:spcBef>
                  <a:spcPts val="0"/>
                </a:spcBef>
                <a:defRPr/>
              </a:pPr>
              <a:r>
                <a:rPr lang="id-ID" sz="1350" b="1" dirty="0">
                  <a:latin typeface="+mj-lt"/>
                </a:rPr>
                <a:t>04</a:t>
              </a:r>
              <a:endParaRPr lang="en-US" sz="1350" b="1" dirty="0">
                <a:latin typeface="+mj-lt"/>
              </a:endParaRPr>
            </a:p>
          </p:txBody>
        </p:sp>
      </p:grpSp>
      <p:grpSp>
        <p:nvGrpSpPr>
          <p:cNvPr id="74" name="Group 73"/>
          <p:cNvGrpSpPr>
            <a:grpSpLocks/>
          </p:cNvGrpSpPr>
          <p:nvPr/>
        </p:nvGrpSpPr>
        <p:grpSpPr bwMode="auto">
          <a:xfrm>
            <a:off x="5903913" y="4783138"/>
            <a:ext cx="392112" cy="392112"/>
            <a:chOff x="5840345" y="5091869"/>
            <a:chExt cx="521643" cy="521643"/>
          </a:xfrm>
        </p:grpSpPr>
        <p:sp>
          <p:nvSpPr>
            <p:cNvPr id="38" name="Oval 37"/>
            <p:cNvSpPr/>
            <p:nvPr/>
          </p:nvSpPr>
          <p:spPr>
            <a:xfrm>
              <a:off x="5840345" y="5091869"/>
              <a:ext cx="521643" cy="52164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hangingPunct="1">
                <a:spcBef>
                  <a:spcPts val="0"/>
                </a:spcBef>
                <a:defRPr/>
              </a:pPr>
              <a:endParaRPr lang="id-ID" sz="135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844569" y="5167898"/>
              <a:ext cx="513195" cy="3715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hangingPunct="1">
                <a:spcBef>
                  <a:spcPts val="0"/>
                </a:spcBef>
                <a:defRPr/>
              </a:pPr>
              <a:r>
                <a:rPr lang="id-ID" sz="1350" b="1" dirty="0">
                  <a:latin typeface="+mj-lt"/>
                </a:rPr>
                <a:t>05</a:t>
              </a:r>
              <a:endParaRPr lang="en-US" sz="1350" b="1" dirty="0">
                <a:latin typeface="+mj-lt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023632" y="2259565"/>
            <a:ext cx="390767" cy="377264"/>
            <a:chOff x="4064000" y="5461000"/>
            <a:chExt cx="735013" cy="709613"/>
          </a:xfrm>
          <a:solidFill>
            <a:schemeClr val="accent1"/>
          </a:solidFill>
        </p:grpSpPr>
        <p:sp>
          <p:nvSpPr>
            <p:cNvPr id="79" name="Freeform 20"/>
            <p:cNvSpPr>
              <a:spLocks noEditPoints="1"/>
            </p:cNvSpPr>
            <p:nvPr/>
          </p:nvSpPr>
          <p:spPr bwMode="auto">
            <a:xfrm>
              <a:off x="4064000" y="5461000"/>
              <a:ext cx="708025" cy="709613"/>
            </a:xfrm>
            <a:custGeom>
              <a:avLst/>
              <a:gdLst>
                <a:gd name="T0" fmla="*/ 142 w 186"/>
                <a:gd name="T1" fmla="*/ 155 h 186"/>
                <a:gd name="T2" fmla="*/ 125 w 186"/>
                <a:gd name="T3" fmla="*/ 165 h 186"/>
                <a:gd name="T4" fmla="*/ 131 w 186"/>
                <a:gd name="T5" fmla="*/ 156 h 186"/>
                <a:gd name="T6" fmla="*/ 121 w 186"/>
                <a:gd name="T7" fmla="*/ 157 h 186"/>
                <a:gd name="T8" fmla="*/ 114 w 186"/>
                <a:gd name="T9" fmla="*/ 156 h 186"/>
                <a:gd name="T10" fmla="*/ 93 w 186"/>
                <a:gd name="T11" fmla="*/ 172 h 186"/>
                <a:gd name="T12" fmla="*/ 60 w 186"/>
                <a:gd name="T13" fmla="*/ 131 h 186"/>
                <a:gd name="T14" fmla="*/ 76 w 186"/>
                <a:gd name="T15" fmla="*/ 131 h 186"/>
                <a:gd name="T16" fmla="*/ 72 w 186"/>
                <a:gd name="T17" fmla="*/ 120 h 186"/>
                <a:gd name="T18" fmla="*/ 71 w 186"/>
                <a:gd name="T19" fmla="*/ 117 h 186"/>
                <a:gd name="T20" fmla="*/ 57 w 186"/>
                <a:gd name="T21" fmla="*/ 117 h 186"/>
                <a:gd name="T22" fmla="*/ 56 w 186"/>
                <a:gd name="T23" fmla="*/ 93 h 186"/>
                <a:gd name="T24" fmla="*/ 57 w 186"/>
                <a:gd name="T25" fmla="*/ 72 h 186"/>
                <a:gd name="T26" fmla="*/ 81 w 186"/>
                <a:gd name="T27" fmla="*/ 72 h 186"/>
                <a:gd name="T28" fmla="*/ 98 w 186"/>
                <a:gd name="T29" fmla="*/ 58 h 186"/>
                <a:gd name="T30" fmla="*/ 60 w 186"/>
                <a:gd name="T31" fmla="*/ 58 h 186"/>
                <a:gd name="T32" fmla="*/ 93 w 186"/>
                <a:gd name="T33" fmla="*/ 14 h 186"/>
                <a:gd name="T34" fmla="*/ 125 w 186"/>
                <a:gd name="T35" fmla="*/ 53 h 186"/>
                <a:gd name="T36" fmla="*/ 140 w 186"/>
                <a:gd name="T37" fmla="*/ 56 h 186"/>
                <a:gd name="T38" fmla="*/ 125 w 186"/>
                <a:gd name="T39" fmla="*/ 21 h 186"/>
                <a:gd name="T40" fmla="*/ 164 w 186"/>
                <a:gd name="T41" fmla="*/ 58 h 186"/>
                <a:gd name="T42" fmla="*/ 145 w 186"/>
                <a:gd name="T43" fmla="*/ 58 h 186"/>
                <a:gd name="T44" fmla="*/ 162 w 186"/>
                <a:gd name="T45" fmla="*/ 72 h 186"/>
                <a:gd name="T46" fmla="*/ 169 w 186"/>
                <a:gd name="T47" fmla="*/ 72 h 186"/>
                <a:gd name="T48" fmla="*/ 172 w 186"/>
                <a:gd name="T49" fmla="*/ 93 h 186"/>
                <a:gd name="T50" fmla="*/ 172 w 186"/>
                <a:gd name="T51" fmla="*/ 94 h 186"/>
                <a:gd name="T52" fmla="*/ 170 w 186"/>
                <a:gd name="T53" fmla="*/ 123 h 186"/>
                <a:gd name="T54" fmla="*/ 178 w 186"/>
                <a:gd name="T55" fmla="*/ 131 h 186"/>
                <a:gd name="T56" fmla="*/ 178 w 186"/>
                <a:gd name="T57" fmla="*/ 131 h 186"/>
                <a:gd name="T58" fmla="*/ 179 w 186"/>
                <a:gd name="T59" fmla="*/ 131 h 186"/>
                <a:gd name="T60" fmla="*/ 179 w 186"/>
                <a:gd name="T61" fmla="*/ 128 h 186"/>
                <a:gd name="T62" fmla="*/ 186 w 186"/>
                <a:gd name="T63" fmla="*/ 93 h 186"/>
                <a:gd name="T64" fmla="*/ 93 w 186"/>
                <a:gd name="T65" fmla="*/ 0 h 186"/>
                <a:gd name="T66" fmla="*/ 0 w 186"/>
                <a:gd name="T67" fmla="*/ 93 h 186"/>
                <a:gd name="T68" fmla="*/ 93 w 186"/>
                <a:gd name="T69" fmla="*/ 186 h 186"/>
                <a:gd name="T70" fmla="*/ 151 w 186"/>
                <a:gd name="T71" fmla="*/ 166 h 186"/>
                <a:gd name="T72" fmla="*/ 142 w 186"/>
                <a:gd name="T73" fmla="*/ 155 h 186"/>
                <a:gd name="T74" fmla="*/ 61 w 186"/>
                <a:gd name="T75" fmla="*/ 21 h 186"/>
                <a:gd name="T76" fmla="*/ 45 w 186"/>
                <a:gd name="T77" fmla="*/ 58 h 186"/>
                <a:gd name="T78" fmla="*/ 22 w 186"/>
                <a:gd name="T79" fmla="*/ 58 h 186"/>
                <a:gd name="T80" fmla="*/ 61 w 186"/>
                <a:gd name="T81" fmla="*/ 21 h 186"/>
                <a:gd name="T82" fmla="*/ 14 w 186"/>
                <a:gd name="T83" fmla="*/ 93 h 186"/>
                <a:gd name="T84" fmla="*/ 17 w 186"/>
                <a:gd name="T85" fmla="*/ 72 h 186"/>
                <a:gd name="T86" fmla="*/ 43 w 186"/>
                <a:gd name="T87" fmla="*/ 72 h 186"/>
                <a:gd name="T88" fmla="*/ 42 w 186"/>
                <a:gd name="T89" fmla="*/ 93 h 186"/>
                <a:gd name="T90" fmla="*/ 43 w 186"/>
                <a:gd name="T91" fmla="*/ 117 h 186"/>
                <a:gd name="T92" fmla="*/ 17 w 186"/>
                <a:gd name="T93" fmla="*/ 117 h 186"/>
                <a:gd name="T94" fmla="*/ 14 w 186"/>
                <a:gd name="T95" fmla="*/ 93 h 186"/>
                <a:gd name="T96" fmla="*/ 23 w 186"/>
                <a:gd name="T97" fmla="*/ 131 h 186"/>
                <a:gd name="T98" fmla="*/ 46 w 186"/>
                <a:gd name="T99" fmla="*/ 131 h 186"/>
                <a:gd name="T100" fmla="*/ 61 w 186"/>
                <a:gd name="T101" fmla="*/ 165 h 186"/>
                <a:gd name="T102" fmla="*/ 23 w 186"/>
                <a:gd name="T103" fmla="*/ 131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6" h="186">
                  <a:moveTo>
                    <a:pt x="142" y="155"/>
                  </a:moveTo>
                  <a:cubicBezTo>
                    <a:pt x="137" y="159"/>
                    <a:pt x="131" y="163"/>
                    <a:pt x="125" y="165"/>
                  </a:cubicBezTo>
                  <a:cubicBezTo>
                    <a:pt x="127" y="162"/>
                    <a:pt x="129" y="159"/>
                    <a:pt x="131" y="156"/>
                  </a:cubicBezTo>
                  <a:cubicBezTo>
                    <a:pt x="128" y="157"/>
                    <a:pt x="124" y="157"/>
                    <a:pt x="121" y="157"/>
                  </a:cubicBezTo>
                  <a:cubicBezTo>
                    <a:pt x="119" y="157"/>
                    <a:pt x="117" y="157"/>
                    <a:pt x="114" y="156"/>
                  </a:cubicBezTo>
                  <a:cubicBezTo>
                    <a:pt x="108" y="166"/>
                    <a:pt x="100" y="172"/>
                    <a:pt x="93" y="172"/>
                  </a:cubicBezTo>
                  <a:cubicBezTo>
                    <a:pt x="81" y="172"/>
                    <a:pt x="67" y="156"/>
                    <a:pt x="60" y="131"/>
                  </a:cubicBezTo>
                  <a:cubicBezTo>
                    <a:pt x="76" y="131"/>
                    <a:pt x="76" y="131"/>
                    <a:pt x="76" y="131"/>
                  </a:cubicBezTo>
                  <a:cubicBezTo>
                    <a:pt x="74" y="127"/>
                    <a:pt x="73" y="124"/>
                    <a:pt x="72" y="120"/>
                  </a:cubicBezTo>
                  <a:cubicBezTo>
                    <a:pt x="71" y="119"/>
                    <a:pt x="71" y="118"/>
                    <a:pt x="71" y="117"/>
                  </a:cubicBezTo>
                  <a:cubicBezTo>
                    <a:pt x="57" y="117"/>
                    <a:pt x="57" y="117"/>
                    <a:pt x="57" y="117"/>
                  </a:cubicBezTo>
                  <a:cubicBezTo>
                    <a:pt x="56" y="109"/>
                    <a:pt x="56" y="101"/>
                    <a:pt x="56" y="93"/>
                  </a:cubicBezTo>
                  <a:cubicBezTo>
                    <a:pt x="56" y="86"/>
                    <a:pt x="56" y="79"/>
                    <a:pt x="57" y="7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5" y="66"/>
                    <a:pt x="91" y="62"/>
                    <a:pt x="98" y="58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6" y="32"/>
                    <a:pt x="80" y="14"/>
                    <a:pt x="93" y="14"/>
                  </a:cubicBezTo>
                  <a:cubicBezTo>
                    <a:pt x="105" y="14"/>
                    <a:pt x="118" y="29"/>
                    <a:pt x="125" y="53"/>
                  </a:cubicBezTo>
                  <a:cubicBezTo>
                    <a:pt x="130" y="53"/>
                    <a:pt x="135" y="54"/>
                    <a:pt x="140" y="56"/>
                  </a:cubicBezTo>
                  <a:cubicBezTo>
                    <a:pt x="137" y="42"/>
                    <a:pt x="132" y="30"/>
                    <a:pt x="125" y="21"/>
                  </a:cubicBezTo>
                  <a:cubicBezTo>
                    <a:pt x="142" y="28"/>
                    <a:pt x="156" y="42"/>
                    <a:pt x="164" y="58"/>
                  </a:cubicBezTo>
                  <a:cubicBezTo>
                    <a:pt x="145" y="58"/>
                    <a:pt x="145" y="58"/>
                    <a:pt x="145" y="58"/>
                  </a:cubicBezTo>
                  <a:cubicBezTo>
                    <a:pt x="151" y="62"/>
                    <a:pt x="157" y="66"/>
                    <a:pt x="162" y="72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1" y="79"/>
                    <a:pt x="172" y="86"/>
                    <a:pt x="172" y="93"/>
                  </a:cubicBezTo>
                  <a:cubicBezTo>
                    <a:pt x="172" y="93"/>
                    <a:pt x="172" y="94"/>
                    <a:pt x="172" y="94"/>
                  </a:cubicBezTo>
                  <a:cubicBezTo>
                    <a:pt x="174" y="104"/>
                    <a:pt x="173" y="113"/>
                    <a:pt x="170" y="123"/>
                  </a:cubicBezTo>
                  <a:cubicBezTo>
                    <a:pt x="178" y="131"/>
                    <a:pt x="178" y="131"/>
                    <a:pt x="178" y="131"/>
                  </a:cubicBezTo>
                  <a:cubicBezTo>
                    <a:pt x="178" y="131"/>
                    <a:pt x="178" y="131"/>
                    <a:pt x="178" y="131"/>
                  </a:cubicBezTo>
                  <a:cubicBezTo>
                    <a:pt x="179" y="131"/>
                    <a:pt x="179" y="131"/>
                    <a:pt x="179" y="131"/>
                  </a:cubicBezTo>
                  <a:cubicBezTo>
                    <a:pt x="179" y="128"/>
                    <a:pt x="179" y="128"/>
                    <a:pt x="179" y="128"/>
                  </a:cubicBezTo>
                  <a:cubicBezTo>
                    <a:pt x="184" y="117"/>
                    <a:pt x="186" y="106"/>
                    <a:pt x="186" y="93"/>
                  </a:cubicBezTo>
                  <a:cubicBezTo>
                    <a:pt x="186" y="42"/>
                    <a:pt x="144" y="0"/>
                    <a:pt x="93" y="0"/>
                  </a:cubicBezTo>
                  <a:cubicBezTo>
                    <a:pt x="42" y="0"/>
                    <a:pt x="0" y="42"/>
                    <a:pt x="0" y="93"/>
                  </a:cubicBezTo>
                  <a:cubicBezTo>
                    <a:pt x="0" y="144"/>
                    <a:pt x="42" y="186"/>
                    <a:pt x="93" y="186"/>
                  </a:cubicBezTo>
                  <a:cubicBezTo>
                    <a:pt x="115" y="186"/>
                    <a:pt x="135" y="178"/>
                    <a:pt x="151" y="166"/>
                  </a:cubicBezTo>
                  <a:lnTo>
                    <a:pt x="142" y="155"/>
                  </a:lnTo>
                  <a:close/>
                  <a:moveTo>
                    <a:pt x="61" y="21"/>
                  </a:moveTo>
                  <a:cubicBezTo>
                    <a:pt x="54" y="31"/>
                    <a:pt x="49" y="44"/>
                    <a:pt x="45" y="58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30" y="42"/>
                    <a:pt x="44" y="28"/>
                    <a:pt x="61" y="21"/>
                  </a:cubicBezTo>
                  <a:close/>
                  <a:moveTo>
                    <a:pt x="14" y="93"/>
                  </a:moveTo>
                  <a:cubicBezTo>
                    <a:pt x="14" y="86"/>
                    <a:pt x="15" y="79"/>
                    <a:pt x="17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2" y="79"/>
                    <a:pt x="42" y="86"/>
                    <a:pt x="42" y="93"/>
                  </a:cubicBezTo>
                  <a:cubicBezTo>
                    <a:pt x="42" y="101"/>
                    <a:pt x="42" y="109"/>
                    <a:pt x="43" y="117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5" y="109"/>
                    <a:pt x="14" y="101"/>
                    <a:pt x="14" y="93"/>
                  </a:cubicBezTo>
                  <a:close/>
                  <a:moveTo>
                    <a:pt x="23" y="131"/>
                  </a:moveTo>
                  <a:cubicBezTo>
                    <a:pt x="46" y="131"/>
                    <a:pt x="46" y="131"/>
                    <a:pt x="46" y="131"/>
                  </a:cubicBezTo>
                  <a:cubicBezTo>
                    <a:pt x="49" y="144"/>
                    <a:pt x="54" y="156"/>
                    <a:pt x="61" y="165"/>
                  </a:cubicBezTo>
                  <a:cubicBezTo>
                    <a:pt x="45" y="158"/>
                    <a:pt x="32" y="146"/>
                    <a:pt x="23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80" name="Freeform 21"/>
            <p:cNvSpPr>
              <a:spLocks noEditPoints="1"/>
            </p:cNvSpPr>
            <p:nvPr/>
          </p:nvSpPr>
          <p:spPr bwMode="auto">
            <a:xfrm>
              <a:off x="4352925" y="5691188"/>
              <a:ext cx="446088" cy="446088"/>
            </a:xfrm>
            <a:custGeom>
              <a:avLst/>
              <a:gdLst>
                <a:gd name="T0" fmla="*/ 116 w 117"/>
                <a:gd name="T1" fmla="*/ 103 h 117"/>
                <a:gd name="T2" fmla="*/ 81 w 117"/>
                <a:gd name="T3" fmla="*/ 65 h 117"/>
                <a:gd name="T4" fmla="*/ 80 w 117"/>
                <a:gd name="T5" fmla="*/ 65 h 117"/>
                <a:gd name="T6" fmla="*/ 84 w 117"/>
                <a:gd name="T7" fmla="*/ 33 h 117"/>
                <a:gd name="T8" fmla="*/ 33 w 117"/>
                <a:gd name="T9" fmla="*/ 6 h 117"/>
                <a:gd name="T10" fmla="*/ 7 w 117"/>
                <a:gd name="T11" fmla="*/ 57 h 117"/>
                <a:gd name="T12" fmla="*/ 57 w 117"/>
                <a:gd name="T13" fmla="*/ 83 h 117"/>
                <a:gd name="T14" fmla="*/ 67 w 117"/>
                <a:gd name="T15" fmla="*/ 79 h 117"/>
                <a:gd name="T16" fmla="*/ 101 w 117"/>
                <a:gd name="T17" fmla="*/ 116 h 117"/>
                <a:gd name="T18" fmla="*/ 106 w 117"/>
                <a:gd name="T19" fmla="*/ 115 h 117"/>
                <a:gd name="T20" fmla="*/ 114 w 117"/>
                <a:gd name="T21" fmla="*/ 108 h 117"/>
                <a:gd name="T22" fmla="*/ 116 w 117"/>
                <a:gd name="T23" fmla="*/ 103 h 117"/>
                <a:gd name="T24" fmla="*/ 17 w 117"/>
                <a:gd name="T25" fmla="*/ 54 h 117"/>
                <a:gd name="T26" fmla="*/ 36 w 117"/>
                <a:gd name="T27" fmla="*/ 17 h 117"/>
                <a:gd name="T28" fmla="*/ 73 w 117"/>
                <a:gd name="T29" fmla="*/ 36 h 117"/>
                <a:gd name="T30" fmla="*/ 54 w 117"/>
                <a:gd name="T31" fmla="*/ 73 h 117"/>
                <a:gd name="T32" fmla="*/ 17 w 117"/>
                <a:gd name="T33" fmla="*/ 5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7" h="117">
                  <a:moveTo>
                    <a:pt x="116" y="103"/>
                  </a:moveTo>
                  <a:cubicBezTo>
                    <a:pt x="81" y="65"/>
                    <a:pt x="81" y="65"/>
                    <a:pt x="81" y="65"/>
                  </a:cubicBezTo>
                  <a:cubicBezTo>
                    <a:pt x="81" y="65"/>
                    <a:pt x="80" y="65"/>
                    <a:pt x="80" y="65"/>
                  </a:cubicBezTo>
                  <a:cubicBezTo>
                    <a:pt x="86" y="55"/>
                    <a:pt x="87" y="44"/>
                    <a:pt x="84" y="33"/>
                  </a:cubicBezTo>
                  <a:cubicBezTo>
                    <a:pt x="77" y="11"/>
                    <a:pt x="54" y="0"/>
                    <a:pt x="33" y="6"/>
                  </a:cubicBezTo>
                  <a:cubicBezTo>
                    <a:pt x="12" y="13"/>
                    <a:pt x="0" y="36"/>
                    <a:pt x="7" y="57"/>
                  </a:cubicBezTo>
                  <a:cubicBezTo>
                    <a:pt x="13" y="78"/>
                    <a:pt x="36" y="90"/>
                    <a:pt x="57" y="83"/>
                  </a:cubicBezTo>
                  <a:cubicBezTo>
                    <a:pt x="61" y="82"/>
                    <a:pt x="64" y="81"/>
                    <a:pt x="67" y="79"/>
                  </a:cubicBezTo>
                  <a:cubicBezTo>
                    <a:pt x="101" y="116"/>
                    <a:pt x="101" y="116"/>
                    <a:pt x="101" y="116"/>
                  </a:cubicBezTo>
                  <a:cubicBezTo>
                    <a:pt x="102" y="117"/>
                    <a:pt x="104" y="117"/>
                    <a:pt x="106" y="115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6" y="106"/>
                    <a:pt x="117" y="104"/>
                    <a:pt x="116" y="103"/>
                  </a:cubicBezTo>
                  <a:close/>
                  <a:moveTo>
                    <a:pt x="17" y="54"/>
                  </a:moveTo>
                  <a:cubicBezTo>
                    <a:pt x="12" y="38"/>
                    <a:pt x="21" y="22"/>
                    <a:pt x="36" y="17"/>
                  </a:cubicBezTo>
                  <a:cubicBezTo>
                    <a:pt x="52" y="12"/>
                    <a:pt x="69" y="20"/>
                    <a:pt x="73" y="36"/>
                  </a:cubicBezTo>
                  <a:cubicBezTo>
                    <a:pt x="78" y="52"/>
                    <a:pt x="70" y="68"/>
                    <a:pt x="54" y="73"/>
                  </a:cubicBezTo>
                  <a:cubicBezTo>
                    <a:pt x="39" y="78"/>
                    <a:pt x="22" y="69"/>
                    <a:pt x="1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81" name="Freeform 22"/>
            <p:cNvSpPr>
              <a:spLocks/>
            </p:cNvSpPr>
            <p:nvPr/>
          </p:nvSpPr>
          <p:spPr bwMode="auto">
            <a:xfrm>
              <a:off x="4433888" y="5754688"/>
              <a:ext cx="190500" cy="141288"/>
            </a:xfrm>
            <a:custGeom>
              <a:avLst/>
              <a:gdLst>
                <a:gd name="T0" fmla="*/ 10 w 50"/>
                <a:gd name="T1" fmla="*/ 16 h 37"/>
                <a:gd name="T2" fmla="*/ 48 w 50"/>
                <a:gd name="T3" fmla="*/ 36 h 37"/>
                <a:gd name="T4" fmla="*/ 48 w 50"/>
                <a:gd name="T5" fmla="*/ 37 h 37"/>
                <a:gd name="T6" fmla="*/ 49 w 50"/>
                <a:gd name="T7" fmla="*/ 20 h 37"/>
                <a:gd name="T8" fmla="*/ 17 w 50"/>
                <a:gd name="T9" fmla="*/ 4 h 37"/>
                <a:gd name="T10" fmla="*/ 0 w 50"/>
                <a:gd name="T11" fmla="*/ 21 h 37"/>
                <a:gd name="T12" fmla="*/ 10 w 50"/>
                <a:gd name="T13" fmla="*/ 1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37">
                  <a:moveTo>
                    <a:pt x="10" y="16"/>
                  </a:moveTo>
                  <a:cubicBezTo>
                    <a:pt x="26" y="11"/>
                    <a:pt x="43" y="20"/>
                    <a:pt x="48" y="36"/>
                  </a:cubicBezTo>
                  <a:cubicBezTo>
                    <a:pt x="48" y="36"/>
                    <a:pt x="48" y="36"/>
                    <a:pt x="48" y="37"/>
                  </a:cubicBezTo>
                  <a:cubicBezTo>
                    <a:pt x="50" y="32"/>
                    <a:pt x="50" y="26"/>
                    <a:pt x="49" y="20"/>
                  </a:cubicBezTo>
                  <a:cubicBezTo>
                    <a:pt x="45" y="7"/>
                    <a:pt x="30" y="0"/>
                    <a:pt x="17" y="4"/>
                  </a:cubicBezTo>
                  <a:cubicBezTo>
                    <a:pt x="8" y="6"/>
                    <a:pt x="2" y="13"/>
                    <a:pt x="0" y="21"/>
                  </a:cubicBezTo>
                  <a:cubicBezTo>
                    <a:pt x="3" y="19"/>
                    <a:pt x="6" y="17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7146924" y="2771249"/>
            <a:ext cx="2090676" cy="237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050" b="1" dirty="0">
                <a:solidFill>
                  <a:schemeClr val="accent2">
                    <a:lumMod val="49000"/>
                  </a:schemeClr>
                </a:solidFill>
                <a:ea typeface="+mn-lt"/>
                <a:cs typeface="+mn-lt"/>
              </a:rPr>
              <a:t>Mayor cobertura de pruebas</a:t>
            </a:r>
            <a:endParaRPr lang="en-US" sz="1050" b="1" dirty="0">
              <a:solidFill>
                <a:schemeClr val="accent2">
                  <a:lumMod val="49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7137400" y="2994026"/>
            <a:ext cx="3446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just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CL" sz="900" dirty="0">
                <a:solidFill>
                  <a:schemeClr val="accent3"/>
                </a:solidFill>
              </a:rPr>
              <a:t>Extensión del alcance de pruebas para abarcar tanto frontend como backend.</a:t>
            </a:r>
            <a:endParaRPr lang="es-CL" altLang="es-CL" sz="900" dirty="0">
              <a:solidFill>
                <a:schemeClr val="accent3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7137400" y="2992438"/>
            <a:ext cx="116205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994400" y="2195514"/>
            <a:ext cx="4500767" cy="237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050" b="1" dirty="0">
                <a:solidFill>
                  <a:schemeClr val="accent3"/>
                </a:solidFill>
                <a:cs typeface="Arial"/>
              </a:rPr>
              <a:t>       </a:t>
            </a:r>
            <a:r>
              <a:rPr lang="es-CL" sz="1050" b="1" dirty="0">
                <a:solidFill>
                  <a:schemeClr val="accent2">
                    <a:lumMod val="49000"/>
                  </a:schemeClr>
                </a:solidFill>
                <a:ea typeface="+mn-lt"/>
                <a:cs typeface="+mn-lt"/>
              </a:rPr>
              <a:t>Análisis de Ciberseguridad automatizado</a:t>
            </a:r>
            <a:endParaRPr lang="en-US" sz="1050" b="1" dirty="0">
              <a:solidFill>
                <a:schemeClr val="accent2">
                  <a:lumMod val="49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1418400" y="2427289"/>
            <a:ext cx="3526663" cy="466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s-MX" sz="900" dirty="0"/>
              <a:t>Automatización integral de pruebas de ciberseguridad a lo largo del ciclo de desarrollo, garantizando evaluaciones continuas y sistemáticas.</a:t>
            </a:r>
            <a:endParaRPr lang="en-US" sz="900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3783013" y="2425700"/>
            <a:ext cx="116205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6731079" y="2797668"/>
            <a:ext cx="363356" cy="362565"/>
            <a:chOff x="7367588" y="4357688"/>
            <a:chExt cx="730250" cy="728662"/>
          </a:xfrm>
          <a:solidFill>
            <a:schemeClr val="accent1"/>
          </a:solidFill>
        </p:grpSpPr>
        <p:sp>
          <p:nvSpPr>
            <p:cNvPr id="89" name="Freeform 26"/>
            <p:cNvSpPr>
              <a:spLocks/>
            </p:cNvSpPr>
            <p:nvPr/>
          </p:nvSpPr>
          <p:spPr bwMode="auto">
            <a:xfrm>
              <a:off x="7367588" y="4452938"/>
              <a:ext cx="631825" cy="633412"/>
            </a:xfrm>
            <a:custGeom>
              <a:avLst/>
              <a:gdLst>
                <a:gd name="T0" fmla="*/ 158 w 166"/>
                <a:gd name="T1" fmla="*/ 51 h 166"/>
                <a:gd name="T2" fmla="*/ 144 w 166"/>
                <a:gd name="T3" fmla="*/ 45 h 166"/>
                <a:gd name="T4" fmla="*/ 133 w 166"/>
                <a:gd name="T5" fmla="*/ 55 h 166"/>
                <a:gd name="T6" fmla="*/ 140 w 166"/>
                <a:gd name="T7" fmla="*/ 83 h 166"/>
                <a:gd name="T8" fmla="*/ 83 w 166"/>
                <a:gd name="T9" fmla="*/ 140 h 166"/>
                <a:gd name="T10" fmla="*/ 26 w 166"/>
                <a:gd name="T11" fmla="*/ 83 h 166"/>
                <a:gd name="T12" fmla="*/ 83 w 166"/>
                <a:gd name="T13" fmla="*/ 26 h 166"/>
                <a:gd name="T14" fmla="*/ 112 w 166"/>
                <a:gd name="T15" fmla="*/ 34 h 166"/>
                <a:gd name="T16" fmla="*/ 122 w 166"/>
                <a:gd name="T17" fmla="*/ 24 h 166"/>
                <a:gd name="T18" fmla="*/ 116 w 166"/>
                <a:gd name="T19" fmla="*/ 9 h 166"/>
                <a:gd name="T20" fmla="*/ 115 w 166"/>
                <a:gd name="T21" fmla="*/ 6 h 166"/>
                <a:gd name="T22" fmla="*/ 83 w 166"/>
                <a:gd name="T23" fmla="*/ 0 h 166"/>
                <a:gd name="T24" fmla="*/ 0 w 166"/>
                <a:gd name="T25" fmla="*/ 83 h 166"/>
                <a:gd name="T26" fmla="*/ 83 w 166"/>
                <a:gd name="T27" fmla="*/ 166 h 166"/>
                <a:gd name="T28" fmla="*/ 166 w 166"/>
                <a:gd name="T29" fmla="*/ 83 h 166"/>
                <a:gd name="T30" fmla="*/ 160 w 166"/>
                <a:gd name="T31" fmla="*/ 52 h 166"/>
                <a:gd name="T32" fmla="*/ 158 w 166"/>
                <a:gd name="T33" fmla="*/ 5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" h="166">
                  <a:moveTo>
                    <a:pt x="158" y="51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37" y="64"/>
                    <a:pt x="140" y="73"/>
                    <a:pt x="140" y="83"/>
                  </a:cubicBezTo>
                  <a:cubicBezTo>
                    <a:pt x="140" y="114"/>
                    <a:pt x="114" y="140"/>
                    <a:pt x="83" y="140"/>
                  </a:cubicBezTo>
                  <a:cubicBezTo>
                    <a:pt x="51" y="140"/>
                    <a:pt x="26" y="114"/>
                    <a:pt x="26" y="83"/>
                  </a:cubicBezTo>
                  <a:cubicBezTo>
                    <a:pt x="26" y="51"/>
                    <a:pt x="51" y="26"/>
                    <a:pt x="83" y="26"/>
                  </a:cubicBezTo>
                  <a:cubicBezTo>
                    <a:pt x="93" y="26"/>
                    <a:pt x="103" y="29"/>
                    <a:pt x="112" y="3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16" y="9"/>
                    <a:pt x="116" y="9"/>
                    <a:pt x="116" y="9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5" y="2"/>
                    <a:pt x="94" y="0"/>
                    <a:pt x="83" y="0"/>
                  </a:cubicBezTo>
                  <a:cubicBezTo>
                    <a:pt x="37" y="0"/>
                    <a:pt x="0" y="37"/>
                    <a:pt x="0" y="83"/>
                  </a:cubicBezTo>
                  <a:cubicBezTo>
                    <a:pt x="0" y="129"/>
                    <a:pt x="37" y="166"/>
                    <a:pt x="83" y="166"/>
                  </a:cubicBezTo>
                  <a:cubicBezTo>
                    <a:pt x="129" y="166"/>
                    <a:pt x="166" y="129"/>
                    <a:pt x="166" y="83"/>
                  </a:cubicBezTo>
                  <a:cubicBezTo>
                    <a:pt x="166" y="72"/>
                    <a:pt x="164" y="61"/>
                    <a:pt x="160" y="52"/>
                  </a:cubicBezTo>
                  <a:lnTo>
                    <a:pt x="158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90" name="Freeform 27"/>
            <p:cNvSpPr>
              <a:spLocks/>
            </p:cNvSpPr>
            <p:nvPr/>
          </p:nvSpPr>
          <p:spPr bwMode="auto">
            <a:xfrm>
              <a:off x="7669213" y="4357688"/>
              <a:ext cx="428625" cy="431800"/>
            </a:xfrm>
            <a:custGeom>
              <a:avLst/>
              <a:gdLst>
                <a:gd name="T0" fmla="*/ 97 w 113"/>
                <a:gd name="T1" fmla="*/ 16 h 113"/>
                <a:gd name="T2" fmla="*/ 88 w 113"/>
                <a:gd name="T3" fmla="*/ 16 h 113"/>
                <a:gd name="T4" fmla="*/ 84 w 113"/>
                <a:gd name="T5" fmla="*/ 20 h 113"/>
                <a:gd name="T6" fmla="*/ 75 w 113"/>
                <a:gd name="T7" fmla="*/ 0 h 113"/>
                <a:gd name="T8" fmla="*/ 45 w 113"/>
                <a:gd name="T9" fmla="*/ 31 h 113"/>
                <a:gd name="T10" fmla="*/ 53 w 113"/>
                <a:gd name="T11" fmla="*/ 51 h 113"/>
                <a:gd name="T12" fmla="*/ 2 w 113"/>
                <a:gd name="T13" fmla="*/ 102 h 113"/>
                <a:gd name="T14" fmla="*/ 2 w 113"/>
                <a:gd name="T15" fmla="*/ 111 h 113"/>
                <a:gd name="T16" fmla="*/ 11 w 113"/>
                <a:gd name="T17" fmla="*/ 111 h 113"/>
                <a:gd name="T18" fmla="*/ 63 w 113"/>
                <a:gd name="T19" fmla="*/ 60 h 113"/>
                <a:gd name="T20" fmla="*/ 82 w 113"/>
                <a:gd name="T21" fmla="*/ 68 h 113"/>
                <a:gd name="T22" fmla="*/ 113 w 113"/>
                <a:gd name="T23" fmla="*/ 38 h 113"/>
                <a:gd name="T24" fmla="*/ 93 w 113"/>
                <a:gd name="T25" fmla="*/ 29 h 113"/>
                <a:gd name="T26" fmla="*/ 97 w 113"/>
                <a:gd name="T27" fmla="*/ 25 h 113"/>
                <a:gd name="T28" fmla="*/ 97 w 113"/>
                <a:gd name="T29" fmla="*/ 1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113">
                  <a:moveTo>
                    <a:pt x="97" y="16"/>
                  </a:moveTo>
                  <a:cubicBezTo>
                    <a:pt x="95" y="13"/>
                    <a:pt x="91" y="13"/>
                    <a:pt x="88" y="1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0" y="104"/>
                    <a:pt x="0" y="108"/>
                    <a:pt x="2" y="111"/>
                  </a:cubicBezTo>
                  <a:cubicBezTo>
                    <a:pt x="5" y="113"/>
                    <a:pt x="9" y="113"/>
                    <a:pt x="11" y="111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82" y="68"/>
                    <a:pt x="82" y="68"/>
                    <a:pt x="82" y="68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100" y="22"/>
                    <a:pt x="100" y="18"/>
                    <a:pt x="9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91" name="Freeform 28"/>
            <p:cNvSpPr>
              <a:spLocks/>
            </p:cNvSpPr>
            <p:nvPr/>
          </p:nvSpPr>
          <p:spPr bwMode="auto">
            <a:xfrm>
              <a:off x="7527926" y="4613275"/>
              <a:ext cx="311150" cy="312737"/>
            </a:xfrm>
            <a:custGeom>
              <a:avLst/>
              <a:gdLst>
                <a:gd name="T0" fmla="*/ 55 w 82"/>
                <a:gd name="T1" fmla="*/ 50 h 82"/>
                <a:gd name="T2" fmla="*/ 33 w 82"/>
                <a:gd name="T3" fmla="*/ 50 h 82"/>
                <a:gd name="T4" fmla="*/ 33 w 82"/>
                <a:gd name="T5" fmla="*/ 28 h 82"/>
                <a:gd name="T6" fmla="*/ 58 w 82"/>
                <a:gd name="T7" fmla="*/ 4 h 82"/>
                <a:gd name="T8" fmla="*/ 41 w 82"/>
                <a:gd name="T9" fmla="*/ 0 h 82"/>
                <a:gd name="T10" fmla="*/ 0 w 82"/>
                <a:gd name="T11" fmla="*/ 41 h 82"/>
                <a:gd name="T12" fmla="*/ 41 w 82"/>
                <a:gd name="T13" fmla="*/ 82 h 82"/>
                <a:gd name="T14" fmla="*/ 82 w 82"/>
                <a:gd name="T15" fmla="*/ 41 h 82"/>
                <a:gd name="T16" fmla="*/ 79 w 82"/>
                <a:gd name="T17" fmla="*/ 26 h 82"/>
                <a:gd name="T18" fmla="*/ 55 w 82"/>
                <a:gd name="T19" fmla="*/ 5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55" y="50"/>
                  </a:moveTo>
                  <a:cubicBezTo>
                    <a:pt x="49" y="56"/>
                    <a:pt x="39" y="56"/>
                    <a:pt x="33" y="50"/>
                  </a:cubicBezTo>
                  <a:cubicBezTo>
                    <a:pt x="27" y="44"/>
                    <a:pt x="27" y="34"/>
                    <a:pt x="33" y="28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3" y="1"/>
                    <a:pt x="47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2"/>
                    <a:pt x="41" y="82"/>
                  </a:cubicBezTo>
                  <a:cubicBezTo>
                    <a:pt x="63" y="82"/>
                    <a:pt x="82" y="63"/>
                    <a:pt x="82" y="41"/>
                  </a:cubicBezTo>
                  <a:cubicBezTo>
                    <a:pt x="82" y="35"/>
                    <a:pt x="81" y="30"/>
                    <a:pt x="79" y="26"/>
                  </a:cubicBezTo>
                  <a:lnTo>
                    <a:pt x="5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7146925" y="4048126"/>
            <a:ext cx="1710725" cy="2377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CL" sz="1050" b="1" dirty="0">
                <a:solidFill>
                  <a:schemeClr val="accent2">
                    <a:lumMod val="49000"/>
                  </a:schemeClr>
                </a:solidFill>
                <a:ea typeface="+mn-lt"/>
                <a:cs typeface="+mn-lt"/>
              </a:rPr>
              <a:t>Informes y accionables </a:t>
            </a:r>
            <a:endParaRPr lang="en-US" sz="1050" b="1" dirty="0">
              <a:solidFill>
                <a:schemeClr val="accent2">
                  <a:lumMod val="49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7146925" y="4279901"/>
            <a:ext cx="242907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825500">
              <a:lnSpc>
                <a:spcPct val="100000"/>
              </a:lnSpc>
              <a:spcBef>
                <a:spcPts val="0"/>
              </a:spcBef>
            </a:pPr>
            <a:r>
              <a:rPr lang="es-MX" sz="900" dirty="0"/>
              <a:t>Elaboración de informes de seguridad con recomendaciones claras y accionables para el equipo de desarrollo.</a:t>
            </a:r>
            <a:endParaRPr lang="es-CL" sz="900" dirty="0">
              <a:solidFill>
                <a:srgbClr val="FFFFFF"/>
              </a:solidFill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>
            <a:off x="7146926" y="4278313"/>
            <a:ext cx="116046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756800" y="3481389"/>
            <a:ext cx="3264463" cy="237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8406">
              <a:spcBef>
                <a:spcPts val="0"/>
              </a:spcBef>
            </a:pPr>
            <a:r>
              <a:rPr lang="en-US" sz="1050" b="1" dirty="0">
                <a:solidFill>
                  <a:schemeClr val="accent2">
                    <a:lumMod val="49000"/>
                  </a:schemeClr>
                </a:solidFill>
                <a:ea typeface="+mn-lt"/>
                <a:cs typeface="+mn-lt"/>
              </a:rPr>
              <a:t>Integración con herramientas de Ciberseguridad</a:t>
            </a:r>
            <a:endParaRPr lang="en-US" sz="1050" b="1" dirty="0">
              <a:solidFill>
                <a:schemeClr val="accent2">
                  <a:lumMod val="49000"/>
                </a:schemeClr>
              </a:solidFill>
            </a:endParaRP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1930645" y="3713164"/>
            <a:ext cx="302235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sz="900" dirty="0"/>
              <a:t>Incorporación de herramientas avanzadas de ciberseguridad y Pentesting, para mejorar la detección y mitigación de vulnerabilidades.</a:t>
            </a:r>
            <a:endParaRPr lang="es-CL" altLang="es-CL" sz="900" kern="1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3792538" y="3711575"/>
            <a:ext cx="116046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980800" y="4760914"/>
            <a:ext cx="2789377" cy="237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050" b="1" dirty="0">
                <a:solidFill>
                  <a:schemeClr val="accent2">
                    <a:lumMod val="49000"/>
                  </a:schemeClr>
                </a:solidFill>
                <a:ea typeface="+mn-lt"/>
                <a:cs typeface="+mn-lt"/>
              </a:rPr>
              <a:t>Performance + Ciberseguridad</a:t>
            </a:r>
            <a:endParaRPr lang="en-US" sz="1050" b="1" dirty="0">
              <a:solidFill>
                <a:schemeClr val="accent2">
                  <a:lumMod val="49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1101600" y="4992689"/>
            <a:ext cx="38879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825500">
              <a:lnSpc>
                <a:spcPct val="100000"/>
              </a:lnSpc>
              <a:spcBef>
                <a:spcPts val="0"/>
              </a:spcBef>
            </a:pPr>
            <a:r>
              <a:rPr lang="es-MX" sz="900" dirty="0"/>
              <a:t>Utilizar el mismo requerimiento de performance para realizar un análisis de ciberseguridad en simultáneo, optimizando tiempo, recursos y costos.</a:t>
            </a:r>
            <a:endParaRPr lang="es-CL" sz="900" dirty="0">
              <a:solidFill>
                <a:srgbClr val="FFFFFF"/>
              </a:solidFill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3827463" y="4991100"/>
            <a:ext cx="116205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reeform 30"/>
          <p:cNvSpPr>
            <a:spLocks noEditPoints="1"/>
          </p:cNvSpPr>
          <p:nvPr/>
        </p:nvSpPr>
        <p:spPr bwMode="auto">
          <a:xfrm>
            <a:off x="5075238" y="4805363"/>
            <a:ext cx="355600" cy="273050"/>
          </a:xfrm>
          <a:custGeom>
            <a:avLst/>
            <a:gdLst>
              <a:gd name="T0" fmla="*/ 113 w 128"/>
              <a:gd name="T1" fmla="*/ 0 h 98"/>
              <a:gd name="T2" fmla="*/ 98 w 128"/>
              <a:gd name="T3" fmla="*/ 15 h 98"/>
              <a:gd name="T4" fmla="*/ 103 w 128"/>
              <a:gd name="T5" fmla="*/ 26 h 98"/>
              <a:gd name="T6" fmla="*/ 84 w 128"/>
              <a:gd name="T7" fmla="*/ 54 h 98"/>
              <a:gd name="T8" fmla="*/ 79 w 128"/>
              <a:gd name="T9" fmla="*/ 52 h 98"/>
              <a:gd name="T10" fmla="*/ 66 w 128"/>
              <a:gd name="T11" fmla="*/ 60 h 98"/>
              <a:gd name="T12" fmla="*/ 55 w 128"/>
              <a:gd name="T13" fmla="*/ 54 h 98"/>
              <a:gd name="T14" fmla="*/ 56 w 128"/>
              <a:gd name="T15" fmla="*/ 49 h 98"/>
              <a:gd name="T16" fmla="*/ 41 w 128"/>
              <a:gd name="T17" fmla="*/ 34 h 98"/>
              <a:gd name="T18" fmla="*/ 26 w 128"/>
              <a:gd name="T19" fmla="*/ 49 h 98"/>
              <a:gd name="T20" fmla="*/ 31 w 128"/>
              <a:gd name="T21" fmla="*/ 60 h 98"/>
              <a:gd name="T22" fmla="*/ 23 w 128"/>
              <a:gd name="T23" fmla="*/ 70 h 98"/>
              <a:gd name="T24" fmla="*/ 15 w 128"/>
              <a:gd name="T25" fmla="*/ 68 h 98"/>
              <a:gd name="T26" fmla="*/ 0 w 128"/>
              <a:gd name="T27" fmla="*/ 83 h 98"/>
              <a:gd name="T28" fmla="*/ 15 w 128"/>
              <a:gd name="T29" fmla="*/ 98 h 98"/>
              <a:gd name="T30" fmla="*/ 30 w 128"/>
              <a:gd name="T31" fmla="*/ 83 h 98"/>
              <a:gd name="T32" fmla="*/ 26 w 128"/>
              <a:gd name="T33" fmla="*/ 73 h 98"/>
              <a:gd name="T34" fmla="*/ 34 w 128"/>
              <a:gd name="T35" fmla="*/ 62 h 98"/>
              <a:gd name="T36" fmla="*/ 41 w 128"/>
              <a:gd name="T37" fmla="*/ 64 h 98"/>
              <a:gd name="T38" fmla="*/ 53 w 128"/>
              <a:gd name="T39" fmla="*/ 57 h 98"/>
              <a:gd name="T40" fmla="*/ 64 w 128"/>
              <a:gd name="T41" fmla="*/ 64 h 98"/>
              <a:gd name="T42" fmla="*/ 64 w 128"/>
              <a:gd name="T43" fmla="*/ 68 h 98"/>
              <a:gd name="T44" fmla="*/ 79 w 128"/>
              <a:gd name="T45" fmla="*/ 83 h 98"/>
              <a:gd name="T46" fmla="*/ 94 w 128"/>
              <a:gd name="T47" fmla="*/ 68 h 98"/>
              <a:gd name="T48" fmla="*/ 88 w 128"/>
              <a:gd name="T49" fmla="*/ 56 h 98"/>
              <a:gd name="T50" fmla="*/ 106 w 128"/>
              <a:gd name="T51" fmla="*/ 28 h 98"/>
              <a:gd name="T52" fmla="*/ 113 w 128"/>
              <a:gd name="T53" fmla="*/ 30 h 98"/>
              <a:gd name="T54" fmla="*/ 128 w 128"/>
              <a:gd name="T55" fmla="*/ 15 h 98"/>
              <a:gd name="T56" fmla="*/ 113 w 128"/>
              <a:gd name="T57" fmla="*/ 0 h 98"/>
              <a:gd name="T58" fmla="*/ 15 w 128"/>
              <a:gd name="T59" fmla="*/ 90 h 98"/>
              <a:gd name="T60" fmla="*/ 7 w 128"/>
              <a:gd name="T61" fmla="*/ 83 h 98"/>
              <a:gd name="T62" fmla="*/ 15 w 128"/>
              <a:gd name="T63" fmla="*/ 75 h 98"/>
              <a:gd name="T64" fmla="*/ 22 w 128"/>
              <a:gd name="T65" fmla="*/ 83 h 98"/>
              <a:gd name="T66" fmla="*/ 15 w 128"/>
              <a:gd name="T67" fmla="*/ 90 h 98"/>
              <a:gd name="T68" fmla="*/ 41 w 128"/>
              <a:gd name="T69" fmla="*/ 56 h 98"/>
              <a:gd name="T70" fmla="*/ 34 w 128"/>
              <a:gd name="T71" fmla="*/ 49 h 98"/>
              <a:gd name="T72" fmla="*/ 41 w 128"/>
              <a:gd name="T73" fmla="*/ 41 h 98"/>
              <a:gd name="T74" fmla="*/ 49 w 128"/>
              <a:gd name="T75" fmla="*/ 49 h 98"/>
              <a:gd name="T76" fmla="*/ 41 w 128"/>
              <a:gd name="T77" fmla="*/ 56 h 98"/>
              <a:gd name="T78" fmla="*/ 79 w 128"/>
              <a:gd name="T79" fmla="*/ 75 h 98"/>
              <a:gd name="T80" fmla="*/ 71 w 128"/>
              <a:gd name="T81" fmla="*/ 68 h 98"/>
              <a:gd name="T82" fmla="*/ 79 w 128"/>
              <a:gd name="T83" fmla="*/ 60 h 98"/>
              <a:gd name="T84" fmla="*/ 86 w 128"/>
              <a:gd name="T85" fmla="*/ 68 h 98"/>
              <a:gd name="T86" fmla="*/ 79 w 128"/>
              <a:gd name="T87" fmla="*/ 75 h 98"/>
              <a:gd name="T88" fmla="*/ 113 w 128"/>
              <a:gd name="T89" fmla="*/ 22 h 98"/>
              <a:gd name="T90" fmla="*/ 105 w 128"/>
              <a:gd name="T91" fmla="*/ 15 h 98"/>
              <a:gd name="T92" fmla="*/ 113 w 128"/>
              <a:gd name="T93" fmla="*/ 7 h 98"/>
              <a:gd name="T94" fmla="*/ 120 w 128"/>
              <a:gd name="T95" fmla="*/ 15 h 98"/>
              <a:gd name="T96" fmla="*/ 113 w 128"/>
              <a:gd name="T97" fmla="*/ 2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98">
                <a:moveTo>
                  <a:pt x="113" y="0"/>
                </a:moveTo>
                <a:cubicBezTo>
                  <a:pt x="104" y="0"/>
                  <a:pt x="98" y="7"/>
                  <a:pt x="98" y="15"/>
                </a:cubicBezTo>
                <a:cubicBezTo>
                  <a:pt x="98" y="19"/>
                  <a:pt x="100" y="23"/>
                  <a:pt x="103" y="26"/>
                </a:cubicBezTo>
                <a:cubicBezTo>
                  <a:pt x="84" y="54"/>
                  <a:pt x="84" y="54"/>
                  <a:pt x="84" y="54"/>
                </a:cubicBezTo>
                <a:cubicBezTo>
                  <a:pt x="83" y="53"/>
                  <a:pt x="81" y="52"/>
                  <a:pt x="79" y="52"/>
                </a:cubicBezTo>
                <a:cubicBezTo>
                  <a:pt x="73" y="52"/>
                  <a:pt x="68" y="56"/>
                  <a:pt x="66" y="60"/>
                </a:cubicBezTo>
                <a:cubicBezTo>
                  <a:pt x="55" y="54"/>
                  <a:pt x="55" y="54"/>
                  <a:pt x="55" y="54"/>
                </a:cubicBezTo>
                <a:cubicBezTo>
                  <a:pt x="56" y="53"/>
                  <a:pt x="56" y="51"/>
                  <a:pt x="56" y="49"/>
                </a:cubicBezTo>
                <a:cubicBezTo>
                  <a:pt x="56" y="40"/>
                  <a:pt x="49" y="34"/>
                  <a:pt x="41" y="34"/>
                </a:cubicBezTo>
                <a:cubicBezTo>
                  <a:pt x="33" y="34"/>
                  <a:pt x="26" y="40"/>
                  <a:pt x="26" y="49"/>
                </a:cubicBezTo>
                <a:cubicBezTo>
                  <a:pt x="26" y="53"/>
                  <a:pt x="28" y="57"/>
                  <a:pt x="31" y="60"/>
                </a:cubicBezTo>
                <a:cubicBezTo>
                  <a:pt x="23" y="70"/>
                  <a:pt x="23" y="70"/>
                  <a:pt x="23" y="70"/>
                </a:cubicBezTo>
                <a:cubicBezTo>
                  <a:pt x="21" y="69"/>
                  <a:pt x="18" y="68"/>
                  <a:pt x="15" y="68"/>
                </a:cubicBezTo>
                <a:cubicBezTo>
                  <a:pt x="6" y="68"/>
                  <a:pt x="0" y="74"/>
                  <a:pt x="0" y="83"/>
                </a:cubicBezTo>
                <a:cubicBezTo>
                  <a:pt x="0" y="91"/>
                  <a:pt x="6" y="98"/>
                  <a:pt x="15" y="98"/>
                </a:cubicBezTo>
                <a:cubicBezTo>
                  <a:pt x="23" y="98"/>
                  <a:pt x="30" y="91"/>
                  <a:pt x="30" y="83"/>
                </a:cubicBezTo>
                <a:cubicBezTo>
                  <a:pt x="30" y="79"/>
                  <a:pt x="28" y="76"/>
                  <a:pt x="26" y="73"/>
                </a:cubicBezTo>
                <a:cubicBezTo>
                  <a:pt x="34" y="62"/>
                  <a:pt x="34" y="62"/>
                  <a:pt x="34" y="62"/>
                </a:cubicBezTo>
                <a:cubicBezTo>
                  <a:pt x="36" y="63"/>
                  <a:pt x="39" y="64"/>
                  <a:pt x="41" y="64"/>
                </a:cubicBezTo>
                <a:cubicBezTo>
                  <a:pt x="46" y="64"/>
                  <a:pt x="51" y="61"/>
                  <a:pt x="53" y="57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65"/>
                  <a:pt x="64" y="66"/>
                  <a:pt x="64" y="68"/>
                </a:cubicBezTo>
                <a:cubicBezTo>
                  <a:pt x="64" y="76"/>
                  <a:pt x="70" y="83"/>
                  <a:pt x="79" y="83"/>
                </a:cubicBezTo>
                <a:cubicBezTo>
                  <a:pt x="87" y="83"/>
                  <a:pt x="94" y="76"/>
                  <a:pt x="94" y="68"/>
                </a:cubicBezTo>
                <a:cubicBezTo>
                  <a:pt x="94" y="63"/>
                  <a:pt x="91" y="58"/>
                  <a:pt x="88" y="56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8" y="29"/>
                  <a:pt x="110" y="30"/>
                  <a:pt x="113" y="30"/>
                </a:cubicBezTo>
                <a:cubicBezTo>
                  <a:pt x="121" y="30"/>
                  <a:pt x="128" y="23"/>
                  <a:pt x="128" y="15"/>
                </a:cubicBezTo>
                <a:cubicBezTo>
                  <a:pt x="128" y="7"/>
                  <a:pt x="121" y="0"/>
                  <a:pt x="113" y="0"/>
                </a:cubicBezTo>
                <a:close/>
                <a:moveTo>
                  <a:pt x="15" y="90"/>
                </a:moveTo>
                <a:cubicBezTo>
                  <a:pt x="11" y="90"/>
                  <a:pt x="7" y="87"/>
                  <a:pt x="7" y="83"/>
                </a:cubicBezTo>
                <a:cubicBezTo>
                  <a:pt x="7" y="78"/>
                  <a:pt x="11" y="75"/>
                  <a:pt x="15" y="75"/>
                </a:cubicBezTo>
                <a:cubicBezTo>
                  <a:pt x="19" y="75"/>
                  <a:pt x="22" y="78"/>
                  <a:pt x="22" y="83"/>
                </a:cubicBezTo>
                <a:cubicBezTo>
                  <a:pt x="22" y="87"/>
                  <a:pt x="19" y="90"/>
                  <a:pt x="15" y="90"/>
                </a:cubicBezTo>
                <a:close/>
                <a:moveTo>
                  <a:pt x="41" y="56"/>
                </a:moveTo>
                <a:cubicBezTo>
                  <a:pt x="37" y="56"/>
                  <a:pt x="34" y="53"/>
                  <a:pt x="34" y="49"/>
                </a:cubicBezTo>
                <a:cubicBezTo>
                  <a:pt x="34" y="45"/>
                  <a:pt x="37" y="41"/>
                  <a:pt x="41" y="41"/>
                </a:cubicBezTo>
                <a:cubicBezTo>
                  <a:pt x="45" y="41"/>
                  <a:pt x="49" y="45"/>
                  <a:pt x="49" y="49"/>
                </a:cubicBezTo>
                <a:cubicBezTo>
                  <a:pt x="49" y="53"/>
                  <a:pt x="45" y="56"/>
                  <a:pt x="41" y="56"/>
                </a:cubicBezTo>
                <a:close/>
                <a:moveTo>
                  <a:pt x="79" y="75"/>
                </a:moveTo>
                <a:cubicBezTo>
                  <a:pt x="75" y="75"/>
                  <a:pt x="71" y="72"/>
                  <a:pt x="71" y="68"/>
                </a:cubicBezTo>
                <a:cubicBezTo>
                  <a:pt x="71" y="63"/>
                  <a:pt x="75" y="60"/>
                  <a:pt x="79" y="60"/>
                </a:cubicBezTo>
                <a:cubicBezTo>
                  <a:pt x="83" y="60"/>
                  <a:pt x="86" y="63"/>
                  <a:pt x="86" y="68"/>
                </a:cubicBezTo>
                <a:cubicBezTo>
                  <a:pt x="86" y="72"/>
                  <a:pt x="83" y="75"/>
                  <a:pt x="79" y="75"/>
                </a:cubicBezTo>
                <a:close/>
                <a:moveTo>
                  <a:pt x="113" y="22"/>
                </a:moveTo>
                <a:cubicBezTo>
                  <a:pt x="108" y="22"/>
                  <a:pt x="105" y="19"/>
                  <a:pt x="105" y="15"/>
                </a:cubicBezTo>
                <a:cubicBezTo>
                  <a:pt x="105" y="11"/>
                  <a:pt x="108" y="7"/>
                  <a:pt x="113" y="7"/>
                </a:cubicBezTo>
                <a:cubicBezTo>
                  <a:pt x="117" y="7"/>
                  <a:pt x="120" y="11"/>
                  <a:pt x="120" y="15"/>
                </a:cubicBezTo>
                <a:cubicBezTo>
                  <a:pt x="120" y="19"/>
                  <a:pt x="117" y="22"/>
                  <a:pt x="113" y="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hangingPunct="1">
              <a:spcBef>
                <a:spcPts val="0"/>
              </a:spcBef>
              <a:defRPr/>
            </a:pPr>
            <a:endParaRPr lang="id-ID" sz="1350"/>
          </a:p>
        </p:txBody>
      </p:sp>
      <p:sp>
        <p:nvSpPr>
          <p:cNvPr id="75" name="Título 11"/>
          <p:cNvSpPr txBox="1">
            <a:spLocks/>
          </p:cNvSpPr>
          <p:nvPr/>
        </p:nvSpPr>
        <p:spPr>
          <a:xfrm>
            <a:off x="1478183" y="987835"/>
            <a:ext cx="8583987" cy="81591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marR="0" indent="0" algn="l" defTabSz="1218406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1218406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1218406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1218406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1218406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" algn="l" defTabSz="1218406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457200" algn="l" defTabSz="1218406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685800" algn="l" defTabSz="1218406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914400" algn="l" defTabSz="1218406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CL" sz="18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Para este proyecto, </a:t>
            </a:r>
            <a:r>
              <a:rPr lang="es-MX" altLang="es-CL" sz="1800" b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consideramos la implementación de</a:t>
            </a:r>
            <a:r>
              <a:rPr lang="es-MX" altLang="es-CL" sz="18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 cinco </a:t>
            </a:r>
            <a:r>
              <a:rPr lang="es-MX" altLang="es-CL" sz="18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quick</a:t>
            </a:r>
            <a:r>
              <a:rPr lang="es-MX" altLang="es-CL" sz="18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 wins en ciberseguridad: </a:t>
            </a:r>
            <a:r>
              <a:rPr lang="es-MX" altLang="es-CL" sz="1800" b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estrategias para la detección temprana de vulnerabilidades, reducción de costo y tiempo en el proceso de desarrollo</a:t>
            </a:r>
            <a:endParaRPr lang="es-CL" altLang="es-CL" sz="18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76" name="Group 197"/>
          <p:cNvGrpSpPr/>
          <p:nvPr/>
        </p:nvGrpSpPr>
        <p:grpSpPr>
          <a:xfrm>
            <a:off x="6714195" y="4017193"/>
            <a:ext cx="329804" cy="375047"/>
            <a:chOff x="9805987" y="1155701"/>
            <a:chExt cx="439738" cy="500062"/>
          </a:xfrm>
          <a:solidFill>
            <a:schemeClr val="accent1"/>
          </a:solidFill>
        </p:grpSpPr>
        <p:sp>
          <p:nvSpPr>
            <p:cNvPr id="77" name="Freeform 108"/>
            <p:cNvSpPr>
              <a:spLocks noEditPoints="1"/>
            </p:cNvSpPr>
            <p:nvPr/>
          </p:nvSpPr>
          <p:spPr bwMode="auto">
            <a:xfrm>
              <a:off x="9899650" y="1155701"/>
              <a:ext cx="252413" cy="125413"/>
            </a:xfrm>
            <a:custGeom>
              <a:avLst/>
              <a:gdLst>
                <a:gd name="T0" fmla="*/ 32 w 32"/>
                <a:gd name="T1" fmla="*/ 8 h 16"/>
                <a:gd name="T2" fmla="*/ 24 w 32"/>
                <a:gd name="T3" fmla="*/ 8 h 16"/>
                <a:gd name="T4" fmla="*/ 16 w 32"/>
                <a:gd name="T5" fmla="*/ 0 h 16"/>
                <a:gd name="T6" fmla="*/ 8 w 32"/>
                <a:gd name="T7" fmla="*/ 8 h 16"/>
                <a:gd name="T8" fmla="*/ 0 w 32"/>
                <a:gd name="T9" fmla="*/ 8 h 16"/>
                <a:gd name="T10" fmla="*/ 0 w 32"/>
                <a:gd name="T11" fmla="*/ 16 h 16"/>
                <a:gd name="T12" fmla="*/ 32 w 32"/>
                <a:gd name="T13" fmla="*/ 16 h 16"/>
                <a:gd name="T14" fmla="*/ 32 w 32"/>
                <a:gd name="T15" fmla="*/ 8 h 16"/>
                <a:gd name="T16" fmla="*/ 16 w 32"/>
                <a:gd name="T17" fmla="*/ 12 h 16"/>
                <a:gd name="T18" fmla="*/ 12 w 32"/>
                <a:gd name="T19" fmla="*/ 8 h 16"/>
                <a:gd name="T20" fmla="*/ 16 w 32"/>
                <a:gd name="T21" fmla="*/ 4 h 16"/>
                <a:gd name="T22" fmla="*/ 20 w 32"/>
                <a:gd name="T23" fmla="*/ 8 h 16"/>
                <a:gd name="T24" fmla="*/ 16 w 32"/>
                <a:gd name="T25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16">
                  <a:moveTo>
                    <a:pt x="32" y="8"/>
                  </a:move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20" y="0"/>
                    <a:pt x="16" y="0"/>
                  </a:cubicBezTo>
                  <a:cubicBezTo>
                    <a:pt x="12" y="0"/>
                    <a:pt x="8" y="4"/>
                    <a:pt x="8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8"/>
                  </a:lnTo>
                  <a:close/>
                  <a:moveTo>
                    <a:pt x="16" y="12"/>
                  </a:moveTo>
                  <a:cubicBezTo>
                    <a:pt x="14" y="12"/>
                    <a:pt x="12" y="10"/>
                    <a:pt x="12" y="8"/>
                  </a:cubicBezTo>
                  <a:cubicBezTo>
                    <a:pt x="12" y="6"/>
                    <a:pt x="14" y="4"/>
                    <a:pt x="16" y="4"/>
                  </a:cubicBezTo>
                  <a:cubicBezTo>
                    <a:pt x="18" y="4"/>
                    <a:pt x="20" y="6"/>
                    <a:pt x="20" y="8"/>
                  </a:cubicBezTo>
                  <a:cubicBezTo>
                    <a:pt x="20" y="10"/>
                    <a:pt x="18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92" name="Freeform 109"/>
            <p:cNvSpPr>
              <a:spLocks noEditPoints="1"/>
            </p:cNvSpPr>
            <p:nvPr/>
          </p:nvSpPr>
          <p:spPr bwMode="auto">
            <a:xfrm>
              <a:off x="9805987" y="1217613"/>
              <a:ext cx="439738" cy="438150"/>
            </a:xfrm>
            <a:custGeom>
              <a:avLst/>
              <a:gdLst>
                <a:gd name="T0" fmla="*/ 237 w 277"/>
                <a:gd name="T1" fmla="*/ 0 h 276"/>
                <a:gd name="T2" fmla="*/ 237 w 277"/>
                <a:gd name="T3" fmla="*/ 59 h 276"/>
                <a:gd name="T4" fmla="*/ 40 w 277"/>
                <a:gd name="T5" fmla="*/ 59 h 276"/>
                <a:gd name="T6" fmla="*/ 40 w 277"/>
                <a:gd name="T7" fmla="*/ 0 h 276"/>
                <a:gd name="T8" fmla="*/ 0 w 277"/>
                <a:gd name="T9" fmla="*/ 0 h 276"/>
                <a:gd name="T10" fmla="*/ 0 w 277"/>
                <a:gd name="T11" fmla="*/ 276 h 276"/>
                <a:gd name="T12" fmla="*/ 277 w 277"/>
                <a:gd name="T13" fmla="*/ 276 h 276"/>
                <a:gd name="T14" fmla="*/ 277 w 277"/>
                <a:gd name="T15" fmla="*/ 0 h 276"/>
                <a:gd name="T16" fmla="*/ 237 w 277"/>
                <a:gd name="T17" fmla="*/ 0 h 276"/>
                <a:gd name="T18" fmla="*/ 129 w 277"/>
                <a:gd name="T19" fmla="*/ 232 h 276"/>
                <a:gd name="T20" fmla="*/ 114 w 277"/>
                <a:gd name="T21" fmla="*/ 222 h 276"/>
                <a:gd name="T22" fmla="*/ 59 w 277"/>
                <a:gd name="T23" fmla="*/ 163 h 276"/>
                <a:gd name="T24" fmla="*/ 89 w 277"/>
                <a:gd name="T25" fmla="*/ 138 h 276"/>
                <a:gd name="T26" fmla="*/ 129 w 277"/>
                <a:gd name="T27" fmla="*/ 178 h 276"/>
                <a:gd name="T28" fmla="*/ 208 w 277"/>
                <a:gd name="T29" fmla="*/ 99 h 276"/>
                <a:gd name="T30" fmla="*/ 237 w 277"/>
                <a:gd name="T31" fmla="*/ 128 h 276"/>
                <a:gd name="T32" fmla="*/ 129 w 277"/>
                <a:gd name="T33" fmla="*/ 23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7" h="276">
                  <a:moveTo>
                    <a:pt x="237" y="0"/>
                  </a:moveTo>
                  <a:lnTo>
                    <a:pt x="237" y="59"/>
                  </a:lnTo>
                  <a:lnTo>
                    <a:pt x="40" y="59"/>
                  </a:lnTo>
                  <a:lnTo>
                    <a:pt x="40" y="0"/>
                  </a:lnTo>
                  <a:lnTo>
                    <a:pt x="0" y="0"/>
                  </a:lnTo>
                  <a:lnTo>
                    <a:pt x="0" y="276"/>
                  </a:lnTo>
                  <a:lnTo>
                    <a:pt x="277" y="276"/>
                  </a:lnTo>
                  <a:lnTo>
                    <a:pt x="277" y="0"/>
                  </a:lnTo>
                  <a:lnTo>
                    <a:pt x="237" y="0"/>
                  </a:lnTo>
                  <a:close/>
                  <a:moveTo>
                    <a:pt x="129" y="232"/>
                  </a:moveTo>
                  <a:lnTo>
                    <a:pt x="114" y="222"/>
                  </a:lnTo>
                  <a:lnTo>
                    <a:pt x="59" y="163"/>
                  </a:lnTo>
                  <a:lnTo>
                    <a:pt x="89" y="138"/>
                  </a:lnTo>
                  <a:lnTo>
                    <a:pt x="129" y="178"/>
                  </a:lnTo>
                  <a:lnTo>
                    <a:pt x="208" y="99"/>
                  </a:lnTo>
                  <a:lnTo>
                    <a:pt x="237" y="128"/>
                  </a:lnTo>
                  <a:lnTo>
                    <a:pt x="129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</p:grpSp>
      <p:grpSp>
        <p:nvGrpSpPr>
          <p:cNvPr id="93" name="Group 30"/>
          <p:cNvGrpSpPr/>
          <p:nvPr/>
        </p:nvGrpSpPr>
        <p:grpSpPr>
          <a:xfrm>
            <a:off x="5020885" y="3489927"/>
            <a:ext cx="418861" cy="399603"/>
            <a:chOff x="4849813" y="501081"/>
            <a:chExt cx="1104900" cy="1054100"/>
          </a:xfrm>
          <a:solidFill>
            <a:schemeClr val="bg2">
              <a:lumMod val="50000"/>
            </a:schemeClr>
          </a:solidFill>
        </p:grpSpPr>
        <p:sp>
          <p:nvSpPr>
            <p:cNvPr id="94" name="Freeform 5"/>
            <p:cNvSpPr>
              <a:spLocks noEditPoints="1"/>
            </p:cNvSpPr>
            <p:nvPr/>
          </p:nvSpPr>
          <p:spPr bwMode="auto">
            <a:xfrm>
              <a:off x="4849813" y="501081"/>
              <a:ext cx="1104900" cy="1054100"/>
            </a:xfrm>
            <a:custGeom>
              <a:avLst/>
              <a:gdLst>
                <a:gd name="T0" fmla="*/ 482 w 526"/>
                <a:gd name="T1" fmla="*/ 0 h 502"/>
                <a:gd name="T2" fmla="*/ 44 w 526"/>
                <a:gd name="T3" fmla="*/ 0 h 502"/>
                <a:gd name="T4" fmla="*/ 0 w 526"/>
                <a:gd name="T5" fmla="*/ 45 h 502"/>
                <a:gd name="T6" fmla="*/ 0 w 526"/>
                <a:gd name="T7" fmla="*/ 384 h 502"/>
                <a:gd name="T8" fmla="*/ 44 w 526"/>
                <a:gd name="T9" fmla="*/ 428 h 502"/>
                <a:gd name="T10" fmla="*/ 177 w 526"/>
                <a:gd name="T11" fmla="*/ 428 h 502"/>
                <a:gd name="T12" fmla="*/ 154 w 526"/>
                <a:gd name="T13" fmla="*/ 454 h 502"/>
                <a:gd name="T14" fmla="*/ 141 w 526"/>
                <a:gd name="T15" fmla="*/ 467 h 502"/>
                <a:gd name="T16" fmla="*/ 140 w 526"/>
                <a:gd name="T17" fmla="*/ 487 h 502"/>
                <a:gd name="T18" fmla="*/ 173 w 526"/>
                <a:gd name="T19" fmla="*/ 502 h 502"/>
                <a:gd name="T20" fmla="*/ 352 w 526"/>
                <a:gd name="T21" fmla="*/ 502 h 502"/>
                <a:gd name="T22" fmla="*/ 386 w 526"/>
                <a:gd name="T23" fmla="*/ 487 h 502"/>
                <a:gd name="T24" fmla="*/ 384 w 526"/>
                <a:gd name="T25" fmla="*/ 467 h 502"/>
                <a:gd name="T26" fmla="*/ 372 w 526"/>
                <a:gd name="T27" fmla="*/ 453 h 502"/>
                <a:gd name="T28" fmla="*/ 348 w 526"/>
                <a:gd name="T29" fmla="*/ 428 h 502"/>
                <a:gd name="T30" fmla="*/ 482 w 526"/>
                <a:gd name="T31" fmla="*/ 428 h 502"/>
                <a:gd name="T32" fmla="*/ 526 w 526"/>
                <a:gd name="T33" fmla="*/ 384 h 502"/>
                <a:gd name="T34" fmla="*/ 526 w 526"/>
                <a:gd name="T35" fmla="*/ 45 h 502"/>
                <a:gd name="T36" fmla="*/ 482 w 526"/>
                <a:gd name="T37" fmla="*/ 0 h 502"/>
                <a:gd name="T38" fmla="*/ 360 w 526"/>
                <a:gd name="T39" fmla="*/ 465 h 502"/>
                <a:gd name="T40" fmla="*/ 371 w 526"/>
                <a:gd name="T41" fmla="*/ 476 h 502"/>
                <a:gd name="T42" fmla="*/ 371 w 526"/>
                <a:gd name="T43" fmla="*/ 480 h 502"/>
                <a:gd name="T44" fmla="*/ 352 w 526"/>
                <a:gd name="T45" fmla="*/ 485 h 502"/>
                <a:gd name="T46" fmla="*/ 173 w 526"/>
                <a:gd name="T47" fmla="*/ 485 h 502"/>
                <a:gd name="T48" fmla="*/ 155 w 526"/>
                <a:gd name="T49" fmla="*/ 480 h 502"/>
                <a:gd name="T50" fmla="*/ 154 w 526"/>
                <a:gd name="T51" fmla="*/ 476 h 502"/>
                <a:gd name="T52" fmla="*/ 154 w 526"/>
                <a:gd name="T53" fmla="*/ 477 h 502"/>
                <a:gd name="T54" fmla="*/ 165 w 526"/>
                <a:gd name="T55" fmla="*/ 465 h 502"/>
                <a:gd name="T56" fmla="*/ 196 w 526"/>
                <a:gd name="T57" fmla="*/ 428 h 502"/>
                <a:gd name="T58" fmla="*/ 329 w 526"/>
                <a:gd name="T59" fmla="*/ 428 h 502"/>
                <a:gd name="T60" fmla="*/ 360 w 526"/>
                <a:gd name="T61" fmla="*/ 465 h 502"/>
                <a:gd name="T62" fmla="*/ 493 w 526"/>
                <a:gd name="T63" fmla="*/ 384 h 502"/>
                <a:gd name="T64" fmla="*/ 482 w 526"/>
                <a:gd name="T65" fmla="*/ 395 h 502"/>
                <a:gd name="T66" fmla="*/ 44 w 526"/>
                <a:gd name="T67" fmla="*/ 395 h 502"/>
                <a:gd name="T68" fmla="*/ 32 w 526"/>
                <a:gd name="T69" fmla="*/ 384 h 502"/>
                <a:gd name="T70" fmla="*/ 32 w 526"/>
                <a:gd name="T71" fmla="*/ 45 h 502"/>
                <a:gd name="T72" fmla="*/ 44 w 526"/>
                <a:gd name="T73" fmla="*/ 33 h 502"/>
                <a:gd name="T74" fmla="*/ 482 w 526"/>
                <a:gd name="T75" fmla="*/ 33 h 502"/>
                <a:gd name="T76" fmla="*/ 493 w 526"/>
                <a:gd name="T77" fmla="*/ 45 h 502"/>
                <a:gd name="T78" fmla="*/ 493 w 526"/>
                <a:gd name="T79" fmla="*/ 38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26" h="502">
                  <a:moveTo>
                    <a:pt x="482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19" y="0"/>
                    <a:pt x="0" y="20"/>
                    <a:pt x="0" y="45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0" y="408"/>
                    <a:pt x="19" y="428"/>
                    <a:pt x="44" y="428"/>
                  </a:cubicBezTo>
                  <a:cubicBezTo>
                    <a:pt x="177" y="428"/>
                    <a:pt x="177" y="428"/>
                    <a:pt x="177" y="428"/>
                  </a:cubicBezTo>
                  <a:cubicBezTo>
                    <a:pt x="170" y="437"/>
                    <a:pt x="159" y="448"/>
                    <a:pt x="154" y="454"/>
                  </a:cubicBezTo>
                  <a:cubicBezTo>
                    <a:pt x="148" y="459"/>
                    <a:pt x="144" y="463"/>
                    <a:pt x="141" y="467"/>
                  </a:cubicBezTo>
                  <a:cubicBezTo>
                    <a:pt x="138" y="471"/>
                    <a:pt x="136" y="480"/>
                    <a:pt x="140" y="487"/>
                  </a:cubicBezTo>
                  <a:cubicBezTo>
                    <a:pt x="144" y="494"/>
                    <a:pt x="152" y="502"/>
                    <a:pt x="173" y="502"/>
                  </a:cubicBezTo>
                  <a:cubicBezTo>
                    <a:pt x="352" y="502"/>
                    <a:pt x="352" y="502"/>
                    <a:pt x="352" y="502"/>
                  </a:cubicBezTo>
                  <a:cubicBezTo>
                    <a:pt x="374" y="502"/>
                    <a:pt x="382" y="494"/>
                    <a:pt x="386" y="487"/>
                  </a:cubicBezTo>
                  <a:cubicBezTo>
                    <a:pt x="389" y="480"/>
                    <a:pt x="388" y="471"/>
                    <a:pt x="384" y="467"/>
                  </a:cubicBezTo>
                  <a:cubicBezTo>
                    <a:pt x="382" y="463"/>
                    <a:pt x="378" y="459"/>
                    <a:pt x="372" y="453"/>
                  </a:cubicBezTo>
                  <a:cubicBezTo>
                    <a:pt x="367" y="448"/>
                    <a:pt x="355" y="437"/>
                    <a:pt x="348" y="428"/>
                  </a:cubicBezTo>
                  <a:cubicBezTo>
                    <a:pt x="482" y="428"/>
                    <a:pt x="482" y="428"/>
                    <a:pt x="482" y="428"/>
                  </a:cubicBezTo>
                  <a:cubicBezTo>
                    <a:pt x="506" y="428"/>
                    <a:pt x="526" y="408"/>
                    <a:pt x="526" y="384"/>
                  </a:cubicBezTo>
                  <a:cubicBezTo>
                    <a:pt x="526" y="45"/>
                    <a:pt x="526" y="45"/>
                    <a:pt x="526" y="45"/>
                  </a:cubicBezTo>
                  <a:cubicBezTo>
                    <a:pt x="526" y="20"/>
                    <a:pt x="506" y="0"/>
                    <a:pt x="482" y="0"/>
                  </a:cubicBezTo>
                  <a:close/>
                  <a:moveTo>
                    <a:pt x="360" y="465"/>
                  </a:moveTo>
                  <a:cubicBezTo>
                    <a:pt x="365" y="470"/>
                    <a:pt x="370" y="474"/>
                    <a:pt x="371" y="476"/>
                  </a:cubicBezTo>
                  <a:cubicBezTo>
                    <a:pt x="371" y="476"/>
                    <a:pt x="372" y="478"/>
                    <a:pt x="371" y="480"/>
                  </a:cubicBezTo>
                  <a:cubicBezTo>
                    <a:pt x="368" y="483"/>
                    <a:pt x="362" y="485"/>
                    <a:pt x="352" y="485"/>
                  </a:cubicBezTo>
                  <a:cubicBezTo>
                    <a:pt x="173" y="485"/>
                    <a:pt x="173" y="485"/>
                    <a:pt x="173" y="485"/>
                  </a:cubicBezTo>
                  <a:cubicBezTo>
                    <a:pt x="164" y="485"/>
                    <a:pt x="157" y="483"/>
                    <a:pt x="155" y="480"/>
                  </a:cubicBezTo>
                  <a:cubicBezTo>
                    <a:pt x="154" y="478"/>
                    <a:pt x="155" y="476"/>
                    <a:pt x="154" y="476"/>
                  </a:cubicBezTo>
                  <a:cubicBezTo>
                    <a:pt x="154" y="476"/>
                    <a:pt x="154" y="476"/>
                    <a:pt x="154" y="477"/>
                  </a:cubicBezTo>
                  <a:cubicBezTo>
                    <a:pt x="156" y="474"/>
                    <a:pt x="161" y="470"/>
                    <a:pt x="165" y="465"/>
                  </a:cubicBezTo>
                  <a:cubicBezTo>
                    <a:pt x="180" y="451"/>
                    <a:pt x="191" y="439"/>
                    <a:pt x="196" y="428"/>
                  </a:cubicBezTo>
                  <a:cubicBezTo>
                    <a:pt x="329" y="428"/>
                    <a:pt x="329" y="428"/>
                    <a:pt x="329" y="428"/>
                  </a:cubicBezTo>
                  <a:cubicBezTo>
                    <a:pt x="334" y="439"/>
                    <a:pt x="346" y="451"/>
                    <a:pt x="360" y="465"/>
                  </a:cubicBezTo>
                  <a:close/>
                  <a:moveTo>
                    <a:pt x="493" y="384"/>
                  </a:moveTo>
                  <a:cubicBezTo>
                    <a:pt x="493" y="390"/>
                    <a:pt x="488" y="395"/>
                    <a:pt x="482" y="395"/>
                  </a:cubicBezTo>
                  <a:cubicBezTo>
                    <a:pt x="44" y="395"/>
                    <a:pt x="44" y="395"/>
                    <a:pt x="44" y="395"/>
                  </a:cubicBezTo>
                  <a:cubicBezTo>
                    <a:pt x="38" y="395"/>
                    <a:pt x="32" y="390"/>
                    <a:pt x="32" y="384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38"/>
                    <a:pt x="38" y="33"/>
                    <a:pt x="44" y="33"/>
                  </a:cubicBezTo>
                  <a:cubicBezTo>
                    <a:pt x="482" y="33"/>
                    <a:pt x="482" y="33"/>
                    <a:pt x="482" y="33"/>
                  </a:cubicBezTo>
                  <a:cubicBezTo>
                    <a:pt x="488" y="33"/>
                    <a:pt x="493" y="38"/>
                    <a:pt x="493" y="45"/>
                  </a:cubicBezTo>
                  <a:lnTo>
                    <a:pt x="493" y="3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  <a:ea typeface="+mn-ea"/>
              </a:endParaRPr>
            </a:p>
          </p:txBody>
        </p:sp>
        <p:sp>
          <p:nvSpPr>
            <p:cNvPr id="95" name="Freeform 6"/>
            <p:cNvSpPr>
              <a:spLocks noEditPoints="1"/>
            </p:cNvSpPr>
            <p:nvPr/>
          </p:nvSpPr>
          <p:spPr bwMode="auto">
            <a:xfrm>
              <a:off x="4986338" y="640781"/>
              <a:ext cx="828675" cy="552450"/>
            </a:xfrm>
            <a:custGeom>
              <a:avLst/>
              <a:gdLst>
                <a:gd name="T0" fmla="*/ 367 w 395"/>
                <a:gd name="T1" fmla="*/ 0 h 264"/>
                <a:gd name="T2" fmla="*/ 28 w 395"/>
                <a:gd name="T3" fmla="*/ 0 h 264"/>
                <a:gd name="T4" fmla="*/ 0 w 395"/>
                <a:gd name="T5" fmla="*/ 28 h 264"/>
                <a:gd name="T6" fmla="*/ 0 w 395"/>
                <a:gd name="T7" fmla="*/ 236 h 264"/>
                <a:gd name="T8" fmla="*/ 28 w 395"/>
                <a:gd name="T9" fmla="*/ 264 h 264"/>
                <a:gd name="T10" fmla="*/ 367 w 395"/>
                <a:gd name="T11" fmla="*/ 264 h 264"/>
                <a:gd name="T12" fmla="*/ 395 w 395"/>
                <a:gd name="T13" fmla="*/ 236 h 264"/>
                <a:gd name="T14" fmla="*/ 395 w 395"/>
                <a:gd name="T15" fmla="*/ 28 h 264"/>
                <a:gd name="T16" fmla="*/ 367 w 395"/>
                <a:gd name="T17" fmla="*/ 0 h 264"/>
                <a:gd name="T18" fmla="*/ 379 w 395"/>
                <a:gd name="T19" fmla="*/ 236 h 264"/>
                <a:gd name="T20" fmla="*/ 367 w 395"/>
                <a:gd name="T21" fmla="*/ 247 h 264"/>
                <a:gd name="T22" fmla="*/ 28 w 395"/>
                <a:gd name="T23" fmla="*/ 247 h 264"/>
                <a:gd name="T24" fmla="*/ 17 w 395"/>
                <a:gd name="T25" fmla="*/ 236 h 264"/>
                <a:gd name="T26" fmla="*/ 17 w 395"/>
                <a:gd name="T27" fmla="*/ 28 h 264"/>
                <a:gd name="T28" fmla="*/ 28 w 395"/>
                <a:gd name="T29" fmla="*/ 17 h 264"/>
                <a:gd name="T30" fmla="*/ 367 w 395"/>
                <a:gd name="T31" fmla="*/ 17 h 264"/>
                <a:gd name="T32" fmla="*/ 379 w 395"/>
                <a:gd name="T33" fmla="*/ 28 h 264"/>
                <a:gd name="T34" fmla="*/ 379 w 395"/>
                <a:gd name="T35" fmla="*/ 236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5" h="264">
                  <a:moveTo>
                    <a:pt x="367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0" y="251"/>
                    <a:pt x="13" y="264"/>
                    <a:pt x="28" y="264"/>
                  </a:cubicBezTo>
                  <a:cubicBezTo>
                    <a:pt x="367" y="264"/>
                    <a:pt x="367" y="264"/>
                    <a:pt x="367" y="264"/>
                  </a:cubicBezTo>
                  <a:cubicBezTo>
                    <a:pt x="383" y="264"/>
                    <a:pt x="395" y="251"/>
                    <a:pt x="395" y="236"/>
                  </a:cubicBezTo>
                  <a:cubicBezTo>
                    <a:pt x="395" y="28"/>
                    <a:pt x="395" y="28"/>
                    <a:pt x="395" y="28"/>
                  </a:cubicBezTo>
                  <a:cubicBezTo>
                    <a:pt x="395" y="13"/>
                    <a:pt x="383" y="0"/>
                    <a:pt x="367" y="0"/>
                  </a:cubicBezTo>
                  <a:close/>
                  <a:moveTo>
                    <a:pt x="379" y="236"/>
                  </a:moveTo>
                  <a:cubicBezTo>
                    <a:pt x="379" y="242"/>
                    <a:pt x="374" y="247"/>
                    <a:pt x="367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2" y="247"/>
                    <a:pt x="17" y="242"/>
                    <a:pt x="17" y="236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2"/>
                    <a:pt x="22" y="17"/>
                    <a:pt x="28" y="17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74" y="17"/>
                    <a:pt x="379" y="22"/>
                    <a:pt x="379" y="28"/>
                  </a:cubicBezTo>
                  <a:lnTo>
                    <a:pt x="379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  <a:ea typeface="+mn-ea"/>
              </a:endParaRPr>
            </a:p>
          </p:txBody>
        </p:sp>
        <p:sp>
          <p:nvSpPr>
            <p:cNvPr id="102" name="Freeform 7"/>
            <p:cNvSpPr>
              <a:spLocks noEditPoints="1"/>
            </p:cNvSpPr>
            <p:nvPr/>
          </p:nvSpPr>
          <p:spPr bwMode="auto">
            <a:xfrm>
              <a:off x="5349875" y="1209106"/>
              <a:ext cx="104775" cy="104775"/>
            </a:xfrm>
            <a:custGeom>
              <a:avLst/>
              <a:gdLst>
                <a:gd name="T0" fmla="*/ 25 w 50"/>
                <a:gd name="T1" fmla="*/ 0 h 50"/>
                <a:gd name="T2" fmla="*/ 0 w 50"/>
                <a:gd name="T3" fmla="*/ 25 h 50"/>
                <a:gd name="T4" fmla="*/ 25 w 50"/>
                <a:gd name="T5" fmla="*/ 50 h 50"/>
                <a:gd name="T6" fmla="*/ 50 w 50"/>
                <a:gd name="T7" fmla="*/ 25 h 50"/>
                <a:gd name="T8" fmla="*/ 25 w 50"/>
                <a:gd name="T9" fmla="*/ 0 h 50"/>
                <a:gd name="T10" fmla="*/ 25 w 50"/>
                <a:gd name="T11" fmla="*/ 33 h 50"/>
                <a:gd name="T12" fmla="*/ 17 w 50"/>
                <a:gd name="T13" fmla="*/ 25 h 50"/>
                <a:gd name="T14" fmla="*/ 25 w 50"/>
                <a:gd name="T15" fmla="*/ 17 h 50"/>
                <a:gd name="T16" fmla="*/ 33 w 50"/>
                <a:gd name="T17" fmla="*/ 25 h 50"/>
                <a:gd name="T18" fmla="*/ 25 w 50"/>
                <a:gd name="T19" fmla="*/ 3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0">
                  <a:moveTo>
                    <a:pt x="25" y="0"/>
                  </a:moveTo>
                  <a:cubicBezTo>
                    <a:pt x="11" y="0"/>
                    <a:pt x="0" y="12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38" y="50"/>
                    <a:pt x="50" y="39"/>
                    <a:pt x="50" y="25"/>
                  </a:cubicBezTo>
                  <a:cubicBezTo>
                    <a:pt x="50" y="12"/>
                    <a:pt x="38" y="0"/>
                    <a:pt x="25" y="0"/>
                  </a:cubicBezTo>
                  <a:close/>
                  <a:moveTo>
                    <a:pt x="25" y="33"/>
                  </a:moveTo>
                  <a:cubicBezTo>
                    <a:pt x="20" y="33"/>
                    <a:pt x="17" y="30"/>
                    <a:pt x="17" y="25"/>
                  </a:cubicBezTo>
                  <a:cubicBezTo>
                    <a:pt x="17" y="21"/>
                    <a:pt x="20" y="17"/>
                    <a:pt x="25" y="17"/>
                  </a:cubicBezTo>
                  <a:cubicBezTo>
                    <a:pt x="29" y="17"/>
                    <a:pt x="33" y="21"/>
                    <a:pt x="33" y="25"/>
                  </a:cubicBezTo>
                  <a:cubicBezTo>
                    <a:pt x="33" y="30"/>
                    <a:pt x="29" y="33"/>
                    <a:pt x="2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  <a:ea typeface="+mn-ea"/>
              </a:endParaRPr>
            </a:p>
          </p:txBody>
        </p:sp>
        <p:sp>
          <p:nvSpPr>
            <p:cNvPr id="103" name="Freeform 8"/>
            <p:cNvSpPr>
              <a:spLocks noEditPoints="1"/>
            </p:cNvSpPr>
            <p:nvPr/>
          </p:nvSpPr>
          <p:spPr bwMode="auto">
            <a:xfrm>
              <a:off x="5480050" y="866206"/>
              <a:ext cx="280988" cy="280988"/>
            </a:xfrm>
            <a:custGeom>
              <a:avLst/>
              <a:gdLst>
                <a:gd name="T0" fmla="*/ 67 w 134"/>
                <a:gd name="T1" fmla="*/ 134 h 134"/>
                <a:gd name="T2" fmla="*/ 0 w 134"/>
                <a:gd name="T3" fmla="*/ 67 h 134"/>
                <a:gd name="T4" fmla="*/ 67 w 134"/>
                <a:gd name="T5" fmla="*/ 0 h 134"/>
                <a:gd name="T6" fmla="*/ 134 w 134"/>
                <a:gd name="T7" fmla="*/ 67 h 134"/>
                <a:gd name="T8" fmla="*/ 67 w 134"/>
                <a:gd name="T9" fmla="*/ 134 h 134"/>
                <a:gd name="T10" fmla="*/ 67 w 134"/>
                <a:gd name="T11" fmla="*/ 10 h 134"/>
                <a:gd name="T12" fmla="*/ 10 w 134"/>
                <a:gd name="T13" fmla="*/ 67 h 134"/>
                <a:gd name="T14" fmla="*/ 67 w 134"/>
                <a:gd name="T15" fmla="*/ 124 h 134"/>
                <a:gd name="T16" fmla="*/ 124 w 134"/>
                <a:gd name="T17" fmla="*/ 67 h 134"/>
                <a:gd name="T18" fmla="*/ 67 w 134"/>
                <a:gd name="T19" fmla="*/ 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34">
                  <a:moveTo>
                    <a:pt x="67" y="134"/>
                  </a:moveTo>
                  <a:cubicBezTo>
                    <a:pt x="30" y="134"/>
                    <a:pt x="0" y="104"/>
                    <a:pt x="0" y="67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4" y="0"/>
                    <a:pt x="134" y="30"/>
                    <a:pt x="134" y="67"/>
                  </a:cubicBezTo>
                  <a:cubicBezTo>
                    <a:pt x="134" y="104"/>
                    <a:pt x="104" y="134"/>
                    <a:pt x="67" y="134"/>
                  </a:cubicBezTo>
                  <a:close/>
                  <a:moveTo>
                    <a:pt x="67" y="10"/>
                  </a:moveTo>
                  <a:cubicBezTo>
                    <a:pt x="35" y="10"/>
                    <a:pt x="10" y="35"/>
                    <a:pt x="10" y="67"/>
                  </a:cubicBezTo>
                  <a:cubicBezTo>
                    <a:pt x="10" y="98"/>
                    <a:pt x="35" y="124"/>
                    <a:pt x="67" y="124"/>
                  </a:cubicBezTo>
                  <a:cubicBezTo>
                    <a:pt x="98" y="124"/>
                    <a:pt x="124" y="98"/>
                    <a:pt x="124" y="67"/>
                  </a:cubicBezTo>
                  <a:cubicBezTo>
                    <a:pt x="124" y="35"/>
                    <a:pt x="98" y="10"/>
                    <a:pt x="6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  <a:ea typeface="+mn-ea"/>
              </a:endParaRPr>
            </a:p>
          </p:txBody>
        </p:sp>
        <p:sp>
          <p:nvSpPr>
            <p:cNvPr id="104" name="Freeform 9"/>
            <p:cNvSpPr>
              <a:spLocks noEditPoints="1"/>
            </p:cNvSpPr>
            <p:nvPr/>
          </p:nvSpPr>
          <p:spPr bwMode="auto">
            <a:xfrm>
              <a:off x="5545138" y="931293"/>
              <a:ext cx="150813" cy="15081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0 h 72"/>
                <a:gd name="T12" fmla="*/ 10 w 72"/>
                <a:gd name="T13" fmla="*/ 36 h 72"/>
                <a:gd name="T14" fmla="*/ 36 w 72"/>
                <a:gd name="T15" fmla="*/ 62 h 72"/>
                <a:gd name="T16" fmla="*/ 62 w 72"/>
                <a:gd name="T17" fmla="*/ 36 h 72"/>
                <a:gd name="T18" fmla="*/ 36 w 72"/>
                <a:gd name="T19" fmla="*/ 1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0"/>
                  </a:moveTo>
                  <a:cubicBezTo>
                    <a:pt x="22" y="10"/>
                    <a:pt x="10" y="21"/>
                    <a:pt x="10" y="36"/>
                  </a:cubicBezTo>
                  <a:cubicBezTo>
                    <a:pt x="10" y="50"/>
                    <a:pt x="22" y="62"/>
                    <a:pt x="36" y="62"/>
                  </a:cubicBezTo>
                  <a:cubicBezTo>
                    <a:pt x="50" y="62"/>
                    <a:pt x="62" y="50"/>
                    <a:pt x="62" y="36"/>
                  </a:cubicBezTo>
                  <a:cubicBezTo>
                    <a:pt x="62" y="21"/>
                    <a:pt x="50" y="10"/>
                    <a:pt x="3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  <a:ea typeface="+mn-ea"/>
              </a:endParaRPr>
            </a:p>
          </p:txBody>
        </p:sp>
        <p:sp>
          <p:nvSpPr>
            <p:cNvPr id="105" name="Freeform 10"/>
            <p:cNvSpPr>
              <a:spLocks/>
            </p:cNvSpPr>
            <p:nvPr/>
          </p:nvSpPr>
          <p:spPr bwMode="auto">
            <a:xfrm>
              <a:off x="5316538" y="702693"/>
              <a:ext cx="371475" cy="396875"/>
            </a:xfrm>
            <a:custGeom>
              <a:avLst/>
              <a:gdLst>
                <a:gd name="T0" fmla="*/ 155 w 177"/>
                <a:gd name="T1" fmla="*/ 0 h 189"/>
                <a:gd name="T2" fmla="*/ 134 w 177"/>
                <a:gd name="T3" fmla="*/ 0 h 189"/>
                <a:gd name="T4" fmla="*/ 104 w 177"/>
                <a:gd name="T5" fmla="*/ 28 h 189"/>
                <a:gd name="T6" fmla="*/ 91 w 177"/>
                <a:gd name="T7" fmla="*/ 33 h 189"/>
                <a:gd name="T8" fmla="*/ 72 w 177"/>
                <a:gd name="T9" fmla="*/ 26 h 189"/>
                <a:gd name="T10" fmla="*/ 50 w 177"/>
                <a:gd name="T11" fmla="*/ 35 h 189"/>
                <a:gd name="T12" fmla="*/ 35 w 177"/>
                <a:gd name="T13" fmla="*/ 50 h 189"/>
                <a:gd name="T14" fmla="*/ 26 w 177"/>
                <a:gd name="T15" fmla="*/ 72 h 189"/>
                <a:gd name="T16" fmla="*/ 33 w 177"/>
                <a:gd name="T17" fmla="*/ 91 h 189"/>
                <a:gd name="T18" fmla="*/ 28 w 177"/>
                <a:gd name="T19" fmla="*/ 104 h 189"/>
                <a:gd name="T20" fmla="*/ 0 w 177"/>
                <a:gd name="T21" fmla="*/ 134 h 189"/>
                <a:gd name="T22" fmla="*/ 0 w 177"/>
                <a:gd name="T23" fmla="*/ 155 h 189"/>
                <a:gd name="T24" fmla="*/ 28 w 177"/>
                <a:gd name="T25" fmla="*/ 186 h 189"/>
                <a:gd name="T26" fmla="*/ 29 w 177"/>
                <a:gd name="T27" fmla="*/ 189 h 189"/>
                <a:gd name="T28" fmla="*/ 52 w 177"/>
                <a:gd name="T29" fmla="*/ 189 h 189"/>
                <a:gd name="T30" fmla="*/ 44 w 177"/>
                <a:gd name="T31" fmla="*/ 165 h 189"/>
                <a:gd name="T32" fmla="*/ 31 w 177"/>
                <a:gd name="T33" fmla="*/ 165 h 189"/>
                <a:gd name="T34" fmla="*/ 21 w 177"/>
                <a:gd name="T35" fmla="*/ 155 h 189"/>
                <a:gd name="T36" fmla="*/ 21 w 177"/>
                <a:gd name="T37" fmla="*/ 134 h 189"/>
                <a:gd name="T38" fmla="*/ 31 w 177"/>
                <a:gd name="T39" fmla="*/ 124 h 189"/>
                <a:gd name="T40" fmla="*/ 44 w 177"/>
                <a:gd name="T41" fmla="*/ 124 h 189"/>
                <a:gd name="T42" fmla="*/ 59 w 177"/>
                <a:gd name="T43" fmla="*/ 88 h 189"/>
                <a:gd name="T44" fmla="*/ 50 w 177"/>
                <a:gd name="T45" fmla="*/ 79 h 189"/>
                <a:gd name="T46" fmla="*/ 50 w 177"/>
                <a:gd name="T47" fmla="*/ 64 h 189"/>
                <a:gd name="T48" fmla="*/ 64 w 177"/>
                <a:gd name="T49" fmla="*/ 50 h 189"/>
                <a:gd name="T50" fmla="*/ 72 w 177"/>
                <a:gd name="T51" fmla="*/ 47 h 189"/>
                <a:gd name="T52" fmla="*/ 79 w 177"/>
                <a:gd name="T53" fmla="*/ 50 h 189"/>
                <a:gd name="T54" fmla="*/ 88 w 177"/>
                <a:gd name="T55" fmla="*/ 59 h 189"/>
                <a:gd name="T56" fmla="*/ 124 w 177"/>
                <a:gd name="T57" fmla="*/ 43 h 189"/>
                <a:gd name="T58" fmla="*/ 124 w 177"/>
                <a:gd name="T59" fmla="*/ 31 h 189"/>
                <a:gd name="T60" fmla="*/ 134 w 177"/>
                <a:gd name="T61" fmla="*/ 21 h 189"/>
                <a:gd name="T62" fmla="*/ 155 w 177"/>
                <a:gd name="T63" fmla="*/ 21 h 189"/>
                <a:gd name="T64" fmla="*/ 165 w 177"/>
                <a:gd name="T65" fmla="*/ 31 h 189"/>
                <a:gd name="T66" fmla="*/ 165 w 177"/>
                <a:gd name="T67" fmla="*/ 43 h 189"/>
                <a:gd name="T68" fmla="*/ 177 w 177"/>
                <a:gd name="T69" fmla="*/ 47 h 189"/>
                <a:gd name="T70" fmla="*/ 177 w 177"/>
                <a:gd name="T71" fmla="*/ 9 h 189"/>
                <a:gd name="T72" fmla="*/ 155 w 177"/>
                <a:gd name="T7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7" h="189">
                  <a:moveTo>
                    <a:pt x="155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18" y="0"/>
                    <a:pt x="105" y="12"/>
                    <a:pt x="104" y="28"/>
                  </a:cubicBezTo>
                  <a:cubicBezTo>
                    <a:pt x="99" y="29"/>
                    <a:pt x="95" y="31"/>
                    <a:pt x="91" y="33"/>
                  </a:cubicBezTo>
                  <a:cubicBezTo>
                    <a:pt x="86" y="28"/>
                    <a:pt x="79" y="26"/>
                    <a:pt x="72" y="26"/>
                  </a:cubicBezTo>
                  <a:cubicBezTo>
                    <a:pt x="63" y="26"/>
                    <a:pt x="56" y="29"/>
                    <a:pt x="50" y="35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29" y="56"/>
                    <a:pt x="26" y="63"/>
                    <a:pt x="26" y="72"/>
                  </a:cubicBezTo>
                  <a:cubicBezTo>
                    <a:pt x="26" y="79"/>
                    <a:pt x="29" y="86"/>
                    <a:pt x="33" y="91"/>
                  </a:cubicBezTo>
                  <a:cubicBezTo>
                    <a:pt x="31" y="95"/>
                    <a:pt x="29" y="99"/>
                    <a:pt x="28" y="104"/>
                  </a:cubicBezTo>
                  <a:cubicBezTo>
                    <a:pt x="12" y="105"/>
                    <a:pt x="0" y="118"/>
                    <a:pt x="0" y="134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71"/>
                    <a:pt x="12" y="184"/>
                    <a:pt x="28" y="186"/>
                  </a:cubicBezTo>
                  <a:cubicBezTo>
                    <a:pt x="28" y="187"/>
                    <a:pt x="29" y="188"/>
                    <a:pt x="29" y="189"/>
                  </a:cubicBezTo>
                  <a:cubicBezTo>
                    <a:pt x="52" y="189"/>
                    <a:pt x="52" y="189"/>
                    <a:pt x="52" y="189"/>
                  </a:cubicBezTo>
                  <a:cubicBezTo>
                    <a:pt x="48" y="182"/>
                    <a:pt x="45" y="174"/>
                    <a:pt x="44" y="165"/>
                  </a:cubicBezTo>
                  <a:cubicBezTo>
                    <a:pt x="31" y="165"/>
                    <a:pt x="31" y="165"/>
                    <a:pt x="31" y="165"/>
                  </a:cubicBezTo>
                  <a:cubicBezTo>
                    <a:pt x="25" y="165"/>
                    <a:pt x="21" y="161"/>
                    <a:pt x="21" y="155"/>
                  </a:cubicBezTo>
                  <a:cubicBezTo>
                    <a:pt x="21" y="134"/>
                    <a:pt x="21" y="134"/>
                    <a:pt x="21" y="134"/>
                  </a:cubicBezTo>
                  <a:cubicBezTo>
                    <a:pt x="21" y="129"/>
                    <a:pt x="25" y="124"/>
                    <a:pt x="31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6" y="111"/>
                    <a:pt x="52" y="99"/>
                    <a:pt x="59" y="88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46" y="75"/>
                    <a:pt x="46" y="68"/>
                    <a:pt x="50" y="64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6" y="48"/>
                    <a:pt x="69" y="47"/>
                    <a:pt x="72" y="47"/>
                  </a:cubicBezTo>
                  <a:cubicBezTo>
                    <a:pt x="74" y="47"/>
                    <a:pt x="77" y="48"/>
                    <a:pt x="79" y="50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99" y="52"/>
                    <a:pt x="111" y="46"/>
                    <a:pt x="124" y="43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24" y="25"/>
                    <a:pt x="129" y="21"/>
                    <a:pt x="134" y="21"/>
                  </a:cubicBezTo>
                  <a:cubicBezTo>
                    <a:pt x="155" y="21"/>
                    <a:pt x="155" y="21"/>
                    <a:pt x="155" y="21"/>
                  </a:cubicBezTo>
                  <a:cubicBezTo>
                    <a:pt x="161" y="21"/>
                    <a:pt x="165" y="25"/>
                    <a:pt x="165" y="31"/>
                  </a:cubicBezTo>
                  <a:cubicBezTo>
                    <a:pt x="165" y="43"/>
                    <a:pt x="165" y="43"/>
                    <a:pt x="165" y="43"/>
                  </a:cubicBezTo>
                  <a:cubicBezTo>
                    <a:pt x="169" y="44"/>
                    <a:pt x="173" y="45"/>
                    <a:pt x="177" y="47"/>
                  </a:cubicBezTo>
                  <a:cubicBezTo>
                    <a:pt x="177" y="9"/>
                    <a:pt x="177" y="9"/>
                    <a:pt x="177" y="9"/>
                  </a:cubicBezTo>
                  <a:cubicBezTo>
                    <a:pt x="171" y="3"/>
                    <a:pt x="163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  <a:ea typeface="+mn-ea"/>
              </a:endParaRPr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6BD3E51C-CD73-6DFF-E315-A0C125E87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5190" y="0"/>
            <a:ext cx="856810" cy="86546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184AE72-C846-4EF8-B49A-9AFBB5850227}"/>
              </a:ext>
            </a:extLst>
          </p:cNvPr>
          <p:cNvSpPr txBox="1"/>
          <p:nvPr/>
        </p:nvSpPr>
        <p:spPr>
          <a:xfrm>
            <a:off x="1478183" y="409229"/>
            <a:ext cx="2357569" cy="5355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s-CL" altLang="es-CL" sz="3200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Solución</a:t>
            </a:r>
            <a:r>
              <a:rPr lang="es-CL" altLang="es-CL" sz="32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endParaRPr lang="es-CL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0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5" grpId="0"/>
      <p:bldP spid="86" grpId="0"/>
      <p:bldP spid="96" grpId="0"/>
      <p:bldP spid="97" grpId="0"/>
      <p:bldP spid="99" grpId="0"/>
      <p:bldP spid="100" grpId="0"/>
      <p:bldP spid="110" grpId="0"/>
      <p:bldP spid="1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número de diapositiva 10"/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fld id="{4B90B3AC-360D-4C0F-BB2D-EFC963FB8AB1}" type="slidenum">
              <a:rPr lang="es-CL" dirty="0" smtClean="0">
                <a:solidFill>
                  <a:srgbClr val="90C226"/>
                </a:solidFill>
              </a:rPr>
              <a:pPr/>
              <a:t>7</a:t>
            </a:fld>
            <a:endParaRPr lang="es-CL" dirty="0">
              <a:solidFill>
                <a:srgbClr val="90C226"/>
              </a:solidFill>
            </a:endParaRPr>
          </a:p>
        </p:txBody>
      </p:sp>
      <p:sp>
        <p:nvSpPr>
          <p:cNvPr id="12" name="Título 11"/>
          <p:cNvSpPr>
            <a:spLocks noGrp="1"/>
          </p:cNvSpPr>
          <p:nvPr>
            <p:ph type="title" idx="4294967295"/>
          </p:nvPr>
        </p:nvSpPr>
        <p:spPr>
          <a:xfrm>
            <a:off x="463343" y="407049"/>
            <a:ext cx="10621370" cy="1320800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 lvl="0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CL" altLang="es-CL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RobotPentester</a:t>
            </a:r>
            <a:endParaRPr lang="es-CL" altLang="es-CL" sz="2800" b="0" dirty="0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1" name="Objeto 20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395" imgH="396" progId="TCLayout.ActiveDocument.1">
                  <p:embed/>
                </p:oleObj>
              </mc:Choice>
              <mc:Fallback>
                <p:oleObj name="Diapositiva de think-cell" r:id="rId3" imgW="395" imgH="396" progId="TCLayout.ActiveDocument.1">
                  <p:embed/>
                  <p:pic>
                    <p:nvPicPr>
                      <p:cNvPr id="21" name="Objeto 20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Subtítulo 12"/>
          <p:cNvSpPr txBox="1">
            <a:spLocks/>
          </p:cNvSpPr>
          <p:nvPr/>
        </p:nvSpPr>
        <p:spPr>
          <a:xfrm>
            <a:off x="777651" y="11484653"/>
            <a:ext cx="4543691" cy="116549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lang="es-ES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lang="es-E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lang="es-CL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Contar con una herramienta adicional que nos entregue información valiosa sobre </a:t>
            </a:r>
            <a:r>
              <a:rPr lang="es-CL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ciberseguridad</a:t>
            </a:r>
            <a:r>
              <a:rPr lang="es-CL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 </a:t>
            </a:r>
            <a:endParaRPr lang="en-US" dirty="0"/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65D995D4-4E73-408A-CBD9-8929F3B59A44}"/>
              </a:ext>
            </a:extLst>
          </p:cNvPr>
          <p:cNvSpPr txBox="1">
            <a:spLocks/>
          </p:cNvSpPr>
          <p:nvPr/>
        </p:nvSpPr>
        <p:spPr>
          <a:xfrm>
            <a:off x="7634514" y="6581895"/>
            <a:ext cx="4026111" cy="251903"/>
          </a:xfrm>
          <a:prstGeom prst="rect">
            <a:avLst/>
          </a:prstGeom>
        </p:spPr>
        <p:txBody>
          <a:bodyPr/>
          <a:lstStyle>
            <a:lvl1pPr marL="304800" marR="0" indent="-30480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117600" marR="0" indent="-81280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422400" marR="0" indent="-81280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727200" marR="0" indent="-81280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32000" marR="0" indent="-81280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260600" marR="0" indent="-81280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489200" marR="0" indent="-81280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2717800" marR="0" indent="-81280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2946400" marR="0" indent="-812800" algn="l" defTabSz="1218406" eaLnBrk="1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None/>
            </a:pPr>
            <a:r>
              <a:rPr lang="es-MX" sz="900" b="1" dirty="0">
                <a:solidFill>
                  <a:schemeClr val="bg1">
                    <a:lumMod val="65000"/>
                  </a:schemeClr>
                </a:solidFill>
              </a:rPr>
              <a:t>RobotPentester</a:t>
            </a:r>
            <a:r>
              <a:rPr lang="es-MX" sz="900" dirty="0">
                <a:solidFill>
                  <a:schemeClr val="bg1">
                    <a:lumMod val="65000"/>
                  </a:schemeClr>
                </a:solidFill>
              </a:rPr>
              <a:t> ha sido desarrollado internamente por la </a:t>
            </a:r>
            <a:r>
              <a:rPr lang="es-MX" sz="900" b="1" dirty="0">
                <a:solidFill>
                  <a:schemeClr val="bg1">
                    <a:lumMod val="65000"/>
                  </a:schemeClr>
                </a:solidFill>
              </a:rPr>
              <a:t>Testing Factory</a:t>
            </a:r>
            <a:endParaRPr lang="x-none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32" name="Diagram 24"/>
          <p:cNvGraphicFramePr/>
          <p:nvPr>
            <p:extLst>
              <p:ext uri="{D42A27DB-BD31-4B8C-83A1-F6EECF244321}">
                <p14:modId xmlns:p14="http://schemas.microsoft.com/office/powerpoint/2010/main" val="2309414459"/>
              </p:ext>
            </p:extLst>
          </p:nvPr>
        </p:nvGraphicFramePr>
        <p:xfrm>
          <a:off x="1299942" y="1744032"/>
          <a:ext cx="8576589" cy="2622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3" name="TextBox 13"/>
          <p:cNvSpPr txBox="1"/>
          <p:nvPr/>
        </p:nvSpPr>
        <p:spPr>
          <a:xfrm>
            <a:off x="4012606" y="1002835"/>
            <a:ext cx="2436174" cy="383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hangingPunct="1">
              <a:spcBef>
                <a:spcPts val="0"/>
              </a:spcBef>
              <a:defRPr/>
            </a:pPr>
            <a:r>
              <a:rPr lang="es-MX" sz="2100" dirty="0">
                <a:latin typeface="+mj-lt"/>
              </a:rPr>
              <a:t>¿Cómo funciona?</a:t>
            </a:r>
            <a:endParaRPr lang="id-ID" sz="2100" dirty="0">
              <a:latin typeface="+mj-lt"/>
            </a:endParaRPr>
          </a:p>
        </p:txBody>
      </p:sp>
      <p:sp>
        <p:nvSpPr>
          <p:cNvPr id="40" name="TextBox 14"/>
          <p:cNvSpPr txBox="1"/>
          <p:nvPr/>
        </p:nvSpPr>
        <p:spPr>
          <a:xfrm>
            <a:off x="628583" y="4029190"/>
            <a:ext cx="2356128" cy="203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hangingPunct="1">
              <a:spcBef>
                <a:spcPts val="0"/>
              </a:spcBef>
              <a:defRPr/>
            </a:pPr>
            <a:r>
              <a:rPr lang="es-MX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Flujo del proceso en 4 pasos </a:t>
            </a:r>
            <a:endParaRPr lang="id-ID" sz="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41" name="Group 15"/>
          <p:cNvGrpSpPr>
            <a:grpSpLocks/>
          </p:cNvGrpSpPr>
          <p:nvPr/>
        </p:nvGrpSpPr>
        <p:grpSpPr bwMode="auto">
          <a:xfrm>
            <a:off x="4690998" y="757697"/>
            <a:ext cx="904379" cy="840926"/>
            <a:chOff x="5314502" y="537541"/>
            <a:chExt cx="1425895" cy="1376617"/>
          </a:xfrm>
        </p:grpSpPr>
        <p:grpSp>
          <p:nvGrpSpPr>
            <p:cNvPr id="42" name="Group 16"/>
            <p:cNvGrpSpPr>
              <a:grpSpLocks/>
            </p:cNvGrpSpPr>
            <p:nvPr/>
          </p:nvGrpSpPr>
          <p:grpSpPr bwMode="auto">
            <a:xfrm>
              <a:off x="5314502" y="537541"/>
              <a:ext cx="616898" cy="398711"/>
              <a:chOff x="7324056" y="694593"/>
              <a:chExt cx="616898" cy="398711"/>
            </a:xfrm>
          </p:grpSpPr>
          <p:sp>
            <p:nvSpPr>
              <p:cNvPr id="47" name="Freeform 23"/>
              <p:cNvSpPr>
                <a:spLocks/>
              </p:cNvSpPr>
              <p:nvPr/>
            </p:nvSpPr>
            <p:spPr bwMode="auto">
              <a:xfrm>
                <a:off x="7398210" y="878847"/>
                <a:ext cx="256365" cy="213906"/>
              </a:xfrm>
              <a:custGeom>
                <a:avLst/>
                <a:gdLst>
                  <a:gd name="T0" fmla="*/ 570 w 570"/>
                  <a:gd name="T1" fmla="*/ 476 h 476"/>
                  <a:gd name="T2" fmla="*/ 30 w 570"/>
                  <a:gd name="T3" fmla="*/ 0 h 476"/>
                  <a:gd name="T4" fmla="*/ 0 w 570"/>
                  <a:gd name="T5" fmla="*/ 36 h 476"/>
                  <a:gd name="T6" fmla="*/ 499 w 570"/>
                  <a:gd name="T7" fmla="*/ 476 h 476"/>
                  <a:gd name="T8" fmla="*/ 570 w 570"/>
                  <a:gd name="T9" fmla="*/ 476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0" h="476">
                    <a:moveTo>
                      <a:pt x="570" y="476"/>
                    </a:moveTo>
                    <a:lnTo>
                      <a:pt x="30" y="0"/>
                    </a:lnTo>
                    <a:lnTo>
                      <a:pt x="0" y="36"/>
                    </a:lnTo>
                    <a:lnTo>
                      <a:pt x="499" y="476"/>
                    </a:lnTo>
                    <a:lnTo>
                      <a:pt x="570" y="476"/>
                    </a:lnTo>
                    <a:close/>
                  </a:path>
                </a:pathLst>
              </a:custGeom>
              <a:solidFill>
                <a:schemeClr val="bg2">
                  <a:alpha val="5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hangingPunct="1">
                  <a:spcBef>
                    <a:spcPts val="0"/>
                  </a:spcBef>
                  <a:defRPr/>
                </a:pPr>
                <a:endParaRPr lang="id-ID" sz="1350"/>
              </a:p>
            </p:txBody>
          </p:sp>
          <p:sp>
            <p:nvSpPr>
              <p:cNvPr id="48" name="Freeform 25"/>
              <p:cNvSpPr>
                <a:spLocks/>
              </p:cNvSpPr>
              <p:nvPr/>
            </p:nvSpPr>
            <p:spPr bwMode="auto">
              <a:xfrm>
                <a:off x="7324056" y="694593"/>
                <a:ext cx="468236" cy="398160"/>
              </a:xfrm>
              <a:custGeom>
                <a:avLst/>
                <a:gdLst>
                  <a:gd name="T0" fmla="*/ 1037 w 1037"/>
                  <a:gd name="T1" fmla="*/ 883 h 883"/>
                  <a:gd name="T2" fmla="*/ 31 w 1037"/>
                  <a:gd name="T3" fmla="*/ 0 h 883"/>
                  <a:gd name="T4" fmla="*/ 0 w 1037"/>
                  <a:gd name="T5" fmla="*/ 35 h 883"/>
                  <a:gd name="T6" fmla="*/ 964 w 1037"/>
                  <a:gd name="T7" fmla="*/ 883 h 883"/>
                  <a:gd name="T8" fmla="*/ 1037 w 1037"/>
                  <a:gd name="T9" fmla="*/ 883 h 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883">
                    <a:moveTo>
                      <a:pt x="1037" y="883"/>
                    </a:moveTo>
                    <a:lnTo>
                      <a:pt x="31" y="0"/>
                    </a:lnTo>
                    <a:lnTo>
                      <a:pt x="0" y="35"/>
                    </a:lnTo>
                    <a:lnTo>
                      <a:pt x="964" y="883"/>
                    </a:lnTo>
                    <a:lnTo>
                      <a:pt x="1037" y="883"/>
                    </a:lnTo>
                    <a:close/>
                  </a:path>
                </a:pathLst>
              </a:custGeom>
              <a:solidFill>
                <a:schemeClr val="accent1">
                  <a:alpha val="5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hangingPunct="1">
                  <a:spcBef>
                    <a:spcPts val="0"/>
                  </a:spcBef>
                  <a:defRPr/>
                </a:pPr>
                <a:endParaRPr lang="id-ID" sz="1350"/>
              </a:p>
            </p:txBody>
          </p:sp>
          <p:sp>
            <p:nvSpPr>
              <p:cNvPr id="49" name="Freeform 23"/>
              <p:cNvSpPr>
                <a:spLocks/>
              </p:cNvSpPr>
              <p:nvPr/>
            </p:nvSpPr>
            <p:spPr bwMode="auto">
              <a:xfrm>
                <a:off x="7601607" y="806840"/>
                <a:ext cx="338995" cy="285913"/>
              </a:xfrm>
              <a:custGeom>
                <a:avLst/>
                <a:gdLst>
                  <a:gd name="T0" fmla="*/ 822 w 822"/>
                  <a:gd name="T1" fmla="*/ 694 h 694"/>
                  <a:gd name="T2" fmla="*/ 34 w 822"/>
                  <a:gd name="T3" fmla="*/ 0 h 694"/>
                  <a:gd name="T4" fmla="*/ 0 w 822"/>
                  <a:gd name="T5" fmla="*/ 36 h 694"/>
                  <a:gd name="T6" fmla="*/ 751 w 822"/>
                  <a:gd name="T7" fmla="*/ 694 h 694"/>
                  <a:gd name="T8" fmla="*/ 822 w 822"/>
                  <a:gd name="T9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2" h="694">
                    <a:moveTo>
                      <a:pt x="822" y="694"/>
                    </a:moveTo>
                    <a:lnTo>
                      <a:pt x="34" y="0"/>
                    </a:lnTo>
                    <a:lnTo>
                      <a:pt x="0" y="36"/>
                    </a:lnTo>
                    <a:lnTo>
                      <a:pt x="751" y="694"/>
                    </a:lnTo>
                    <a:lnTo>
                      <a:pt x="822" y="694"/>
                    </a:lnTo>
                    <a:close/>
                  </a:path>
                </a:pathLst>
              </a:custGeom>
              <a:solidFill>
                <a:schemeClr val="tx2">
                  <a:alpha val="5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hangingPunct="1">
                  <a:spcBef>
                    <a:spcPts val="0"/>
                  </a:spcBef>
                  <a:defRPr/>
                </a:pPr>
                <a:endParaRPr lang="id-ID" sz="1350"/>
              </a:p>
            </p:txBody>
          </p:sp>
        </p:grpSp>
        <p:grpSp>
          <p:nvGrpSpPr>
            <p:cNvPr id="43" name="Group 17"/>
            <p:cNvGrpSpPr>
              <a:grpSpLocks/>
            </p:cNvGrpSpPr>
            <p:nvPr/>
          </p:nvGrpSpPr>
          <p:grpSpPr bwMode="auto">
            <a:xfrm>
              <a:off x="6261313" y="1506868"/>
              <a:ext cx="479084" cy="407290"/>
              <a:chOff x="8086770" y="1485428"/>
              <a:chExt cx="479084" cy="407290"/>
            </a:xfrm>
          </p:grpSpPr>
          <p:sp>
            <p:nvSpPr>
              <p:cNvPr id="44" name="Freeform 24"/>
              <p:cNvSpPr>
                <a:spLocks/>
              </p:cNvSpPr>
              <p:nvPr/>
            </p:nvSpPr>
            <p:spPr bwMode="auto">
              <a:xfrm>
                <a:off x="8087025" y="1486087"/>
                <a:ext cx="478829" cy="406631"/>
              </a:xfrm>
              <a:custGeom>
                <a:avLst/>
                <a:gdLst>
                  <a:gd name="T0" fmla="*/ 0 w 1061"/>
                  <a:gd name="T1" fmla="*/ 0 h 902"/>
                  <a:gd name="T2" fmla="*/ 1028 w 1061"/>
                  <a:gd name="T3" fmla="*/ 902 h 902"/>
                  <a:gd name="T4" fmla="*/ 1061 w 1061"/>
                  <a:gd name="T5" fmla="*/ 866 h 902"/>
                  <a:gd name="T6" fmla="*/ 74 w 1061"/>
                  <a:gd name="T7" fmla="*/ 0 h 902"/>
                  <a:gd name="T8" fmla="*/ 0 w 1061"/>
                  <a:gd name="T9" fmla="*/ 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1" h="902">
                    <a:moveTo>
                      <a:pt x="0" y="0"/>
                    </a:moveTo>
                    <a:lnTo>
                      <a:pt x="1028" y="902"/>
                    </a:lnTo>
                    <a:lnTo>
                      <a:pt x="1061" y="866"/>
                    </a:lnTo>
                    <a:lnTo>
                      <a:pt x="7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alpha val="5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hangingPunct="1">
                  <a:spcBef>
                    <a:spcPts val="0"/>
                  </a:spcBef>
                  <a:defRPr/>
                </a:pPr>
                <a:endParaRPr lang="id-ID" sz="1350"/>
              </a:p>
            </p:txBody>
          </p:sp>
          <p:sp>
            <p:nvSpPr>
              <p:cNvPr id="45" name="Freeform 26"/>
              <p:cNvSpPr>
                <a:spLocks/>
              </p:cNvSpPr>
              <p:nvPr/>
            </p:nvSpPr>
            <p:spPr bwMode="auto">
              <a:xfrm>
                <a:off x="8222623" y="1486087"/>
                <a:ext cx="269077" cy="222376"/>
              </a:xfrm>
              <a:custGeom>
                <a:avLst/>
                <a:gdLst>
                  <a:gd name="T0" fmla="*/ 0 w 592"/>
                  <a:gd name="T1" fmla="*/ 0 h 495"/>
                  <a:gd name="T2" fmla="*/ 561 w 592"/>
                  <a:gd name="T3" fmla="*/ 495 h 495"/>
                  <a:gd name="T4" fmla="*/ 592 w 592"/>
                  <a:gd name="T5" fmla="*/ 459 h 495"/>
                  <a:gd name="T6" fmla="*/ 71 w 592"/>
                  <a:gd name="T7" fmla="*/ 0 h 495"/>
                  <a:gd name="T8" fmla="*/ 0 w 592"/>
                  <a:gd name="T9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2" h="495">
                    <a:moveTo>
                      <a:pt x="0" y="0"/>
                    </a:moveTo>
                    <a:lnTo>
                      <a:pt x="561" y="495"/>
                    </a:lnTo>
                    <a:lnTo>
                      <a:pt x="592" y="459"/>
                    </a:lnTo>
                    <a:lnTo>
                      <a:pt x="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5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hangingPunct="1">
                  <a:spcBef>
                    <a:spcPts val="0"/>
                  </a:spcBef>
                  <a:defRPr/>
                </a:pPr>
                <a:endParaRPr lang="id-ID" sz="1350"/>
              </a:p>
            </p:txBody>
          </p:sp>
          <p:sp>
            <p:nvSpPr>
              <p:cNvPr id="46" name="Freeform 28"/>
              <p:cNvSpPr>
                <a:spLocks/>
              </p:cNvSpPr>
              <p:nvPr/>
            </p:nvSpPr>
            <p:spPr bwMode="auto">
              <a:xfrm>
                <a:off x="8337033" y="1486087"/>
                <a:ext cx="171616" cy="139779"/>
              </a:xfrm>
              <a:custGeom>
                <a:avLst/>
                <a:gdLst>
                  <a:gd name="T0" fmla="*/ 0 w 415"/>
                  <a:gd name="T1" fmla="*/ 0 h 338"/>
                  <a:gd name="T2" fmla="*/ 384 w 415"/>
                  <a:gd name="T3" fmla="*/ 338 h 338"/>
                  <a:gd name="T4" fmla="*/ 415 w 415"/>
                  <a:gd name="T5" fmla="*/ 303 h 338"/>
                  <a:gd name="T6" fmla="*/ 71 w 415"/>
                  <a:gd name="T7" fmla="*/ 0 h 338"/>
                  <a:gd name="T8" fmla="*/ 0 w 415"/>
                  <a:gd name="T9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38">
                    <a:moveTo>
                      <a:pt x="0" y="0"/>
                    </a:moveTo>
                    <a:lnTo>
                      <a:pt x="384" y="338"/>
                    </a:lnTo>
                    <a:lnTo>
                      <a:pt x="415" y="303"/>
                    </a:lnTo>
                    <a:lnTo>
                      <a:pt x="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alpha val="5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hangingPunct="1">
                  <a:spcBef>
                    <a:spcPts val="0"/>
                  </a:spcBef>
                  <a:defRPr/>
                </a:pPr>
                <a:endParaRPr lang="id-ID" sz="1350"/>
              </a:p>
            </p:txBody>
          </p:sp>
        </p:grpSp>
      </p:grpSp>
      <p:sp>
        <p:nvSpPr>
          <p:cNvPr id="50" name="TextBox 126"/>
          <p:cNvSpPr txBox="1">
            <a:spLocks noChangeArrowheads="1"/>
          </p:cNvSpPr>
          <p:nvPr/>
        </p:nvSpPr>
        <p:spPr bwMode="auto">
          <a:xfrm>
            <a:off x="-28159" y="5183969"/>
            <a:ext cx="3259816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s-MX" sz="1200" b="1" dirty="0">
                <a:latin typeface="+mj-lt"/>
              </a:rPr>
              <a:t>Replica de flujo funcional</a:t>
            </a:r>
            <a:endParaRPr lang="id-ID" sz="1200" b="1" dirty="0">
              <a:latin typeface="+mj-lt"/>
            </a:endParaRPr>
          </a:p>
        </p:txBody>
      </p:sp>
      <p:cxnSp>
        <p:nvCxnSpPr>
          <p:cNvPr id="51" name="Straight Connector 128"/>
          <p:cNvCxnSpPr/>
          <p:nvPr/>
        </p:nvCxnSpPr>
        <p:spPr>
          <a:xfrm>
            <a:off x="628583" y="4218954"/>
            <a:ext cx="11092113" cy="133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34"/>
          <p:cNvSpPr txBox="1">
            <a:spLocks noChangeArrowheads="1"/>
          </p:cNvSpPr>
          <p:nvPr/>
        </p:nvSpPr>
        <p:spPr bwMode="auto">
          <a:xfrm>
            <a:off x="3539594" y="4366344"/>
            <a:ext cx="2146490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s-MX" sz="1200" b="1" dirty="0">
                <a:latin typeface="+mj-lt"/>
              </a:rPr>
              <a:t>Ejecución del script</a:t>
            </a:r>
            <a:endParaRPr lang="id-ID" sz="1200" b="1" dirty="0">
              <a:latin typeface="+mj-lt"/>
            </a:endParaRPr>
          </a:p>
        </p:txBody>
      </p:sp>
      <p:sp>
        <p:nvSpPr>
          <p:cNvPr id="53" name="Rectangle 135"/>
          <p:cNvSpPr/>
          <p:nvPr/>
        </p:nvSpPr>
        <p:spPr>
          <a:xfrm>
            <a:off x="3797358" y="4719064"/>
            <a:ext cx="207500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sz="1100" dirty="0"/>
              <a:t>Se levanta el contenedor de </a:t>
            </a:r>
            <a:r>
              <a:rPr lang="es-MX" sz="1100" b="1" dirty="0"/>
              <a:t>JMeter</a:t>
            </a:r>
            <a:r>
              <a:rPr lang="es-MX" sz="1100" dirty="0"/>
              <a:t>, que </a:t>
            </a:r>
            <a:r>
              <a:rPr lang="es-MX" sz="1100" b="1" dirty="0"/>
              <a:t>ejecuta el script</a:t>
            </a:r>
            <a:r>
              <a:rPr lang="es-MX" sz="1100" dirty="0"/>
              <a:t> automatizado replicando el flujo funcional del proyecto.</a:t>
            </a:r>
            <a:endParaRPr lang="es-CL" altLang="es-CL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5" name="TextBox 137"/>
          <p:cNvSpPr txBox="1">
            <a:spLocks noChangeArrowheads="1"/>
          </p:cNvSpPr>
          <p:nvPr/>
        </p:nvSpPr>
        <p:spPr bwMode="auto">
          <a:xfrm>
            <a:off x="6008198" y="4387019"/>
            <a:ext cx="2573360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s-MX" sz="1200" b="1" dirty="0">
                <a:latin typeface="+mj-lt"/>
              </a:rPr>
              <a:t>Monitoreo por OWASP ZAP</a:t>
            </a:r>
            <a:endParaRPr lang="id-ID" sz="1200" b="1" dirty="0">
              <a:latin typeface="+mj-lt"/>
            </a:endParaRPr>
          </a:p>
        </p:txBody>
      </p:sp>
      <p:sp>
        <p:nvSpPr>
          <p:cNvPr id="56" name="Rectangle 138"/>
          <p:cNvSpPr/>
          <p:nvPr/>
        </p:nvSpPr>
        <p:spPr>
          <a:xfrm>
            <a:off x="6250925" y="4758279"/>
            <a:ext cx="2177697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1">
              <a:spcBef>
                <a:spcPts val="0"/>
              </a:spcBef>
              <a:defRPr/>
            </a:pPr>
            <a:r>
              <a:rPr lang="es-MX" sz="1100" dirty="0"/>
              <a:t>El contenedor de </a:t>
            </a:r>
            <a:r>
              <a:rPr lang="es-MX" sz="1100" b="1" dirty="0"/>
              <a:t>OWASP ZAP escucha</a:t>
            </a:r>
            <a:r>
              <a:rPr lang="es-MX" sz="1100" dirty="0"/>
              <a:t> el tráfico generado por </a:t>
            </a:r>
            <a:r>
              <a:rPr lang="es-MX" sz="1100" b="1" dirty="0"/>
              <a:t>JMeter</a:t>
            </a:r>
            <a:r>
              <a:rPr lang="es-MX" sz="1100" dirty="0"/>
              <a:t>, realizando un escaneo pasivo inicial.</a:t>
            </a:r>
            <a:endParaRPr lang="id-ID" sz="1100" dirty="0">
              <a:solidFill>
                <a:schemeClr val="tx2"/>
              </a:solidFill>
            </a:endParaRPr>
          </a:p>
        </p:txBody>
      </p:sp>
      <p:sp>
        <p:nvSpPr>
          <p:cNvPr id="58" name="TextBox 140"/>
          <p:cNvSpPr txBox="1">
            <a:spLocks noChangeArrowheads="1"/>
          </p:cNvSpPr>
          <p:nvPr/>
        </p:nvSpPr>
        <p:spPr bwMode="auto">
          <a:xfrm>
            <a:off x="7925736" y="4377732"/>
            <a:ext cx="3255289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s-MX" sz="1200" b="1" dirty="0">
                <a:latin typeface="Raleway" charset="0"/>
              </a:rPr>
              <a:t>Escaneo </a:t>
            </a:r>
            <a:r>
              <a:rPr lang="es-MX" sz="1200" b="1" dirty="0">
                <a:latin typeface="+mj-lt"/>
              </a:rPr>
              <a:t>activo</a:t>
            </a:r>
            <a:endParaRPr lang="id-ID" sz="1200" b="1" dirty="0">
              <a:latin typeface="+mj-lt"/>
            </a:endParaRPr>
          </a:p>
        </p:txBody>
      </p:sp>
      <p:sp>
        <p:nvSpPr>
          <p:cNvPr id="59" name="Rectangle 141"/>
          <p:cNvSpPr/>
          <p:nvPr/>
        </p:nvSpPr>
        <p:spPr>
          <a:xfrm>
            <a:off x="9756254" y="2721970"/>
            <a:ext cx="2084719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1">
              <a:spcBef>
                <a:spcPts val="0"/>
              </a:spcBef>
              <a:defRPr/>
            </a:pPr>
            <a:r>
              <a:rPr lang="es-MX" sz="1100" dirty="0"/>
              <a:t>Una vez completados los escaneos, El Robot </a:t>
            </a:r>
            <a:r>
              <a:rPr lang="es-MX" sz="1100" b="1" dirty="0"/>
              <a:t>genera</a:t>
            </a:r>
            <a:r>
              <a:rPr lang="es-MX" sz="1100" dirty="0"/>
              <a:t> </a:t>
            </a:r>
            <a:r>
              <a:rPr lang="es-MX" sz="1100" b="1" dirty="0"/>
              <a:t>un informe </a:t>
            </a:r>
            <a:r>
              <a:rPr lang="es-MX" sz="1100" dirty="0"/>
              <a:t>detallado de las vulnerabilidades encontradas.</a:t>
            </a:r>
            <a:endParaRPr lang="id-ID" sz="1100" dirty="0">
              <a:solidFill>
                <a:schemeClr val="tx2"/>
              </a:solidFill>
            </a:endParaRPr>
          </a:p>
        </p:txBody>
      </p:sp>
      <p:sp>
        <p:nvSpPr>
          <p:cNvPr id="61" name="Rectangle 135"/>
          <p:cNvSpPr/>
          <p:nvPr/>
        </p:nvSpPr>
        <p:spPr>
          <a:xfrm>
            <a:off x="524519" y="4749861"/>
            <a:ext cx="27131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CL" altLang="es-CL" sz="1100" dirty="0"/>
              <a:t>Un automatizador utiliza </a:t>
            </a:r>
            <a:r>
              <a:rPr lang="es-CL" altLang="es-CL" sz="1100" b="1" dirty="0"/>
              <a:t>JMeter</a:t>
            </a:r>
            <a:r>
              <a:rPr lang="es-CL" altLang="es-CL" sz="1100" dirty="0"/>
              <a:t> para </a:t>
            </a:r>
            <a:r>
              <a:rPr lang="es-CL" altLang="es-CL" sz="1100" b="1" dirty="0"/>
              <a:t>replicar el flujo funcional</a:t>
            </a:r>
            <a:r>
              <a:rPr lang="es-CL" altLang="es-CL" sz="1100" dirty="0"/>
              <a:t> del proyecto, generando un script que emula las acciones del usuario.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8927057" y="4758279"/>
            <a:ext cx="2549151" cy="54938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s-MX" sz="1100" dirty="0"/>
              <a:t>Posteriormente, realiza un escaneo activo, aplicando las pruebas OWASP para detectar vulnerabilidades.</a:t>
            </a:r>
            <a:endParaRPr lang="es-CL" sz="1100" dirty="0"/>
          </a:p>
        </p:txBody>
      </p:sp>
      <p:pic>
        <p:nvPicPr>
          <p:cNvPr id="64" name="Picture 8" descr="A black and red logo&#10;&#10;Description automatically generated">
            <a:extLst>
              <a:ext uri="{FF2B5EF4-FFF2-40B4-BE49-F238E27FC236}">
                <a16:creationId xmlns:a16="http://schemas.microsoft.com/office/drawing/2014/main" id="{705764C3-BBD0-1D8D-4B8E-197B36C087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97374" y="5503244"/>
            <a:ext cx="1096909" cy="366952"/>
          </a:xfrm>
          <a:prstGeom prst="rect">
            <a:avLst/>
          </a:prstGeom>
        </p:spPr>
      </p:pic>
      <p:pic>
        <p:nvPicPr>
          <p:cNvPr id="65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40387864-9FA3-79EF-1B2F-97F583673D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46755" y="5547739"/>
            <a:ext cx="733154" cy="289929"/>
          </a:xfrm>
          <a:prstGeom prst="rect">
            <a:avLst/>
          </a:prstGeom>
        </p:spPr>
      </p:pic>
      <p:pic>
        <p:nvPicPr>
          <p:cNvPr id="66" name="Picture 4" descr="Considering Docker? Consider Security First - Cisco Umbrella Blog">
            <a:extLst>
              <a:ext uri="{FF2B5EF4-FFF2-40B4-BE49-F238E27FC236}">
                <a16:creationId xmlns:a16="http://schemas.microsoft.com/office/drawing/2014/main" id="{F70026D0-C31E-8733-EE77-006D82C7A3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43188" y="1631478"/>
            <a:ext cx="846772" cy="705235"/>
          </a:xfrm>
          <a:prstGeom prst="rect">
            <a:avLst/>
          </a:prstGeom>
        </p:spPr>
      </p:pic>
      <p:sp>
        <p:nvSpPr>
          <p:cNvPr id="67" name="Rectángulo 66"/>
          <p:cNvSpPr/>
          <p:nvPr/>
        </p:nvSpPr>
        <p:spPr>
          <a:xfrm>
            <a:off x="6211300" y="1759964"/>
            <a:ext cx="312938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CL" altLang="es-CL" sz="1100" dirty="0">
                <a:solidFill>
                  <a:schemeClr val="accent3"/>
                </a:solidFill>
                <a:latin typeface="Arial" panose="020B0604020202020204" pitchFamily="34" charset="0"/>
              </a:rPr>
              <a:t>Docker Compose gestiona la interacción entre los contenedores de JMeter y OWASP ZAP en múltiples ambientes.</a:t>
            </a:r>
          </a:p>
        </p:txBody>
      </p:sp>
    </p:spTree>
    <p:extLst>
      <p:ext uri="{BB962C8B-B14F-4D97-AF65-F5344CB8AC3E}">
        <p14:creationId xmlns:p14="http://schemas.microsoft.com/office/powerpoint/2010/main" val="3867741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0" grpId="0"/>
      <p:bldP spid="50" grpId="0"/>
      <p:bldP spid="52" grpId="0"/>
      <p:bldP spid="53" grpId="0"/>
      <p:bldP spid="55" grpId="0"/>
      <p:bldP spid="56" grpId="0"/>
      <p:bldP spid="58" grpId="0"/>
      <p:bldP spid="59" grpId="0"/>
      <p:bldP spid="61" grpId="0"/>
      <p:bldP spid="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8731423-763E-34B0-3977-71E06EEB8E2F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fld id="{B37290F3-BA30-9341-A10E-737EC97582C1}" type="slidenum">
              <a:rPr lang="es-CL" smtClean="0"/>
              <a:pPr/>
              <a:t>8</a:t>
            </a:fld>
            <a:endParaRPr lang="es-CL"/>
          </a:p>
        </p:txBody>
      </p:sp>
      <p:sp>
        <p:nvSpPr>
          <p:cNvPr id="3" name="Google Shape;243;p6">
            <a:extLst>
              <a:ext uri="{FF2B5EF4-FFF2-40B4-BE49-F238E27FC236}">
                <a16:creationId xmlns:a16="http://schemas.microsoft.com/office/drawing/2014/main" id="{47C8102D-09B1-E637-CF2D-34B2089F09AA}"/>
              </a:ext>
            </a:extLst>
          </p:cNvPr>
          <p:cNvSpPr txBox="1">
            <a:spLocks/>
          </p:cNvSpPr>
          <p:nvPr/>
        </p:nvSpPr>
        <p:spPr>
          <a:xfrm>
            <a:off x="2383173" y="848099"/>
            <a:ext cx="5997583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indent="0" algn="l" defTabSz="1218406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1218406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1218406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1218406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1218406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" algn="l" defTabSz="1218406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457200" algn="l" defTabSz="1218406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685800" algn="l" defTabSz="1218406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914400" algn="l" defTabSz="1218406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>
              <a:lnSpc>
                <a:spcPct val="100000"/>
              </a:lnSpc>
              <a:buSzPts val="2800"/>
            </a:pPr>
            <a:r>
              <a:rPr lang="es-E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Alcance del proyecto</a:t>
            </a:r>
          </a:p>
        </p:txBody>
      </p:sp>
      <p:sp>
        <p:nvSpPr>
          <p:cNvPr id="4" name="Google Shape;244;p6">
            <a:extLst>
              <a:ext uri="{FF2B5EF4-FFF2-40B4-BE49-F238E27FC236}">
                <a16:creationId xmlns:a16="http://schemas.microsoft.com/office/drawing/2014/main" id="{BF28C828-8BA3-925B-C534-4CC8C0545AD4}"/>
              </a:ext>
            </a:extLst>
          </p:cNvPr>
          <p:cNvSpPr txBox="1"/>
          <p:nvPr/>
        </p:nvSpPr>
        <p:spPr>
          <a:xfrm>
            <a:off x="719048" y="1911862"/>
            <a:ext cx="8688188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El proyecto tiene un alcance amplio en el cual se abarcan distintas funcionalidades, las principales son: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endParaRPr lang="es-ES" sz="12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s-ES" sz="1050" b="1" dirty="0"/>
              <a:t>Análisis Automatizado de Seguridad</a:t>
            </a:r>
            <a:r>
              <a:rPr lang="es-ES" sz="1050" dirty="0"/>
              <a:t>: </a:t>
            </a:r>
            <a:r>
              <a:rPr lang="es-ES" sz="1050" dirty="0" err="1"/>
              <a:t>Utilizararemos</a:t>
            </a:r>
            <a:r>
              <a:rPr lang="es-ES" sz="1050" dirty="0"/>
              <a:t> herramientas reconocidas de pruebas de penetración, como OWASP ZAP y </a:t>
            </a:r>
            <a:r>
              <a:rPr lang="es-ES" sz="1050" dirty="0" err="1"/>
              <a:t>Metasploit</a:t>
            </a:r>
            <a:r>
              <a:rPr lang="es-ES" sz="1050" dirty="0"/>
              <a:t>, para detectar vulnerabilidades como inyecciones de código, XSS y errores de configuración de seguridad.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s-ES" sz="1050" b="1" dirty="0"/>
              <a:t>Pruebas de Carga y Rendimiento con </a:t>
            </a:r>
            <a:r>
              <a:rPr lang="es-ES" sz="1050" b="1" dirty="0" err="1"/>
              <a:t>JMeter</a:t>
            </a:r>
            <a:r>
              <a:rPr lang="es-ES" sz="1050" dirty="0"/>
              <a:t>: Evaluaremos cómo las aplicaciones web manejan grandes volúmenes de tráfico y detectará posibles debilidades de seguridad relacionadas con la sobrecarga del sistema.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s-ES" sz="1050" b="1" dirty="0"/>
              <a:t>Implementación y Escalabilidad con Docker</a:t>
            </a:r>
            <a:r>
              <a:rPr lang="es-ES" sz="1050" dirty="0"/>
              <a:t>: Obtendremos una configuración rápida del entorno de pruebas, ofreciendo un despliegue escalable y simplificado que facilita la integración con sistemas CI/CD.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s-ES" sz="1050" b="1" dirty="0"/>
              <a:t>Generación de Reportes Detallados</a:t>
            </a:r>
            <a:r>
              <a:rPr lang="es-ES" sz="1050" dirty="0"/>
              <a:t>: </a:t>
            </a:r>
            <a:r>
              <a:rPr lang="es-ES" sz="1050" dirty="0" err="1"/>
              <a:t>RobotPentester</a:t>
            </a:r>
            <a:r>
              <a:rPr lang="es-ES" sz="1050" dirty="0"/>
              <a:t> generará informes exhaustivos sobre los hallazgos de seguridad, proporcionando una base de datos para realizar mejoras continuas en la seguridad del software.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s-ES" sz="1050" b="1" dirty="0"/>
              <a:t>Validación de Vulnerabilidades en un Entorno Controlado con Kali Linux y </a:t>
            </a:r>
            <a:r>
              <a:rPr lang="es-ES" sz="1050" b="1" dirty="0" err="1"/>
              <a:t>Metasploit</a:t>
            </a:r>
            <a:r>
              <a:rPr lang="es-ES" sz="1050" dirty="0"/>
              <a:t>: Las vulnerabilidades críticas detectadas serán probadas en un entorno de </a:t>
            </a:r>
            <a:r>
              <a:rPr lang="es-ES" sz="1050" b="1" dirty="0"/>
              <a:t>Kali Linux</a:t>
            </a:r>
            <a:r>
              <a:rPr lang="es-ES" sz="1050" dirty="0"/>
              <a:t> con </a:t>
            </a:r>
            <a:r>
              <a:rPr lang="es-ES" sz="1050" b="1" dirty="0" err="1"/>
              <a:t>Metasploit</a:t>
            </a:r>
            <a:r>
              <a:rPr lang="es-ES" sz="1050" dirty="0"/>
              <a:t> para evaluar el impacto real de cada hallazgo. Esto permitirá verificar la gravedad de las amenazas y aplicar medidas preventivas efectivas, maximizando la seguridad de la aplicación en ambientes de producción.</a:t>
            </a:r>
            <a:endParaRPr sz="12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81900825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354603" y="4988636"/>
            <a:ext cx="8135257" cy="184331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L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7011" y="774849"/>
            <a:ext cx="3076483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hangingPunct="1">
              <a:spcBef>
                <a:spcPts val="0"/>
              </a:spcBef>
              <a:defRPr/>
            </a:pPr>
            <a:r>
              <a:rPr lang="es-MX" sz="3200" b="1" dirty="0">
                <a:solidFill>
                  <a:schemeClr val="tx1"/>
                </a:solidFill>
                <a:latin typeface="+mj-lt"/>
              </a:rPr>
              <a:t>Roadmap 2024</a:t>
            </a:r>
            <a:endParaRPr lang="id-ID" sz="3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7842" y="1192324"/>
            <a:ext cx="1425390" cy="2585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hangingPunct="1">
              <a:spcBef>
                <a:spcPts val="0"/>
              </a:spcBef>
              <a:defRPr/>
            </a:pPr>
            <a:r>
              <a:rPr lang="es-MX" sz="1200" dirty="0">
                <a:solidFill>
                  <a:schemeClr val="accent3"/>
                </a:solidFill>
                <a:latin typeface="Calibri Light" panose="020F0302020204030204" pitchFamily="34" charset="0"/>
              </a:rPr>
              <a:t>Hacia donde vamos </a:t>
            </a:r>
            <a:endParaRPr lang="id-ID" sz="1200" dirty="0">
              <a:solidFill>
                <a:schemeClr val="accent3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716841" y="413187"/>
            <a:ext cx="1597025" cy="1467750"/>
            <a:chOff x="5314502" y="537541"/>
            <a:chExt cx="1425895" cy="1376617"/>
          </a:xfrm>
        </p:grpSpPr>
        <p:grpSp>
          <p:nvGrpSpPr>
            <p:cNvPr id="221262" name="Group 6"/>
            <p:cNvGrpSpPr>
              <a:grpSpLocks/>
            </p:cNvGrpSpPr>
            <p:nvPr/>
          </p:nvGrpSpPr>
          <p:grpSpPr bwMode="auto">
            <a:xfrm>
              <a:off x="5314502" y="537541"/>
              <a:ext cx="616898" cy="398711"/>
              <a:chOff x="7324056" y="694593"/>
              <a:chExt cx="616898" cy="398711"/>
            </a:xfrm>
          </p:grpSpPr>
          <p:sp>
            <p:nvSpPr>
              <p:cNvPr id="12" name="Freeform 23"/>
              <p:cNvSpPr>
                <a:spLocks/>
              </p:cNvSpPr>
              <p:nvPr/>
            </p:nvSpPr>
            <p:spPr bwMode="auto">
              <a:xfrm>
                <a:off x="7398210" y="878849"/>
                <a:ext cx="256365" cy="213904"/>
              </a:xfrm>
              <a:custGeom>
                <a:avLst/>
                <a:gdLst>
                  <a:gd name="T0" fmla="*/ 570 w 570"/>
                  <a:gd name="T1" fmla="*/ 476 h 476"/>
                  <a:gd name="T2" fmla="*/ 30 w 570"/>
                  <a:gd name="T3" fmla="*/ 0 h 476"/>
                  <a:gd name="T4" fmla="*/ 0 w 570"/>
                  <a:gd name="T5" fmla="*/ 36 h 476"/>
                  <a:gd name="T6" fmla="*/ 499 w 570"/>
                  <a:gd name="T7" fmla="*/ 476 h 476"/>
                  <a:gd name="T8" fmla="*/ 570 w 570"/>
                  <a:gd name="T9" fmla="*/ 476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0" h="476">
                    <a:moveTo>
                      <a:pt x="570" y="476"/>
                    </a:moveTo>
                    <a:lnTo>
                      <a:pt x="30" y="0"/>
                    </a:lnTo>
                    <a:lnTo>
                      <a:pt x="0" y="36"/>
                    </a:lnTo>
                    <a:lnTo>
                      <a:pt x="499" y="476"/>
                    </a:lnTo>
                    <a:lnTo>
                      <a:pt x="570" y="476"/>
                    </a:lnTo>
                    <a:close/>
                  </a:path>
                </a:pathLst>
              </a:custGeom>
              <a:solidFill>
                <a:schemeClr val="bg2">
                  <a:alpha val="5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hangingPunct="1">
                  <a:spcBef>
                    <a:spcPts val="0"/>
                  </a:spcBef>
                  <a:defRPr/>
                </a:pPr>
                <a:endParaRPr lang="id-ID" sz="1350"/>
              </a:p>
            </p:txBody>
          </p:sp>
          <p:sp>
            <p:nvSpPr>
              <p:cNvPr id="13" name="Freeform 25"/>
              <p:cNvSpPr>
                <a:spLocks/>
              </p:cNvSpPr>
              <p:nvPr/>
            </p:nvSpPr>
            <p:spPr bwMode="auto">
              <a:xfrm>
                <a:off x="7324056" y="694593"/>
                <a:ext cx="468236" cy="398160"/>
              </a:xfrm>
              <a:custGeom>
                <a:avLst/>
                <a:gdLst>
                  <a:gd name="T0" fmla="*/ 1037 w 1037"/>
                  <a:gd name="T1" fmla="*/ 883 h 883"/>
                  <a:gd name="T2" fmla="*/ 31 w 1037"/>
                  <a:gd name="T3" fmla="*/ 0 h 883"/>
                  <a:gd name="T4" fmla="*/ 0 w 1037"/>
                  <a:gd name="T5" fmla="*/ 35 h 883"/>
                  <a:gd name="T6" fmla="*/ 964 w 1037"/>
                  <a:gd name="T7" fmla="*/ 883 h 883"/>
                  <a:gd name="T8" fmla="*/ 1037 w 1037"/>
                  <a:gd name="T9" fmla="*/ 883 h 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883">
                    <a:moveTo>
                      <a:pt x="1037" y="883"/>
                    </a:moveTo>
                    <a:lnTo>
                      <a:pt x="31" y="0"/>
                    </a:lnTo>
                    <a:lnTo>
                      <a:pt x="0" y="35"/>
                    </a:lnTo>
                    <a:lnTo>
                      <a:pt x="964" y="883"/>
                    </a:lnTo>
                    <a:lnTo>
                      <a:pt x="1037" y="883"/>
                    </a:lnTo>
                    <a:close/>
                  </a:path>
                </a:pathLst>
              </a:custGeom>
              <a:solidFill>
                <a:schemeClr val="accent1">
                  <a:alpha val="5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hangingPunct="1">
                  <a:spcBef>
                    <a:spcPts val="0"/>
                  </a:spcBef>
                  <a:defRPr/>
                </a:pPr>
                <a:endParaRPr lang="id-ID" sz="1350"/>
              </a:p>
            </p:txBody>
          </p:sp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7601607" y="806841"/>
                <a:ext cx="338995" cy="285912"/>
              </a:xfrm>
              <a:custGeom>
                <a:avLst/>
                <a:gdLst>
                  <a:gd name="T0" fmla="*/ 822 w 822"/>
                  <a:gd name="T1" fmla="*/ 694 h 694"/>
                  <a:gd name="T2" fmla="*/ 34 w 822"/>
                  <a:gd name="T3" fmla="*/ 0 h 694"/>
                  <a:gd name="T4" fmla="*/ 0 w 822"/>
                  <a:gd name="T5" fmla="*/ 36 h 694"/>
                  <a:gd name="T6" fmla="*/ 751 w 822"/>
                  <a:gd name="T7" fmla="*/ 694 h 694"/>
                  <a:gd name="T8" fmla="*/ 822 w 822"/>
                  <a:gd name="T9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2" h="694">
                    <a:moveTo>
                      <a:pt x="822" y="694"/>
                    </a:moveTo>
                    <a:lnTo>
                      <a:pt x="34" y="0"/>
                    </a:lnTo>
                    <a:lnTo>
                      <a:pt x="0" y="36"/>
                    </a:lnTo>
                    <a:lnTo>
                      <a:pt x="751" y="694"/>
                    </a:lnTo>
                    <a:lnTo>
                      <a:pt x="822" y="694"/>
                    </a:lnTo>
                    <a:close/>
                  </a:path>
                </a:pathLst>
              </a:custGeom>
              <a:solidFill>
                <a:schemeClr val="tx2">
                  <a:alpha val="5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hangingPunct="1">
                  <a:spcBef>
                    <a:spcPts val="0"/>
                  </a:spcBef>
                  <a:defRPr/>
                </a:pPr>
                <a:endParaRPr lang="id-ID" sz="1350"/>
              </a:p>
            </p:txBody>
          </p:sp>
        </p:grpSp>
        <p:grpSp>
          <p:nvGrpSpPr>
            <p:cNvPr id="221263" name="Group 7"/>
            <p:cNvGrpSpPr>
              <a:grpSpLocks/>
            </p:cNvGrpSpPr>
            <p:nvPr/>
          </p:nvGrpSpPr>
          <p:grpSpPr bwMode="auto">
            <a:xfrm>
              <a:off x="6261313" y="1506868"/>
              <a:ext cx="479084" cy="407290"/>
              <a:chOff x="8086770" y="1485428"/>
              <a:chExt cx="479084" cy="407290"/>
            </a:xfrm>
          </p:grpSpPr>
          <p:sp>
            <p:nvSpPr>
              <p:cNvPr id="9" name="Freeform 24"/>
              <p:cNvSpPr>
                <a:spLocks/>
              </p:cNvSpPr>
              <p:nvPr/>
            </p:nvSpPr>
            <p:spPr bwMode="auto">
              <a:xfrm>
                <a:off x="8087025" y="1486087"/>
                <a:ext cx="478829" cy="406631"/>
              </a:xfrm>
              <a:custGeom>
                <a:avLst/>
                <a:gdLst>
                  <a:gd name="T0" fmla="*/ 0 w 1061"/>
                  <a:gd name="T1" fmla="*/ 0 h 902"/>
                  <a:gd name="T2" fmla="*/ 1028 w 1061"/>
                  <a:gd name="T3" fmla="*/ 902 h 902"/>
                  <a:gd name="T4" fmla="*/ 1061 w 1061"/>
                  <a:gd name="T5" fmla="*/ 866 h 902"/>
                  <a:gd name="T6" fmla="*/ 74 w 1061"/>
                  <a:gd name="T7" fmla="*/ 0 h 902"/>
                  <a:gd name="T8" fmla="*/ 0 w 1061"/>
                  <a:gd name="T9" fmla="*/ 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1" h="902">
                    <a:moveTo>
                      <a:pt x="0" y="0"/>
                    </a:moveTo>
                    <a:lnTo>
                      <a:pt x="1028" y="902"/>
                    </a:lnTo>
                    <a:lnTo>
                      <a:pt x="1061" y="866"/>
                    </a:lnTo>
                    <a:lnTo>
                      <a:pt x="7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alpha val="5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hangingPunct="1">
                  <a:spcBef>
                    <a:spcPts val="0"/>
                  </a:spcBef>
                  <a:defRPr/>
                </a:pPr>
                <a:endParaRPr lang="id-ID" sz="1350"/>
              </a:p>
            </p:txBody>
          </p:sp>
          <p:sp>
            <p:nvSpPr>
              <p:cNvPr id="10" name="Freeform 26"/>
              <p:cNvSpPr>
                <a:spLocks/>
              </p:cNvSpPr>
              <p:nvPr/>
            </p:nvSpPr>
            <p:spPr bwMode="auto">
              <a:xfrm>
                <a:off x="8222623" y="1486087"/>
                <a:ext cx="269077" cy="222377"/>
              </a:xfrm>
              <a:custGeom>
                <a:avLst/>
                <a:gdLst>
                  <a:gd name="T0" fmla="*/ 0 w 592"/>
                  <a:gd name="T1" fmla="*/ 0 h 495"/>
                  <a:gd name="T2" fmla="*/ 561 w 592"/>
                  <a:gd name="T3" fmla="*/ 495 h 495"/>
                  <a:gd name="T4" fmla="*/ 592 w 592"/>
                  <a:gd name="T5" fmla="*/ 459 h 495"/>
                  <a:gd name="T6" fmla="*/ 71 w 592"/>
                  <a:gd name="T7" fmla="*/ 0 h 495"/>
                  <a:gd name="T8" fmla="*/ 0 w 592"/>
                  <a:gd name="T9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2" h="495">
                    <a:moveTo>
                      <a:pt x="0" y="0"/>
                    </a:moveTo>
                    <a:lnTo>
                      <a:pt x="561" y="495"/>
                    </a:lnTo>
                    <a:lnTo>
                      <a:pt x="592" y="459"/>
                    </a:lnTo>
                    <a:lnTo>
                      <a:pt x="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5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hangingPunct="1">
                  <a:spcBef>
                    <a:spcPts val="0"/>
                  </a:spcBef>
                  <a:defRPr/>
                </a:pPr>
                <a:endParaRPr lang="id-ID" sz="1350"/>
              </a:p>
            </p:txBody>
          </p:sp>
          <p:sp>
            <p:nvSpPr>
              <p:cNvPr id="11" name="Freeform 28"/>
              <p:cNvSpPr>
                <a:spLocks/>
              </p:cNvSpPr>
              <p:nvPr/>
            </p:nvSpPr>
            <p:spPr bwMode="auto">
              <a:xfrm>
                <a:off x="8337033" y="1486087"/>
                <a:ext cx="171616" cy="139779"/>
              </a:xfrm>
              <a:custGeom>
                <a:avLst/>
                <a:gdLst>
                  <a:gd name="T0" fmla="*/ 0 w 415"/>
                  <a:gd name="T1" fmla="*/ 0 h 338"/>
                  <a:gd name="T2" fmla="*/ 384 w 415"/>
                  <a:gd name="T3" fmla="*/ 338 h 338"/>
                  <a:gd name="T4" fmla="*/ 415 w 415"/>
                  <a:gd name="T5" fmla="*/ 303 h 338"/>
                  <a:gd name="T6" fmla="*/ 71 w 415"/>
                  <a:gd name="T7" fmla="*/ 0 h 338"/>
                  <a:gd name="T8" fmla="*/ 0 w 415"/>
                  <a:gd name="T9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38">
                    <a:moveTo>
                      <a:pt x="0" y="0"/>
                    </a:moveTo>
                    <a:lnTo>
                      <a:pt x="384" y="338"/>
                    </a:lnTo>
                    <a:lnTo>
                      <a:pt x="415" y="303"/>
                    </a:lnTo>
                    <a:lnTo>
                      <a:pt x="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alpha val="5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hangingPunct="1">
                  <a:spcBef>
                    <a:spcPts val="0"/>
                  </a:spcBef>
                  <a:defRPr/>
                </a:pPr>
                <a:endParaRPr lang="id-ID" sz="1350"/>
              </a:p>
            </p:txBody>
          </p:sp>
        </p:grpSp>
      </p:grpSp>
      <p:sp>
        <p:nvSpPr>
          <p:cNvPr id="56" name="Oval 39"/>
          <p:cNvSpPr>
            <a:spLocks noChangeArrowheads="1"/>
          </p:cNvSpPr>
          <p:nvPr/>
        </p:nvSpPr>
        <p:spPr bwMode="auto">
          <a:xfrm>
            <a:off x="3895725" y="3327401"/>
            <a:ext cx="122238" cy="1238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hangingPunct="1">
              <a:spcBef>
                <a:spcPts val="0"/>
              </a:spcBef>
              <a:defRPr/>
            </a:pPr>
            <a:endParaRPr lang="id-ID" sz="1350"/>
          </a:p>
        </p:txBody>
      </p:sp>
      <p:sp>
        <p:nvSpPr>
          <p:cNvPr id="58" name="Oval 41"/>
          <p:cNvSpPr>
            <a:spLocks noChangeArrowheads="1"/>
          </p:cNvSpPr>
          <p:nvPr/>
        </p:nvSpPr>
        <p:spPr bwMode="auto">
          <a:xfrm>
            <a:off x="8435976" y="3095626"/>
            <a:ext cx="123825" cy="1238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hangingPunct="1">
              <a:spcBef>
                <a:spcPts val="0"/>
              </a:spcBef>
              <a:defRPr/>
            </a:pPr>
            <a:endParaRPr lang="id-ID" sz="1350"/>
          </a:p>
        </p:txBody>
      </p:sp>
      <p:sp>
        <p:nvSpPr>
          <p:cNvPr id="60" name="Oval 43"/>
          <p:cNvSpPr>
            <a:spLocks noChangeArrowheads="1"/>
          </p:cNvSpPr>
          <p:nvPr/>
        </p:nvSpPr>
        <p:spPr bwMode="auto">
          <a:xfrm>
            <a:off x="7781925" y="3300413"/>
            <a:ext cx="122238" cy="12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hangingPunct="1">
              <a:spcBef>
                <a:spcPts val="0"/>
              </a:spcBef>
              <a:defRPr/>
            </a:pPr>
            <a:endParaRPr lang="id-ID" sz="1350"/>
          </a:p>
        </p:txBody>
      </p:sp>
      <p:sp>
        <p:nvSpPr>
          <p:cNvPr id="62" name="Oval 45"/>
          <p:cNvSpPr>
            <a:spLocks noChangeArrowheads="1"/>
          </p:cNvSpPr>
          <p:nvPr/>
        </p:nvSpPr>
        <p:spPr bwMode="auto">
          <a:xfrm>
            <a:off x="7131051" y="3238500"/>
            <a:ext cx="123825" cy="1222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hangingPunct="1">
              <a:spcBef>
                <a:spcPts val="0"/>
              </a:spcBef>
              <a:defRPr/>
            </a:pPr>
            <a:endParaRPr lang="id-ID" sz="1350"/>
          </a:p>
        </p:txBody>
      </p:sp>
      <p:sp>
        <p:nvSpPr>
          <p:cNvPr id="64" name="Oval 47"/>
          <p:cNvSpPr>
            <a:spLocks noChangeArrowheads="1"/>
          </p:cNvSpPr>
          <p:nvPr/>
        </p:nvSpPr>
        <p:spPr bwMode="auto">
          <a:xfrm>
            <a:off x="6480175" y="2860676"/>
            <a:ext cx="122238" cy="1238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hangingPunct="1">
              <a:spcBef>
                <a:spcPts val="0"/>
              </a:spcBef>
              <a:defRPr/>
            </a:pPr>
            <a:endParaRPr lang="id-ID" sz="1350"/>
          </a:p>
        </p:txBody>
      </p:sp>
      <p:sp>
        <p:nvSpPr>
          <p:cNvPr id="65" name="Oval 48"/>
          <p:cNvSpPr>
            <a:spLocks noChangeArrowheads="1"/>
          </p:cNvSpPr>
          <p:nvPr/>
        </p:nvSpPr>
        <p:spPr bwMode="auto">
          <a:xfrm>
            <a:off x="5826126" y="3316289"/>
            <a:ext cx="125413" cy="122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hangingPunct="1">
              <a:spcBef>
                <a:spcPts val="0"/>
              </a:spcBef>
              <a:defRPr/>
            </a:pPr>
            <a:endParaRPr lang="id-ID" sz="1350"/>
          </a:p>
        </p:txBody>
      </p:sp>
      <p:sp>
        <p:nvSpPr>
          <p:cNvPr id="67" name="Oval 50"/>
          <p:cNvSpPr>
            <a:spLocks noChangeArrowheads="1"/>
          </p:cNvSpPr>
          <p:nvPr/>
        </p:nvSpPr>
        <p:spPr bwMode="auto">
          <a:xfrm>
            <a:off x="5173664" y="3238500"/>
            <a:ext cx="123825" cy="1222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hangingPunct="1">
              <a:spcBef>
                <a:spcPts val="0"/>
              </a:spcBef>
              <a:defRPr/>
            </a:pPr>
            <a:endParaRPr lang="id-ID" sz="1350"/>
          </a:p>
        </p:txBody>
      </p:sp>
      <p:sp>
        <p:nvSpPr>
          <p:cNvPr id="70" name="Oval 53"/>
          <p:cNvSpPr>
            <a:spLocks noChangeArrowheads="1"/>
          </p:cNvSpPr>
          <p:nvPr/>
        </p:nvSpPr>
        <p:spPr bwMode="auto">
          <a:xfrm>
            <a:off x="3217864" y="3508375"/>
            <a:ext cx="122237" cy="12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hangingPunct="1">
              <a:spcBef>
                <a:spcPts val="0"/>
              </a:spcBef>
              <a:defRPr/>
            </a:pPr>
            <a:endParaRPr lang="id-ID" sz="1350"/>
          </a:p>
        </p:txBody>
      </p:sp>
      <p:sp>
        <p:nvSpPr>
          <p:cNvPr id="71" name="Oval 54"/>
          <p:cNvSpPr>
            <a:spLocks noChangeArrowheads="1"/>
          </p:cNvSpPr>
          <p:nvPr/>
        </p:nvSpPr>
        <p:spPr bwMode="auto">
          <a:xfrm>
            <a:off x="4522789" y="3870325"/>
            <a:ext cx="122237" cy="1285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hangingPunct="1">
              <a:spcBef>
                <a:spcPts val="0"/>
              </a:spcBef>
              <a:defRPr/>
            </a:pPr>
            <a:endParaRPr lang="id-ID" sz="1350"/>
          </a:p>
        </p:txBody>
      </p: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3140076" y="2784475"/>
            <a:ext cx="5495925" cy="1290638"/>
            <a:chOff x="2432051" y="2568576"/>
            <a:chExt cx="7327900" cy="1720850"/>
          </a:xfrm>
        </p:grpSpPr>
        <p:sp>
          <p:nvSpPr>
            <p:cNvPr id="57" name="Freeform 40"/>
            <p:cNvSpPr>
              <a:spLocks noEditPoints="1"/>
            </p:cNvSpPr>
            <p:nvPr/>
          </p:nvSpPr>
          <p:spPr bwMode="auto">
            <a:xfrm>
              <a:off x="9391651" y="2881843"/>
              <a:ext cx="368300" cy="370417"/>
            </a:xfrm>
            <a:custGeom>
              <a:avLst/>
              <a:gdLst>
                <a:gd name="T0" fmla="*/ 60 w 72"/>
                <a:gd name="T1" fmla="*/ 36 h 72"/>
                <a:gd name="T2" fmla="*/ 36 w 72"/>
                <a:gd name="T3" fmla="*/ 60 h 72"/>
                <a:gd name="T4" fmla="*/ 12 w 72"/>
                <a:gd name="T5" fmla="*/ 36 h 72"/>
                <a:gd name="T6" fmla="*/ 36 w 72"/>
                <a:gd name="T7" fmla="*/ 12 h 72"/>
                <a:gd name="T8" fmla="*/ 60 w 72"/>
                <a:gd name="T9" fmla="*/ 36 h 72"/>
                <a:gd name="T10" fmla="*/ 36 w 72"/>
                <a:gd name="T11" fmla="*/ 0 h 72"/>
                <a:gd name="T12" fmla="*/ 0 w 72"/>
                <a:gd name="T13" fmla="*/ 36 h 72"/>
                <a:gd name="T14" fmla="*/ 36 w 72"/>
                <a:gd name="T15" fmla="*/ 72 h 72"/>
                <a:gd name="T16" fmla="*/ 72 w 72"/>
                <a:gd name="T17" fmla="*/ 36 h 72"/>
                <a:gd name="T18" fmla="*/ 36 w 72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0" y="36"/>
                  </a:moveTo>
                  <a:cubicBezTo>
                    <a:pt x="60" y="49"/>
                    <a:pt x="49" y="60"/>
                    <a:pt x="36" y="60"/>
                  </a:cubicBezTo>
                  <a:cubicBezTo>
                    <a:pt x="23" y="60"/>
                    <a:pt x="12" y="49"/>
                    <a:pt x="12" y="36"/>
                  </a:cubicBezTo>
                  <a:cubicBezTo>
                    <a:pt x="12" y="23"/>
                    <a:pt x="23" y="12"/>
                    <a:pt x="36" y="12"/>
                  </a:cubicBezTo>
                  <a:cubicBezTo>
                    <a:pt x="49" y="12"/>
                    <a:pt x="60" y="23"/>
                    <a:pt x="60" y="36"/>
                  </a:cubicBezTo>
                  <a:close/>
                  <a:moveTo>
                    <a:pt x="36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59" name="Freeform 42"/>
            <p:cNvSpPr>
              <a:spLocks noEditPoints="1"/>
            </p:cNvSpPr>
            <p:nvPr/>
          </p:nvSpPr>
          <p:spPr bwMode="auto">
            <a:xfrm>
              <a:off x="8519584" y="3154893"/>
              <a:ext cx="368300" cy="374649"/>
            </a:xfrm>
            <a:custGeom>
              <a:avLst/>
              <a:gdLst>
                <a:gd name="T0" fmla="*/ 60 w 72"/>
                <a:gd name="T1" fmla="*/ 37 h 73"/>
                <a:gd name="T2" fmla="*/ 36 w 72"/>
                <a:gd name="T3" fmla="*/ 61 h 73"/>
                <a:gd name="T4" fmla="*/ 12 w 72"/>
                <a:gd name="T5" fmla="*/ 37 h 73"/>
                <a:gd name="T6" fmla="*/ 36 w 72"/>
                <a:gd name="T7" fmla="*/ 13 h 73"/>
                <a:gd name="T8" fmla="*/ 60 w 72"/>
                <a:gd name="T9" fmla="*/ 37 h 73"/>
                <a:gd name="T10" fmla="*/ 36 w 72"/>
                <a:gd name="T11" fmla="*/ 0 h 73"/>
                <a:gd name="T12" fmla="*/ 0 w 72"/>
                <a:gd name="T13" fmla="*/ 37 h 73"/>
                <a:gd name="T14" fmla="*/ 36 w 72"/>
                <a:gd name="T15" fmla="*/ 73 h 73"/>
                <a:gd name="T16" fmla="*/ 72 w 72"/>
                <a:gd name="T17" fmla="*/ 37 h 73"/>
                <a:gd name="T18" fmla="*/ 36 w 72"/>
                <a:gd name="T1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3">
                  <a:moveTo>
                    <a:pt x="60" y="37"/>
                  </a:moveTo>
                  <a:cubicBezTo>
                    <a:pt x="60" y="50"/>
                    <a:pt x="49" y="61"/>
                    <a:pt x="36" y="61"/>
                  </a:cubicBezTo>
                  <a:cubicBezTo>
                    <a:pt x="23" y="61"/>
                    <a:pt x="12" y="50"/>
                    <a:pt x="12" y="37"/>
                  </a:cubicBezTo>
                  <a:cubicBezTo>
                    <a:pt x="12" y="23"/>
                    <a:pt x="23" y="13"/>
                    <a:pt x="36" y="13"/>
                  </a:cubicBezTo>
                  <a:cubicBezTo>
                    <a:pt x="49" y="13"/>
                    <a:pt x="60" y="23"/>
                    <a:pt x="60" y="37"/>
                  </a:cubicBezTo>
                  <a:close/>
                  <a:moveTo>
                    <a:pt x="36" y="0"/>
                  </a:moveTo>
                  <a:cubicBezTo>
                    <a:pt x="16" y="0"/>
                    <a:pt x="0" y="17"/>
                    <a:pt x="0" y="37"/>
                  </a:cubicBezTo>
                  <a:cubicBezTo>
                    <a:pt x="0" y="57"/>
                    <a:pt x="16" y="73"/>
                    <a:pt x="36" y="73"/>
                  </a:cubicBezTo>
                  <a:cubicBezTo>
                    <a:pt x="56" y="73"/>
                    <a:pt x="72" y="57"/>
                    <a:pt x="72" y="37"/>
                  </a:cubicBezTo>
                  <a:cubicBezTo>
                    <a:pt x="72" y="17"/>
                    <a:pt x="56" y="0"/>
                    <a:pt x="36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61" name="Freeform 44"/>
            <p:cNvSpPr>
              <a:spLocks noEditPoints="1"/>
            </p:cNvSpPr>
            <p:nvPr/>
          </p:nvSpPr>
          <p:spPr bwMode="auto">
            <a:xfrm>
              <a:off x="7649635" y="3072342"/>
              <a:ext cx="368300" cy="370417"/>
            </a:xfrm>
            <a:custGeom>
              <a:avLst/>
              <a:gdLst>
                <a:gd name="T0" fmla="*/ 60 w 72"/>
                <a:gd name="T1" fmla="*/ 36 h 72"/>
                <a:gd name="T2" fmla="*/ 36 w 72"/>
                <a:gd name="T3" fmla="*/ 60 h 72"/>
                <a:gd name="T4" fmla="*/ 12 w 72"/>
                <a:gd name="T5" fmla="*/ 36 h 72"/>
                <a:gd name="T6" fmla="*/ 36 w 72"/>
                <a:gd name="T7" fmla="*/ 12 h 72"/>
                <a:gd name="T8" fmla="*/ 60 w 72"/>
                <a:gd name="T9" fmla="*/ 36 h 72"/>
                <a:gd name="T10" fmla="*/ 36 w 72"/>
                <a:gd name="T11" fmla="*/ 0 h 72"/>
                <a:gd name="T12" fmla="*/ 0 w 72"/>
                <a:gd name="T13" fmla="*/ 36 h 72"/>
                <a:gd name="T14" fmla="*/ 36 w 72"/>
                <a:gd name="T15" fmla="*/ 72 h 72"/>
                <a:gd name="T16" fmla="*/ 72 w 72"/>
                <a:gd name="T17" fmla="*/ 36 h 72"/>
                <a:gd name="T18" fmla="*/ 36 w 72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0" y="36"/>
                  </a:moveTo>
                  <a:cubicBezTo>
                    <a:pt x="60" y="49"/>
                    <a:pt x="49" y="60"/>
                    <a:pt x="36" y="60"/>
                  </a:cubicBezTo>
                  <a:cubicBezTo>
                    <a:pt x="23" y="60"/>
                    <a:pt x="12" y="49"/>
                    <a:pt x="12" y="36"/>
                  </a:cubicBezTo>
                  <a:cubicBezTo>
                    <a:pt x="12" y="23"/>
                    <a:pt x="23" y="12"/>
                    <a:pt x="36" y="12"/>
                  </a:cubicBezTo>
                  <a:cubicBezTo>
                    <a:pt x="49" y="12"/>
                    <a:pt x="60" y="23"/>
                    <a:pt x="60" y="36"/>
                  </a:cubicBezTo>
                  <a:close/>
                  <a:moveTo>
                    <a:pt x="36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63" name="Freeform 46"/>
            <p:cNvSpPr>
              <a:spLocks noEditPoints="1"/>
            </p:cNvSpPr>
            <p:nvPr/>
          </p:nvSpPr>
          <p:spPr bwMode="auto">
            <a:xfrm>
              <a:off x="6783918" y="2568576"/>
              <a:ext cx="366184" cy="374651"/>
            </a:xfrm>
            <a:custGeom>
              <a:avLst/>
              <a:gdLst>
                <a:gd name="T0" fmla="*/ 60 w 72"/>
                <a:gd name="T1" fmla="*/ 36 h 73"/>
                <a:gd name="T2" fmla="*/ 36 w 72"/>
                <a:gd name="T3" fmla="*/ 60 h 73"/>
                <a:gd name="T4" fmla="*/ 12 w 72"/>
                <a:gd name="T5" fmla="*/ 36 h 73"/>
                <a:gd name="T6" fmla="*/ 36 w 72"/>
                <a:gd name="T7" fmla="*/ 12 h 73"/>
                <a:gd name="T8" fmla="*/ 60 w 72"/>
                <a:gd name="T9" fmla="*/ 36 h 73"/>
                <a:gd name="T10" fmla="*/ 36 w 72"/>
                <a:gd name="T11" fmla="*/ 0 h 73"/>
                <a:gd name="T12" fmla="*/ 0 w 72"/>
                <a:gd name="T13" fmla="*/ 36 h 73"/>
                <a:gd name="T14" fmla="*/ 36 w 72"/>
                <a:gd name="T15" fmla="*/ 73 h 73"/>
                <a:gd name="T16" fmla="*/ 72 w 72"/>
                <a:gd name="T17" fmla="*/ 36 h 73"/>
                <a:gd name="T18" fmla="*/ 36 w 72"/>
                <a:gd name="T1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3">
                  <a:moveTo>
                    <a:pt x="60" y="36"/>
                  </a:moveTo>
                  <a:cubicBezTo>
                    <a:pt x="60" y="50"/>
                    <a:pt x="49" y="60"/>
                    <a:pt x="36" y="60"/>
                  </a:cubicBezTo>
                  <a:cubicBezTo>
                    <a:pt x="23" y="60"/>
                    <a:pt x="12" y="50"/>
                    <a:pt x="12" y="36"/>
                  </a:cubicBezTo>
                  <a:cubicBezTo>
                    <a:pt x="12" y="23"/>
                    <a:pt x="23" y="12"/>
                    <a:pt x="36" y="12"/>
                  </a:cubicBezTo>
                  <a:cubicBezTo>
                    <a:pt x="49" y="12"/>
                    <a:pt x="60" y="23"/>
                    <a:pt x="60" y="36"/>
                  </a:cubicBezTo>
                  <a:close/>
                  <a:moveTo>
                    <a:pt x="36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3"/>
                    <a:pt x="36" y="73"/>
                  </a:cubicBezTo>
                  <a:cubicBezTo>
                    <a:pt x="56" y="73"/>
                    <a:pt x="72" y="5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66" name="Freeform 49"/>
            <p:cNvSpPr>
              <a:spLocks noEditPoints="1"/>
            </p:cNvSpPr>
            <p:nvPr/>
          </p:nvSpPr>
          <p:spPr bwMode="auto">
            <a:xfrm>
              <a:off x="5041902" y="3072342"/>
              <a:ext cx="366183" cy="370417"/>
            </a:xfrm>
            <a:custGeom>
              <a:avLst/>
              <a:gdLst>
                <a:gd name="T0" fmla="*/ 36 w 72"/>
                <a:gd name="T1" fmla="*/ 0 h 72"/>
                <a:gd name="T2" fmla="*/ 0 w 72"/>
                <a:gd name="T3" fmla="*/ 36 h 72"/>
                <a:gd name="T4" fmla="*/ 36 w 72"/>
                <a:gd name="T5" fmla="*/ 72 h 72"/>
                <a:gd name="T6" fmla="*/ 72 w 72"/>
                <a:gd name="T7" fmla="*/ 36 h 72"/>
                <a:gd name="T8" fmla="*/ 36 w 72"/>
                <a:gd name="T9" fmla="*/ 0 h 72"/>
                <a:gd name="T10" fmla="*/ 36 w 72"/>
                <a:gd name="T11" fmla="*/ 60 h 72"/>
                <a:gd name="T12" fmla="*/ 12 w 72"/>
                <a:gd name="T13" fmla="*/ 36 h 72"/>
                <a:gd name="T14" fmla="*/ 36 w 72"/>
                <a:gd name="T15" fmla="*/ 12 h 72"/>
                <a:gd name="T16" fmla="*/ 60 w 72"/>
                <a:gd name="T17" fmla="*/ 36 h 72"/>
                <a:gd name="T18" fmla="*/ 36 w 72"/>
                <a:gd name="T19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lose/>
                  <a:moveTo>
                    <a:pt x="36" y="60"/>
                  </a:moveTo>
                  <a:cubicBezTo>
                    <a:pt x="23" y="60"/>
                    <a:pt x="12" y="49"/>
                    <a:pt x="12" y="36"/>
                  </a:cubicBezTo>
                  <a:cubicBezTo>
                    <a:pt x="12" y="23"/>
                    <a:pt x="23" y="12"/>
                    <a:pt x="36" y="12"/>
                  </a:cubicBezTo>
                  <a:cubicBezTo>
                    <a:pt x="49" y="12"/>
                    <a:pt x="60" y="23"/>
                    <a:pt x="60" y="36"/>
                  </a:cubicBezTo>
                  <a:cubicBezTo>
                    <a:pt x="60" y="49"/>
                    <a:pt x="49" y="60"/>
                    <a:pt x="36" y="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68" name="Freeform 51"/>
            <p:cNvSpPr>
              <a:spLocks noEditPoints="1"/>
            </p:cNvSpPr>
            <p:nvPr/>
          </p:nvSpPr>
          <p:spPr bwMode="auto">
            <a:xfrm>
              <a:off x="3337984" y="3190876"/>
              <a:ext cx="366184" cy="374651"/>
            </a:xfrm>
            <a:custGeom>
              <a:avLst/>
              <a:gdLst>
                <a:gd name="T0" fmla="*/ 36 w 72"/>
                <a:gd name="T1" fmla="*/ 0 h 73"/>
                <a:gd name="T2" fmla="*/ 0 w 72"/>
                <a:gd name="T3" fmla="*/ 36 h 73"/>
                <a:gd name="T4" fmla="*/ 36 w 72"/>
                <a:gd name="T5" fmla="*/ 73 h 73"/>
                <a:gd name="T6" fmla="*/ 72 w 72"/>
                <a:gd name="T7" fmla="*/ 36 h 73"/>
                <a:gd name="T8" fmla="*/ 36 w 72"/>
                <a:gd name="T9" fmla="*/ 0 h 73"/>
                <a:gd name="T10" fmla="*/ 36 w 72"/>
                <a:gd name="T11" fmla="*/ 60 h 73"/>
                <a:gd name="T12" fmla="*/ 12 w 72"/>
                <a:gd name="T13" fmla="*/ 36 h 73"/>
                <a:gd name="T14" fmla="*/ 36 w 72"/>
                <a:gd name="T15" fmla="*/ 12 h 73"/>
                <a:gd name="T16" fmla="*/ 60 w 72"/>
                <a:gd name="T17" fmla="*/ 36 h 73"/>
                <a:gd name="T18" fmla="*/ 36 w 72"/>
                <a:gd name="T19" fmla="*/ 6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3">
                  <a:moveTo>
                    <a:pt x="36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3"/>
                    <a:pt x="36" y="73"/>
                  </a:cubicBezTo>
                  <a:cubicBezTo>
                    <a:pt x="56" y="73"/>
                    <a:pt x="72" y="5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lose/>
                  <a:moveTo>
                    <a:pt x="36" y="60"/>
                  </a:moveTo>
                  <a:cubicBezTo>
                    <a:pt x="23" y="60"/>
                    <a:pt x="12" y="50"/>
                    <a:pt x="12" y="36"/>
                  </a:cubicBezTo>
                  <a:cubicBezTo>
                    <a:pt x="12" y="23"/>
                    <a:pt x="23" y="12"/>
                    <a:pt x="36" y="12"/>
                  </a:cubicBezTo>
                  <a:cubicBezTo>
                    <a:pt x="49" y="12"/>
                    <a:pt x="60" y="23"/>
                    <a:pt x="60" y="36"/>
                  </a:cubicBezTo>
                  <a:cubicBezTo>
                    <a:pt x="60" y="50"/>
                    <a:pt x="49" y="60"/>
                    <a:pt x="36" y="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69" name="Freeform 52"/>
            <p:cNvSpPr>
              <a:spLocks noEditPoints="1"/>
            </p:cNvSpPr>
            <p:nvPr/>
          </p:nvSpPr>
          <p:spPr bwMode="auto">
            <a:xfrm>
              <a:off x="2432051" y="3432176"/>
              <a:ext cx="368300" cy="374651"/>
            </a:xfrm>
            <a:custGeom>
              <a:avLst/>
              <a:gdLst>
                <a:gd name="T0" fmla="*/ 36 w 72"/>
                <a:gd name="T1" fmla="*/ 0 h 73"/>
                <a:gd name="T2" fmla="*/ 0 w 72"/>
                <a:gd name="T3" fmla="*/ 36 h 73"/>
                <a:gd name="T4" fmla="*/ 36 w 72"/>
                <a:gd name="T5" fmla="*/ 73 h 73"/>
                <a:gd name="T6" fmla="*/ 72 w 72"/>
                <a:gd name="T7" fmla="*/ 36 h 73"/>
                <a:gd name="T8" fmla="*/ 36 w 72"/>
                <a:gd name="T9" fmla="*/ 0 h 73"/>
                <a:gd name="T10" fmla="*/ 36 w 72"/>
                <a:gd name="T11" fmla="*/ 60 h 73"/>
                <a:gd name="T12" fmla="*/ 12 w 72"/>
                <a:gd name="T13" fmla="*/ 36 h 73"/>
                <a:gd name="T14" fmla="*/ 36 w 72"/>
                <a:gd name="T15" fmla="*/ 12 h 73"/>
                <a:gd name="T16" fmla="*/ 60 w 72"/>
                <a:gd name="T17" fmla="*/ 36 h 73"/>
                <a:gd name="T18" fmla="*/ 36 w 72"/>
                <a:gd name="T19" fmla="*/ 6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3">
                  <a:moveTo>
                    <a:pt x="36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3"/>
                    <a:pt x="36" y="73"/>
                  </a:cubicBezTo>
                  <a:cubicBezTo>
                    <a:pt x="56" y="73"/>
                    <a:pt x="72" y="5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lose/>
                  <a:moveTo>
                    <a:pt x="36" y="60"/>
                  </a:moveTo>
                  <a:cubicBezTo>
                    <a:pt x="23" y="60"/>
                    <a:pt x="12" y="50"/>
                    <a:pt x="12" y="36"/>
                  </a:cubicBezTo>
                  <a:cubicBezTo>
                    <a:pt x="12" y="23"/>
                    <a:pt x="23" y="12"/>
                    <a:pt x="36" y="12"/>
                  </a:cubicBezTo>
                  <a:cubicBezTo>
                    <a:pt x="49" y="12"/>
                    <a:pt x="60" y="23"/>
                    <a:pt x="60" y="36"/>
                  </a:cubicBezTo>
                  <a:cubicBezTo>
                    <a:pt x="60" y="50"/>
                    <a:pt x="49" y="60"/>
                    <a:pt x="36" y="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72" name="Freeform 55"/>
            <p:cNvSpPr>
              <a:spLocks/>
            </p:cNvSpPr>
            <p:nvPr/>
          </p:nvSpPr>
          <p:spPr bwMode="auto">
            <a:xfrm>
              <a:off x="2785535" y="3396193"/>
              <a:ext cx="565149" cy="205316"/>
            </a:xfrm>
            <a:custGeom>
              <a:avLst/>
              <a:gdLst>
                <a:gd name="T0" fmla="*/ 108 w 111"/>
                <a:gd name="T1" fmla="*/ 0 h 40"/>
                <a:gd name="T2" fmla="*/ 0 w 111"/>
                <a:gd name="T3" fmla="*/ 28 h 40"/>
                <a:gd name="T4" fmla="*/ 3 w 111"/>
                <a:gd name="T5" fmla="*/ 40 h 40"/>
                <a:gd name="T6" fmla="*/ 111 w 111"/>
                <a:gd name="T7" fmla="*/ 11 h 40"/>
                <a:gd name="T8" fmla="*/ 108 w 111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40">
                  <a:moveTo>
                    <a:pt x="108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2" y="32"/>
                    <a:pt x="3" y="36"/>
                    <a:pt x="3" y="40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09" y="8"/>
                    <a:pt x="108" y="4"/>
                    <a:pt x="10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73" name="Freeform 56"/>
            <p:cNvSpPr>
              <a:spLocks noEditPoints="1"/>
            </p:cNvSpPr>
            <p:nvPr/>
          </p:nvSpPr>
          <p:spPr bwMode="auto">
            <a:xfrm>
              <a:off x="4169835" y="3914775"/>
              <a:ext cx="372533" cy="374651"/>
            </a:xfrm>
            <a:custGeom>
              <a:avLst/>
              <a:gdLst>
                <a:gd name="T0" fmla="*/ 37 w 73"/>
                <a:gd name="T1" fmla="*/ 0 h 73"/>
                <a:gd name="T2" fmla="*/ 0 w 73"/>
                <a:gd name="T3" fmla="*/ 37 h 73"/>
                <a:gd name="T4" fmla="*/ 37 w 73"/>
                <a:gd name="T5" fmla="*/ 73 h 73"/>
                <a:gd name="T6" fmla="*/ 73 w 73"/>
                <a:gd name="T7" fmla="*/ 37 h 73"/>
                <a:gd name="T8" fmla="*/ 37 w 73"/>
                <a:gd name="T9" fmla="*/ 0 h 73"/>
                <a:gd name="T10" fmla="*/ 37 w 73"/>
                <a:gd name="T11" fmla="*/ 61 h 73"/>
                <a:gd name="T12" fmla="*/ 13 w 73"/>
                <a:gd name="T13" fmla="*/ 37 h 73"/>
                <a:gd name="T14" fmla="*/ 37 w 73"/>
                <a:gd name="T15" fmla="*/ 13 h 73"/>
                <a:gd name="T16" fmla="*/ 61 w 73"/>
                <a:gd name="T17" fmla="*/ 37 h 73"/>
                <a:gd name="T18" fmla="*/ 37 w 73"/>
                <a:gd name="T19" fmla="*/ 6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73">
                  <a:moveTo>
                    <a:pt x="37" y="0"/>
                  </a:moveTo>
                  <a:cubicBezTo>
                    <a:pt x="17" y="0"/>
                    <a:pt x="0" y="17"/>
                    <a:pt x="0" y="37"/>
                  </a:cubicBezTo>
                  <a:cubicBezTo>
                    <a:pt x="0" y="57"/>
                    <a:pt x="17" y="73"/>
                    <a:pt x="37" y="73"/>
                  </a:cubicBezTo>
                  <a:cubicBezTo>
                    <a:pt x="57" y="73"/>
                    <a:pt x="73" y="57"/>
                    <a:pt x="73" y="37"/>
                  </a:cubicBezTo>
                  <a:cubicBezTo>
                    <a:pt x="73" y="17"/>
                    <a:pt x="57" y="0"/>
                    <a:pt x="37" y="0"/>
                  </a:cubicBezTo>
                  <a:close/>
                  <a:moveTo>
                    <a:pt x="37" y="61"/>
                  </a:moveTo>
                  <a:cubicBezTo>
                    <a:pt x="23" y="61"/>
                    <a:pt x="13" y="50"/>
                    <a:pt x="13" y="37"/>
                  </a:cubicBezTo>
                  <a:cubicBezTo>
                    <a:pt x="13" y="23"/>
                    <a:pt x="23" y="13"/>
                    <a:pt x="37" y="13"/>
                  </a:cubicBezTo>
                  <a:cubicBezTo>
                    <a:pt x="50" y="13"/>
                    <a:pt x="61" y="23"/>
                    <a:pt x="61" y="37"/>
                  </a:cubicBezTo>
                  <a:cubicBezTo>
                    <a:pt x="61" y="50"/>
                    <a:pt x="50" y="61"/>
                    <a:pt x="37" y="6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74" name="Freeform 57"/>
            <p:cNvSpPr>
              <a:spLocks/>
            </p:cNvSpPr>
            <p:nvPr/>
          </p:nvSpPr>
          <p:spPr bwMode="auto">
            <a:xfrm>
              <a:off x="3636435" y="3474509"/>
              <a:ext cx="603249" cy="533400"/>
            </a:xfrm>
            <a:custGeom>
              <a:avLst/>
              <a:gdLst>
                <a:gd name="T0" fmla="*/ 118 w 118"/>
                <a:gd name="T1" fmla="*/ 95 h 104"/>
                <a:gd name="T2" fmla="*/ 8 w 118"/>
                <a:gd name="T3" fmla="*/ 0 h 104"/>
                <a:gd name="T4" fmla="*/ 0 w 118"/>
                <a:gd name="T5" fmla="*/ 9 h 104"/>
                <a:gd name="T6" fmla="*/ 110 w 118"/>
                <a:gd name="T7" fmla="*/ 104 h 104"/>
                <a:gd name="T8" fmla="*/ 118 w 118"/>
                <a:gd name="T9" fmla="*/ 9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04">
                  <a:moveTo>
                    <a:pt x="118" y="95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4"/>
                    <a:pt x="3" y="7"/>
                    <a:pt x="0" y="9"/>
                  </a:cubicBezTo>
                  <a:cubicBezTo>
                    <a:pt x="110" y="104"/>
                    <a:pt x="110" y="104"/>
                    <a:pt x="110" y="104"/>
                  </a:cubicBezTo>
                  <a:cubicBezTo>
                    <a:pt x="112" y="100"/>
                    <a:pt x="114" y="97"/>
                    <a:pt x="118" y="9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75" name="Freeform 58"/>
            <p:cNvSpPr>
              <a:spLocks/>
            </p:cNvSpPr>
            <p:nvPr/>
          </p:nvSpPr>
          <p:spPr bwMode="auto">
            <a:xfrm>
              <a:off x="4464051" y="3360209"/>
              <a:ext cx="654051" cy="637117"/>
            </a:xfrm>
            <a:custGeom>
              <a:avLst/>
              <a:gdLst>
                <a:gd name="T0" fmla="*/ 119 w 128"/>
                <a:gd name="T1" fmla="*/ 0 h 124"/>
                <a:gd name="T2" fmla="*/ 0 w 128"/>
                <a:gd name="T3" fmla="*/ 115 h 124"/>
                <a:gd name="T4" fmla="*/ 9 w 128"/>
                <a:gd name="T5" fmla="*/ 124 h 124"/>
                <a:gd name="T6" fmla="*/ 128 w 128"/>
                <a:gd name="T7" fmla="*/ 9 h 124"/>
                <a:gd name="T8" fmla="*/ 119 w 12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4">
                  <a:moveTo>
                    <a:pt x="119" y="0"/>
                  </a:moveTo>
                  <a:cubicBezTo>
                    <a:pt x="0" y="115"/>
                    <a:pt x="0" y="115"/>
                    <a:pt x="0" y="115"/>
                  </a:cubicBezTo>
                  <a:cubicBezTo>
                    <a:pt x="3" y="118"/>
                    <a:pt x="6" y="121"/>
                    <a:pt x="9" y="124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24" y="7"/>
                    <a:pt x="121" y="4"/>
                    <a:pt x="11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76" name="Freeform 59"/>
            <p:cNvSpPr>
              <a:spLocks noEditPoints="1"/>
            </p:cNvSpPr>
            <p:nvPr/>
          </p:nvSpPr>
          <p:spPr bwMode="auto">
            <a:xfrm>
              <a:off x="5909735" y="3176060"/>
              <a:ext cx="372533" cy="368300"/>
            </a:xfrm>
            <a:custGeom>
              <a:avLst/>
              <a:gdLst>
                <a:gd name="T0" fmla="*/ 61 w 73"/>
                <a:gd name="T1" fmla="*/ 36 h 72"/>
                <a:gd name="T2" fmla="*/ 36 w 73"/>
                <a:gd name="T3" fmla="*/ 60 h 72"/>
                <a:gd name="T4" fmla="*/ 12 w 73"/>
                <a:gd name="T5" fmla="*/ 36 h 72"/>
                <a:gd name="T6" fmla="*/ 36 w 73"/>
                <a:gd name="T7" fmla="*/ 12 h 72"/>
                <a:gd name="T8" fmla="*/ 61 w 73"/>
                <a:gd name="T9" fmla="*/ 36 h 72"/>
                <a:gd name="T10" fmla="*/ 36 w 73"/>
                <a:gd name="T11" fmla="*/ 0 h 72"/>
                <a:gd name="T12" fmla="*/ 0 w 73"/>
                <a:gd name="T13" fmla="*/ 36 h 72"/>
                <a:gd name="T14" fmla="*/ 36 w 73"/>
                <a:gd name="T15" fmla="*/ 72 h 72"/>
                <a:gd name="T16" fmla="*/ 73 w 73"/>
                <a:gd name="T17" fmla="*/ 36 h 72"/>
                <a:gd name="T18" fmla="*/ 36 w 73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72">
                  <a:moveTo>
                    <a:pt x="61" y="36"/>
                  </a:moveTo>
                  <a:cubicBezTo>
                    <a:pt x="61" y="49"/>
                    <a:pt x="50" y="60"/>
                    <a:pt x="36" y="60"/>
                  </a:cubicBezTo>
                  <a:cubicBezTo>
                    <a:pt x="23" y="60"/>
                    <a:pt x="12" y="49"/>
                    <a:pt x="12" y="36"/>
                  </a:cubicBezTo>
                  <a:cubicBezTo>
                    <a:pt x="12" y="23"/>
                    <a:pt x="23" y="12"/>
                    <a:pt x="36" y="12"/>
                  </a:cubicBezTo>
                  <a:cubicBezTo>
                    <a:pt x="50" y="12"/>
                    <a:pt x="61" y="23"/>
                    <a:pt x="61" y="36"/>
                  </a:cubicBezTo>
                  <a:close/>
                  <a:moveTo>
                    <a:pt x="36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3" y="56"/>
                    <a:pt x="73" y="36"/>
                  </a:cubicBezTo>
                  <a:cubicBezTo>
                    <a:pt x="73" y="16"/>
                    <a:pt x="56" y="0"/>
                    <a:pt x="36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77" name="Freeform 60"/>
            <p:cNvSpPr>
              <a:spLocks/>
            </p:cNvSpPr>
            <p:nvPr/>
          </p:nvSpPr>
          <p:spPr bwMode="auto">
            <a:xfrm>
              <a:off x="5403851" y="3245909"/>
              <a:ext cx="516467" cy="124884"/>
            </a:xfrm>
            <a:custGeom>
              <a:avLst/>
              <a:gdLst>
                <a:gd name="T0" fmla="*/ 99 w 101"/>
                <a:gd name="T1" fmla="*/ 24 h 24"/>
                <a:gd name="T2" fmla="*/ 99 w 101"/>
                <a:gd name="T3" fmla="*/ 22 h 24"/>
                <a:gd name="T4" fmla="*/ 101 w 101"/>
                <a:gd name="T5" fmla="*/ 12 h 24"/>
                <a:gd name="T6" fmla="*/ 1 w 101"/>
                <a:gd name="T7" fmla="*/ 0 h 24"/>
                <a:gd name="T8" fmla="*/ 1 w 101"/>
                <a:gd name="T9" fmla="*/ 2 h 24"/>
                <a:gd name="T10" fmla="*/ 0 w 101"/>
                <a:gd name="T11" fmla="*/ 12 h 24"/>
                <a:gd name="T12" fmla="*/ 99 w 101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24">
                  <a:moveTo>
                    <a:pt x="99" y="24"/>
                  </a:moveTo>
                  <a:cubicBezTo>
                    <a:pt x="99" y="23"/>
                    <a:pt x="99" y="23"/>
                    <a:pt x="99" y="22"/>
                  </a:cubicBezTo>
                  <a:cubicBezTo>
                    <a:pt x="99" y="18"/>
                    <a:pt x="100" y="15"/>
                    <a:pt x="101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5"/>
                    <a:pt x="1" y="9"/>
                    <a:pt x="0" y="12"/>
                  </a:cubicBezTo>
                  <a:lnTo>
                    <a:pt x="99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78" name="Freeform 61"/>
            <p:cNvSpPr>
              <a:spLocks/>
            </p:cNvSpPr>
            <p:nvPr/>
          </p:nvSpPr>
          <p:spPr bwMode="auto">
            <a:xfrm>
              <a:off x="6227235" y="2814109"/>
              <a:ext cx="632883" cy="469900"/>
            </a:xfrm>
            <a:custGeom>
              <a:avLst/>
              <a:gdLst>
                <a:gd name="T0" fmla="*/ 117 w 124"/>
                <a:gd name="T1" fmla="*/ 0 h 91"/>
                <a:gd name="T2" fmla="*/ 0 w 124"/>
                <a:gd name="T3" fmla="*/ 81 h 91"/>
                <a:gd name="T4" fmla="*/ 7 w 124"/>
                <a:gd name="T5" fmla="*/ 91 h 91"/>
                <a:gd name="T6" fmla="*/ 124 w 124"/>
                <a:gd name="T7" fmla="*/ 10 h 91"/>
                <a:gd name="T8" fmla="*/ 117 w 124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91">
                  <a:moveTo>
                    <a:pt x="117" y="0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3" y="84"/>
                    <a:pt x="6" y="87"/>
                    <a:pt x="7" y="91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1" y="7"/>
                    <a:pt x="119" y="4"/>
                    <a:pt x="117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79" name="Freeform 62"/>
            <p:cNvSpPr>
              <a:spLocks/>
            </p:cNvSpPr>
            <p:nvPr/>
          </p:nvSpPr>
          <p:spPr bwMode="auto">
            <a:xfrm>
              <a:off x="7078135" y="2805643"/>
              <a:ext cx="643467" cy="400051"/>
            </a:xfrm>
            <a:custGeom>
              <a:avLst/>
              <a:gdLst>
                <a:gd name="T0" fmla="*/ 126 w 126"/>
                <a:gd name="T1" fmla="*/ 68 h 78"/>
                <a:gd name="T2" fmla="*/ 6 w 126"/>
                <a:gd name="T3" fmla="*/ 0 h 78"/>
                <a:gd name="T4" fmla="*/ 0 w 126"/>
                <a:gd name="T5" fmla="*/ 10 h 78"/>
                <a:gd name="T6" fmla="*/ 120 w 126"/>
                <a:gd name="T7" fmla="*/ 78 h 78"/>
                <a:gd name="T8" fmla="*/ 126 w 126"/>
                <a:gd name="T9" fmla="*/ 6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8">
                  <a:moveTo>
                    <a:pt x="126" y="6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4"/>
                    <a:pt x="3" y="7"/>
                    <a:pt x="0" y="10"/>
                  </a:cubicBezTo>
                  <a:cubicBezTo>
                    <a:pt x="120" y="78"/>
                    <a:pt x="120" y="78"/>
                    <a:pt x="120" y="78"/>
                  </a:cubicBezTo>
                  <a:cubicBezTo>
                    <a:pt x="121" y="74"/>
                    <a:pt x="123" y="71"/>
                    <a:pt x="126" y="6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80" name="Freeform 63"/>
            <p:cNvSpPr>
              <a:spLocks/>
            </p:cNvSpPr>
            <p:nvPr/>
          </p:nvSpPr>
          <p:spPr bwMode="auto">
            <a:xfrm>
              <a:off x="7981951" y="3241676"/>
              <a:ext cx="573617" cy="118533"/>
            </a:xfrm>
            <a:custGeom>
              <a:avLst/>
              <a:gdLst>
                <a:gd name="T0" fmla="*/ 111 w 112"/>
                <a:gd name="T1" fmla="*/ 23 h 23"/>
                <a:gd name="T2" fmla="*/ 111 w 112"/>
                <a:gd name="T3" fmla="*/ 20 h 23"/>
                <a:gd name="T4" fmla="*/ 112 w 112"/>
                <a:gd name="T5" fmla="*/ 11 h 23"/>
                <a:gd name="T6" fmla="*/ 1 w 112"/>
                <a:gd name="T7" fmla="*/ 0 h 23"/>
                <a:gd name="T8" fmla="*/ 1 w 112"/>
                <a:gd name="T9" fmla="*/ 3 h 23"/>
                <a:gd name="T10" fmla="*/ 0 w 112"/>
                <a:gd name="T11" fmla="*/ 12 h 23"/>
                <a:gd name="T12" fmla="*/ 111 w 112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23">
                  <a:moveTo>
                    <a:pt x="111" y="23"/>
                  </a:moveTo>
                  <a:cubicBezTo>
                    <a:pt x="111" y="22"/>
                    <a:pt x="111" y="21"/>
                    <a:pt x="111" y="20"/>
                  </a:cubicBezTo>
                  <a:cubicBezTo>
                    <a:pt x="111" y="16"/>
                    <a:pt x="111" y="13"/>
                    <a:pt x="112" y="1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6"/>
                    <a:pt x="1" y="9"/>
                    <a:pt x="0" y="12"/>
                  </a:cubicBezTo>
                  <a:lnTo>
                    <a:pt x="111" y="2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81" name="Freeform 64"/>
            <p:cNvSpPr>
              <a:spLocks/>
            </p:cNvSpPr>
            <p:nvPr/>
          </p:nvSpPr>
          <p:spPr bwMode="auto">
            <a:xfrm>
              <a:off x="8837084" y="3082926"/>
              <a:ext cx="605367" cy="245533"/>
            </a:xfrm>
            <a:custGeom>
              <a:avLst/>
              <a:gdLst>
                <a:gd name="T0" fmla="*/ 115 w 119"/>
                <a:gd name="T1" fmla="*/ 0 h 48"/>
                <a:gd name="T2" fmla="*/ 0 w 119"/>
                <a:gd name="T3" fmla="*/ 36 h 48"/>
                <a:gd name="T4" fmla="*/ 4 w 119"/>
                <a:gd name="T5" fmla="*/ 48 h 48"/>
                <a:gd name="T6" fmla="*/ 119 w 119"/>
                <a:gd name="T7" fmla="*/ 11 h 48"/>
                <a:gd name="T8" fmla="*/ 115 w 119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48">
                  <a:moveTo>
                    <a:pt x="115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2" y="39"/>
                    <a:pt x="3" y="43"/>
                    <a:pt x="4" y="48"/>
                  </a:cubicBezTo>
                  <a:cubicBezTo>
                    <a:pt x="119" y="11"/>
                    <a:pt x="119" y="11"/>
                    <a:pt x="119" y="11"/>
                  </a:cubicBezTo>
                  <a:cubicBezTo>
                    <a:pt x="117" y="8"/>
                    <a:pt x="115" y="4"/>
                    <a:pt x="115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2881313" y="2311401"/>
            <a:ext cx="833883" cy="2377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hangingPunct="1">
              <a:spcBef>
                <a:spcPts val="0"/>
              </a:spcBef>
              <a:defRPr/>
            </a:pPr>
            <a:r>
              <a:rPr lang="es-MX" sz="1050" b="1" dirty="0">
                <a:latin typeface="+mj-lt"/>
              </a:rPr>
              <a:t>Definición</a:t>
            </a:r>
            <a:endParaRPr lang="id-ID" sz="1050" b="1" dirty="0">
              <a:latin typeface="+mj-lt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2881313" y="2541589"/>
            <a:ext cx="1212851" cy="21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eaLnBrk="1" hangingPunct="1"/>
            <a:r>
              <a:rPr lang="en-GB" sz="900" dirty="0">
                <a:solidFill>
                  <a:schemeClr val="bg1">
                    <a:lumMod val="65000"/>
                  </a:schemeClr>
                </a:solidFill>
              </a:rPr>
              <a:t>Kick-Off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2881313" y="2541588"/>
            <a:ext cx="116046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2605088" y="2860675"/>
            <a:ext cx="647700" cy="6683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56" idx="3"/>
          </p:cNvCxnSpPr>
          <p:nvPr/>
        </p:nvCxnSpPr>
        <p:spPr>
          <a:xfrm flipV="1">
            <a:off x="3581400" y="3432176"/>
            <a:ext cx="331788" cy="82232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520894" y="4170364"/>
            <a:ext cx="793807" cy="23775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hangingPunct="1">
              <a:spcBef>
                <a:spcPts val="0"/>
              </a:spcBef>
              <a:defRPr sz="1050" b="1">
                <a:latin typeface="+mj-lt"/>
              </a:defRPr>
            </a:lvl1pPr>
          </a:lstStyle>
          <a:p>
            <a:r>
              <a:rPr lang="id-ID" dirty="0"/>
              <a:t>Research</a:t>
            </a: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1140803" y="4402139"/>
            <a:ext cx="2173897" cy="466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eaLnBrk="1" hangingPunct="1"/>
            <a:r>
              <a:rPr lang="es-MX" sz="900" dirty="0">
                <a:solidFill>
                  <a:schemeClr val="bg1">
                    <a:lumMod val="65000"/>
                  </a:schemeClr>
                </a:solidFill>
              </a:rPr>
              <a:t>Investigación de mercado, tecnologías open source y normas de ciberseguridad</a:t>
            </a:r>
            <a:endParaRPr lang="id-ID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>
            <a:off x="2154238" y="4400550"/>
            <a:ext cx="116046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2456553" y="2310988"/>
            <a:ext cx="419100" cy="409575"/>
            <a:chOff x="4913313" y="1749426"/>
            <a:chExt cx="558800" cy="546100"/>
          </a:xfrm>
          <a:solidFill>
            <a:schemeClr val="accent1"/>
          </a:solidFill>
        </p:grpSpPr>
        <p:sp>
          <p:nvSpPr>
            <p:cNvPr id="117" name="Freeform 80"/>
            <p:cNvSpPr>
              <a:spLocks/>
            </p:cNvSpPr>
            <p:nvPr/>
          </p:nvSpPr>
          <p:spPr bwMode="auto">
            <a:xfrm>
              <a:off x="4913313" y="1795463"/>
              <a:ext cx="463550" cy="500063"/>
            </a:xfrm>
            <a:custGeom>
              <a:avLst/>
              <a:gdLst>
                <a:gd name="T0" fmla="*/ 200 w 208"/>
                <a:gd name="T1" fmla="*/ 224 h 224"/>
                <a:gd name="T2" fmla="*/ 8 w 208"/>
                <a:gd name="T3" fmla="*/ 224 h 224"/>
                <a:gd name="T4" fmla="*/ 0 w 208"/>
                <a:gd name="T5" fmla="*/ 216 h 224"/>
                <a:gd name="T6" fmla="*/ 0 w 208"/>
                <a:gd name="T7" fmla="*/ 8 h 224"/>
                <a:gd name="T8" fmla="*/ 8 w 208"/>
                <a:gd name="T9" fmla="*/ 0 h 224"/>
                <a:gd name="T10" fmla="*/ 169 w 208"/>
                <a:gd name="T11" fmla="*/ 0 h 224"/>
                <a:gd name="T12" fmla="*/ 177 w 208"/>
                <a:gd name="T13" fmla="*/ 8 h 224"/>
                <a:gd name="T14" fmla="*/ 169 w 208"/>
                <a:gd name="T15" fmla="*/ 16 h 224"/>
                <a:gd name="T16" fmla="*/ 16 w 208"/>
                <a:gd name="T17" fmla="*/ 16 h 224"/>
                <a:gd name="T18" fmla="*/ 16 w 208"/>
                <a:gd name="T19" fmla="*/ 208 h 224"/>
                <a:gd name="T20" fmla="*/ 192 w 208"/>
                <a:gd name="T21" fmla="*/ 208 h 224"/>
                <a:gd name="T22" fmla="*/ 192 w 208"/>
                <a:gd name="T23" fmla="*/ 90 h 224"/>
                <a:gd name="T24" fmla="*/ 200 w 208"/>
                <a:gd name="T25" fmla="*/ 82 h 224"/>
                <a:gd name="T26" fmla="*/ 208 w 208"/>
                <a:gd name="T27" fmla="*/ 90 h 224"/>
                <a:gd name="T28" fmla="*/ 208 w 208"/>
                <a:gd name="T29" fmla="*/ 216 h 224"/>
                <a:gd name="T30" fmla="*/ 200 w 208"/>
                <a:gd name="T31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8" h="224">
                  <a:moveTo>
                    <a:pt x="200" y="224"/>
                  </a:moveTo>
                  <a:cubicBezTo>
                    <a:pt x="8" y="224"/>
                    <a:pt x="8" y="224"/>
                    <a:pt x="8" y="224"/>
                  </a:cubicBezTo>
                  <a:cubicBezTo>
                    <a:pt x="4" y="224"/>
                    <a:pt x="0" y="220"/>
                    <a:pt x="0" y="2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74" y="0"/>
                    <a:pt x="177" y="4"/>
                    <a:pt x="177" y="8"/>
                  </a:cubicBezTo>
                  <a:cubicBezTo>
                    <a:pt x="177" y="12"/>
                    <a:pt x="174" y="16"/>
                    <a:pt x="169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208"/>
                    <a:pt x="16" y="208"/>
                    <a:pt x="16" y="208"/>
                  </a:cubicBezTo>
                  <a:cubicBezTo>
                    <a:pt x="192" y="208"/>
                    <a:pt x="192" y="208"/>
                    <a:pt x="192" y="208"/>
                  </a:cubicBezTo>
                  <a:cubicBezTo>
                    <a:pt x="192" y="90"/>
                    <a:pt x="192" y="90"/>
                    <a:pt x="192" y="90"/>
                  </a:cubicBezTo>
                  <a:cubicBezTo>
                    <a:pt x="192" y="85"/>
                    <a:pt x="196" y="82"/>
                    <a:pt x="200" y="82"/>
                  </a:cubicBezTo>
                  <a:cubicBezTo>
                    <a:pt x="204" y="82"/>
                    <a:pt x="208" y="85"/>
                    <a:pt x="208" y="90"/>
                  </a:cubicBezTo>
                  <a:cubicBezTo>
                    <a:pt x="208" y="216"/>
                    <a:pt x="208" y="216"/>
                    <a:pt x="208" y="216"/>
                  </a:cubicBezTo>
                  <a:cubicBezTo>
                    <a:pt x="208" y="220"/>
                    <a:pt x="204" y="224"/>
                    <a:pt x="200" y="2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118" name="Freeform 81"/>
            <p:cNvSpPr>
              <a:spLocks noEditPoints="1"/>
            </p:cNvSpPr>
            <p:nvPr/>
          </p:nvSpPr>
          <p:spPr bwMode="auto">
            <a:xfrm>
              <a:off x="5114925" y="1749426"/>
              <a:ext cx="357188" cy="354013"/>
            </a:xfrm>
            <a:custGeom>
              <a:avLst/>
              <a:gdLst>
                <a:gd name="T0" fmla="*/ 6 w 160"/>
                <a:gd name="T1" fmla="*/ 159 h 159"/>
                <a:gd name="T2" fmla="*/ 2 w 160"/>
                <a:gd name="T3" fmla="*/ 157 h 159"/>
                <a:gd name="T4" fmla="*/ 1 w 160"/>
                <a:gd name="T5" fmla="*/ 151 h 159"/>
                <a:gd name="T6" fmla="*/ 14 w 160"/>
                <a:gd name="T7" fmla="*/ 118 h 159"/>
                <a:gd name="T8" fmla="*/ 16 w 160"/>
                <a:gd name="T9" fmla="*/ 116 h 159"/>
                <a:gd name="T10" fmla="*/ 127 w 160"/>
                <a:gd name="T11" fmla="*/ 5 h 159"/>
                <a:gd name="T12" fmla="*/ 139 w 160"/>
                <a:gd name="T13" fmla="*/ 0 h 159"/>
                <a:gd name="T14" fmla="*/ 158 w 160"/>
                <a:gd name="T15" fmla="*/ 13 h 159"/>
                <a:gd name="T16" fmla="*/ 154 w 160"/>
                <a:gd name="T17" fmla="*/ 32 h 159"/>
                <a:gd name="T18" fmla="*/ 43 w 160"/>
                <a:gd name="T19" fmla="*/ 143 h 159"/>
                <a:gd name="T20" fmla="*/ 41 w 160"/>
                <a:gd name="T21" fmla="*/ 145 h 159"/>
                <a:gd name="T22" fmla="*/ 8 w 160"/>
                <a:gd name="T23" fmla="*/ 159 h 159"/>
                <a:gd name="T24" fmla="*/ 6 w 160"/>
                <a:gd name="T25" fmla="*/ 159 h 159"/>
                <a:gd name="T26" fmla="*/ 25 w 160"/>
                <a:gd name="T27" fmla="*/ 124 h 159"/>
                <a:gd name="T28" fmla="*/ 18 w 160"/>
                <a:gd name="T29" fmla="*/ 142 h 159"/>
                <a:gd name="T30" fmla="*/ 35 w 160"/>
                <a:gd name="T31" fmla="*/ 134 h 159"/>
                <a:gd name="T32" fmla="*/ 145 w 160"/>
                <a:gd name="T33" fmla="*/ 24 h 159"/>
                <a:gd name="T34" fmla="*/ 146 w 160"/>
                <a:gd name="T35" fmla="*/ 18 h 159"/>
                <a:gd name="T36" fmla="*/ 139 w 160"/>
                <a:gd name="T37" fmla="*/ 12 h 159"/>
                <a:gd name="T38" fmla="*/ 135 w 160"/>
                <a:gd name="T39" fmla="*/ 14 h 159"/>
                <a:gd name="T40" fmla="*/ 25 w 160"/>
                <a:gd name="T41" fmla="*/ 12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0" h="159">
                  <a:moveTo>
                    <a:pt x="6" y="159"/>
                  </a:moveTo>
                  <a:cubicBezTo>
                    <a:pt x="5" y="159"/>
                    <a:pt x="3" y="158"/>
                    <a:pt x="2" y="157"/>
                  </a:cubicBezTo>
                  <a:cubicBezTo>
                    <a:pt x="0" y="156"/>
                    <a:pt x="0" y="153"/>
                    <a:pt x="1" y="151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5" y="118"/>
                    <a:pt x="15" y="117"/>
                    <a:pt x="16" y="116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30" y="2"/>
                    <a:pt x="134" y="0"/>
                    <a:pt x="139" y="0"/>
                  </a:cubicBezTo>
                  <a:cubicBezTo>
                    <a:pt x="147" y="0"/>
                    <a:pt x="154" y="6"/>
                    <a:pt x="158" y="13"/>
                  </a:cubicBezTo>
                  <a:cubicBezTo>
                    <a:pt x="160" y="20"/>
                    <a:pt x="159" y="27"/>
                    <a:pt x="154" y="32"/>
                  </a:cubicBezTo>
                  <a:cubicBezTo>
                    <a:pt x="43" y="143"/>
                    <a:pt x="43" y="143"/>
                    <a:pt x="43" y="143"/>
                  </a:cubicBezTo>
                  <a:cubicBezTo>
                    <a:pt x="42" y="144"/>
                    <a:pt x="42" y="144"/>
                    <a:pt x="41" y="145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8" y="159"/>
                    <a:pt x="7" y="159"/>
                    <a:pt x="6" y="159"/>
                  </a:cubicBezTo>
                  <a:close/>
                  <a:moveTo>
                    <a:pt x="25" y="124"/>
                  </a:moveTo>
                  <a:cubicBezTo>
                    <a:pt x="18" y="142"/>
                    <a:pt x="18" y="142"/>
                    <a:pt x="18" y="142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46" y="23"/>
                    <a:pt x="148" y="21"/>
                    <a:pt x="146" y="18"/>
                  </a:cubicBezTo>
                  <a:cubicBezTo>
                    <a:pt x="145" y="15"/>
                    <a:pt x="142" y="12"/>
                    <a:pt x="139" y="12"/>
                  </a:cubicBezTo>
                  <a:cubicBezTo>
                    <a:pt x="138" y="12"/>
                    <a:pt x="136" y="13"/>
                    <a:pt x="135" y="14"/>
                  </a:cubicBezTo>
                  <a:lnTo>
                    <a:pt x="25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119" name="Freeform 82"/>
            <p:cNvSpPr>
              <a:spLocks/>
            </p:cNvSpPr>
            <p:nvPr/>
          </p:nvSpPr>
          <p:spPr bwMode="auto">
            <a:xfrm>
              <a:off x="5367338" y="1790701"/>
              <a:ext cx="60325" cy="60325"/>
            </a:xfrm>
            <a:custGeom>
              <a:avLst/>
              <a:gdLst>
                <a:gd name="T0" fmla="*/ 27 w 38"/>
                <a:gd name="T1" fmla="*/ 38 h 38"/>
                <a:gd name="T2" fmla="*/ 0 w 38"/>
                <a:gd name="T3" fmla="*/ 13 h 38"/>
                <a:gd name="T4" fmla="*/ 12 w 38"/>
                <a:gd name="T5" fmla="*/ 0 h 38"/>
                <a:gd name="T6" fmla="*/ 38 w 38"/>
                <a:gd name="T7" fmla="*/ 27 h 38"/>
                <a:gd name="T8" fmla="*/ 27 w 38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27" y="38"/>
                  </a:moveTo>
                  <a:lnTo>
                    <a:pt x="0" y="13"/>
                  </a:lnTo>
                  <a:lnTo>
                    <a:pt x="12" y="0"/>
                  </a:lnTo>
                  <a:lnTo>
                    <a:pt x="38" y="27"/>
                  </a:lnTo>
                  <a:lnTo>
                    <a:pt x="27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366138" y="4289260"/>
            <a:ext cx="371475" cy="367904"/>
            <a:chOff x="6389688" y="4192588"/>
            <a:chExt cx="495300" cy="490538"/>
          </a:xfrm>
          <a:solidFill>
            <a:schemeClr val="accent1"/>
          </a:solidFill>
        </p:grpSpPr>
        <p:sp>
          <p:nvSpPr>
            <p:cNvPr id="124" name="Freeform 86"/>
            <p:cNvSpPr>
              <a:spLocks noEditPoints="1"/>
            </p:cNvSpPr>
            <p:nvPr/>
          </p:nvSpPr>
          <p:spPr bwMode="auto">
            <a:xfrm>
              <a:off x="6389688" y="4238626"/>
              <a:ext cx="452438" cy="444500"/>
            </a:xfrm>
            <a:custGeom>
              <a:avLst/>
              <a:gdLst>
                <a:gd name="T0" fmla="*/ 84 w 118"/>
                <a:gd name="T1" fmla="*/ 3 h 116"/>
                <a:gd name="T2" fmla="*/ 77 w 118"/>
                <a:gd name="T3" fmla="*/ 0 h 116"/>
                <a:gd name="T4" fmla="*/ 70 w 118"/>
                <a:gd name="T5" fmla="*/ 3 h 116"/>
                <a:gd name="T6" fmla="*/ 64 w 118"/>
                <a:gd name="T7" fmla="*/ 9 h 116"/>
                <a:gd name="T8" fmla="*/ 61 w 118"/>
                <a:gd name="T9" fmla="*/ 16 h 116"/>
                <a:gd name="T10" fmla="*/ 62 w 118"/>
                <a:gd name="T11" fmla="*/ 21 h 116"/>
                <a:gd name="T12" fmla="*/ 8 w 118"/>
                <a:gd name="T13" fmla="*/ 43 h 116"/>
                <a:gd name="T14" fmla="*/ 1 w 118"/>
                <a:gd name="T15" fmla="*/ 51 h 116"/>
                <a:gd name="T16" fmla="*/ 5 w 118"/>
                <a:gd name="T17" fmla="*/ 62 h 116"/>
                <a:gd name="T18" fmla="*/ 55 w 118"/>
                <a:gd name="T19" fmla="*/ 112 h 116"/>
                <a:gd name="T20" fmla="*/ 64 w 118"/>
                <a:gd name="T21" fmla="*/ 116 h 116"/>
                <a:gd name="T22" fmla="*/ 64 w 118"/>
                <a:gd name="T23" fmla="*/ 116 h 116"/>
                <a:gd name="T24" fmla="*/ 66 w 118"/>
                <a:gd name="T25" fmla="*/ 116 h 116"/>
                <a:gd name="T26" fmla="*/ 75 w 118"/>
                <a:gd name="T27" fmla="*/ 108 h 116"/>
                <a:gd name="T28" fmla="*/ 96 w 118"/>
                <a:gd name="T29" fmla="*/ 55 h 116"/>
                <a:gd name="T30" fmla="*/ 102 w 118"/>
                <a:gd name="T31" fmla="*/ 57 h 116"/>
                <a:gd name="T32" fmla="*/ 109 w 118"/>
                <a:gd name="T33" fmla="*/ 54 h 116"/>
                <a:gd name="T34" fmla="*/ 115 w 118"/>
                <a:gd name="T35" fmla="*/ 48 h 116"/>
                <a:gd name="T36" fmla="*/ 118 w 118"/>
                <a:gd name="T37" fmla="*/ 41 h 116"/>
                <a:gd name="T38" fmla="*/ 115 w 118"/>
                <a:gd name="T39" fmla="*/ 34 h 116"/>
                <a:gd name="T40" fmla="*/ 84 w 118"/>
                <a:gd name="T41" fmla="*/ 3 h 116"/>
                <a:gd name="T42" fmla="*/ 68 w 118"/>
                <a:gd name="T43" fmla="*/ 105 h 116"/>
                <a:gd name="T44" fmla="*/ 65 w 118"/>
                <a:gd name="T45" fmla="*/ 108 h 116"/>
                <a:gd name="T46" fmla="*/ 64 w 118"/>
                <a:gd name="T47" fmla="*/ 108 h 116"/>
                <a:gd name="T48" fmla="*/ 61 w 118"/>
                <a:gd name="T49" fmla="*/ 107 h 116"/>
                <a:gd name="T50" fmla="*/ 10 w 118"/>
                <a:gd name="T51" fmla="*/ 56 h 116"/>
                <a:gd name="T52" fmla="*/ 9 w 118"/>
                <a:gd name="T53" fmla="*/ 53 h 116"/>
                <a:gd name="T54" fmla="*/ 11 w 118"/>
                <a:gd name="T55" fmla="*/ 50 h 116"/>
                <a:gd name="T56" fmla="*/ 36 w 118"/>
                <a:gd name="T57" fmla="*/ 40 h 116"/>
                <a:gd name="T58" fmla="*/ 87 w 118"/>
                <a:gd name="T59" fmla="*/ 58 h 116"/>
                <a:gd name="T60" fmla="*/ 68 w 118"/>
                <a:gd name="T61" fmla="*/ 105 h 116"/>
                <a:gd name="T62" fmla="*/ 109 w 118"/>
                <a:gd name="T63" fmla="*/ 42 h 116"/>
                <a:gd name="T64" fmla="*/ 103 w 118"/>
                <a:gd name="T65" fmla="*/ 48 h 116"/>
                <a:gd name="T66" fmla="*/ 100 w 118"/>
                <a:gd name="T67" fmla="*/ 48 h 116"/>
                <a:gd name="T68" fmla="*/ 93 w 118"/>
                <a:gd name="T69" fmla="*/ 41 h 116"/>
                <a:gd name="T70" fmla="*/ 88 w 118"/>
                <a:gd name="T71" fmla="*/ 55 h 116"/>
                <a:gd name="T72" fmla="*/ 88 w 118"/>
                <a:gd name="T73" fmla="*/ 54 h 116"/>
                <a:gd name="T74" fmla="*/ 53 w 118"/>
                <a:gd name="T75" fmla="*/ 39 h 116"/>
                <a:gd name="T76" fmla="*/ 42 w 118"/>
                <a:gd name="T77" fmla="*/ 38 h 116"/>
                <a:gd name="T78" fmla="*/ 76 w 118"/>
                <a:gd name="T79" fmla="*/ 24 h 116"/>
                <a:gd name="T80" fmla="*/ 70 w 118"/>
                <a:gd name="T81" fmla="*/ 17 h 116"/>
                <a:gd name="T82" fmla="*/ 70 w 118"/>
                <a:gd name="T83" fmla="*/ 14 h 116"/>
                <a:gd name="T84" fmla="*/ 75 w 118"/>
                <a:gd name="T85" fmla="*/ 9 h 116"/>
                <a:gd name="T86" fmla="*/ 78 w 118"/>
                <a:gd name="T87" fmla="*/ 9 h 116"/>
                <a:gd name="T88" fmla="*/ 109 w 118"/>
                <a:gd name="T89" fmla="*/ 39 h 116"/>
                <a:gd name="T90" fmla="*/ 109 w 118"/>
                <a:gd name="T91" fmla="*/ 4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8" h="116">
                  <a:moveTo>
                    <a:pt x="84" y="3"/>
                  </a:moveTo>
                  <a:cubicBezTo>
                    <a:pt x="82" y="1"/>
                    <a:pt x="79" y="0"/>
                    <a:pt x="77" y="0"/>
                  </a:cubicBezTo>
                  <a:cubicBezTo>
                    <a:pt x="74" y="0"/>
                    <a:pt x="71" y="1"/>
                    <a:pt x="70" y="3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2" y="10"/>
                    <a:pt x="61" y="13"/>
                    <a:pt x="61" y="16"/>
                  </a:cubicBezTo>
                  <a:cubicBezTo>
                    <a:pt x="61" y="18"/>
                    <a:pt x="62" y="19"/>
                    <a:pt x="62" y="2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5" y="44"/>
                    <a:pt x="2" y="48"/>
                    <a:pt x="1" y="51"/>
                  </a:cubicBezTo>
                  <a:cubicBezTo>
                    <a:pt x="0" y="55"/>
                    <a:pt x="2" y="59"/>
                    <a:pt x="5" y="62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8" y="115"/>
                    <a:pt x="61" y="116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5" y="116"/>
                    <a:pt x="66" y="116"/>
                    <a:pt x="66" y="116"/>
                  </a:cubicBezTo>
                  <a:cubicBezTo>
                    <a:pt x="70" y="115"/>
                    <a:pt x="74" y="112"/>
                    <a:pt x="75" y="108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8" y="56"/>
                    <a:pt x="100" y="57"/>
                    <a:pt x="102" y="57"/>
                  </a:cubicBezTo>
                  <a:cubicBezTo>
                    <a:pt x="105" y="57"/>
                    <a:pt x="107" y="56"/>
                    <a:pt x="109" y="54"/>
                  </a:cubicBezTo>
                  <a:cubicBezTo>
                    <a:pt x="115" y="48"/>
                    <a:pt x="115" y="48"/>
                    <a:pt x="115" y="48"/>
                  </a:cubicBezTo>
                  <a:cubicBezTo>
                    <a:pt x="117" y="46"/>
                    <a:pt x="118" y="44"/>
                    <a:pt x="118" y="41"/>
                  </a:cubicBezTo>
                  <a:cubicBezTo>
                    <a:pt x="118" y="38"/>
                    <a:pt x="117" y="36"/>
                    <a:pt x="115" y="34"/>
                  </a:cubicBezTo>
                  <a:lnTo>
                    <a:pt x="84" y="3"/>
                  </a:lnTo>
                  <a:close/>
                  <a:moveTo>
                    <a:pt x="68" y="105"/>
                  </a:moveTo>
                  <a:cubicBezTo>
                    <a:pt x="67" y="107"/>
                    <a:pt x="66" y="108"/>
                    <a:pt x="65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3" y="108"/>
                    <a:pt x="62" y="108"/>
                    <a:pt x="61" y="10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56"/>
                    <a:pt x="9" y="54"/>
                    <a:pt x="9" y="53"/>
                  </a:cubicBezTo>
                  <a:cubicBezTo>
                    <a:pt x="9" y="52"/>
                    <a:pt x="10" y="51"/>
                    <a:pt x="11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53" y="46"/>
                    <a:pt x="70" y="40"/>
                    <a:pt x="87" y="58"/>
                  </a:cubicBezTo>
                  <a:lnTo>
                    <a:pt x="68" y="105"/>
                  </a:lnTo>
                  <a:close/>
                  <a:moveTo>
                    <a:pt x="109" y="42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3" y="49"/>
                    <a:pt x="101" y="49"/>
                    <a:pt x="100" y="4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76" y="42"/>
                    <a:pt x="64" y="41"/>
                    <a:pt x="53" y="39"/>
                  </a:cubicBezTo>
                  <a:cubicBezTo>
                    <a:pt x="49" y="39"/>
                    <a:pt x="46" y="38"/>
                    <a:pt x="42" y="38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9" y="16"/>
                    <a:pt x="69" y="15"/>
                    <a:pt x="70" y="14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8"/>
                    <a:pt x="77" y="8"/>
                    <a:pt x="78" y="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40"/>
                    <a:pt x="110" y="42"/>
                    <a:pt x="10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125" name="Freeform 87"/>
            <p:cNvSpPr>
              <a:spLocks noEditPoints="1"/>
            </p:cNvSpPr>
            <p:nvPr/>
          </p:nvSpPr>
          <p:spPr bwMode="auto">
            <a:xfrm>
              <a:off x="6608763" y="4438651"/>
              <a:ext cx="76200" cy="76200"/>
            </a:xfrm>
            <a:custGeom>
              <a:avLst/>
              <a:gdLst>
                <a:gd name="T0" fmla="*/ 10 w 20"/>
                <a:gd name="T1" fmla="*/ 20 h 20"/>
                <a:gd name="T2" fmla="*/ 20 w 20"/>
                <a:gd name="T3" fmla="*/ 10 h 20"/>
                <a:gd name="T4" fmla="*/ 10 w 20"/>
                <a:gd name="T5" fmla="*/ 0 h 20"/>
                <a:gd name="T6" fmla="*/ 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16 w 20"/>
                <a:gd name="T13" fmla="*/ 10 h 20"/>
                <a:gd name="T14" fmla="*/ 10 w 20"/>
                <a:gd name="T15" fmla="*/ 16 h 20"/>
                <a:gd name="T16" fmla="*/ 4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126" name="Freeform 88"/>
            <p:cNvSpPr>
              <a:spLocks noEditPoints="1"/>
            </p:cNvSpPr>
            <p:nvPr/>
          </p:nvSpPr>
          <p:spPr bwMode="auto">
            <a:xfrm>
              <a:off x="6808788" y="4192588"/>
              <a:ext cx="76200" cy="76200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127" name="Freeform 89"/>
            <p:cNvSpPr>
              <a:spLocks noEditPoints="1"/>
            </p:cNvSpPr>
            <p:nvPr/>
          </p:nvSpPr>
          <p:spPr bwMode="auto">
            <a:xfrm>
              <a:off x="6516688" y="4422776"/>
              <a:ext cx="61913" cy="61913"/>
            </a:xfrm>
            <a:custGeom>
              <a:avLst/>
              <a:gdLst>
                <a:gd name="T0" fmla="*/ 0 w 16"/>
                <a:gd name="T1" fmla="*/ 8 h 16"/>
                <a:gd name="T2" fmla="*/ 8 w 16"/>
                <a:gd name="T3" fmla="*/ 16 h 16"/>
                <a:gd name="T4" fmla="*/ 16 w 16"/>
                <a:gd name="T5" fmla="*/ 8 h 16"/>
                <a:gd name="T6" fmla="*/ 8 w 16"/>
                <a:gd name="T7" fmla="*/ 0 h 16"/>
                <a:gd name="T8" fmla="*/ 0 w 16"/>
                <a:gd name="T9" fmla="*/ 8 h 16"/>
                <a:gd name="T10" fmla="*/ 8 w 16"/>
                <a:gd name="T11" fmla="*/ 4 h 16"/>
                <a:gd name="T12" fmla="*/ 12 w 16"/>
                <a:gd name="T13" fmla="*/ 8 h 16"/>
                <a:gd name="T14" fmla="*/ 8 w 16"/>
                <a:gd name="T15" fmla="*/ 12 h 16"/>
                <a:gd name="T16" fmla="*/ 4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128" name="Oval 90"/>
            <p:cNvSpPr>
              <a:spLocks noChangeArrowheads="1"/>
            </p:cNvSpPr>
            <p:nvPr/>
          </p:nvSpPr>
          <p:spPr bwMode="auto">
            <a:xfrm>
              <a:off x="6578601" y="4530726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129" name="Oval 91"/>
            <p:cNvSpPr>
              <a:spLocks noChangeArrowheads="1"/>
            </p:cNvSpPr>
            <p:nvPr/>
          </p:nvSpPr>
          <p:spPr bwMode="auto">
            <a:xfrm>
              <a:off x="6823076" y="4300538"/>
              <a:ext cx="31750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</p:grpSp>
      <p:cxnSp>
        <p:nvCxnSpPr>
          <p:cNvPr id="131" name="Straight Connector 130"/>
          <p:cNvCxnSpPr/>
          <p:nvPr/>
        </p:nvCxnSpPr>
        <p:spPr>
          <a:xfrm flipV="1">
            <a:off x="4581526" y="2638425"/>
            <a:ext cx="22225" cy="12509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845050" y="2201864"/>
            <a:ext cx="946093" cy="2377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hangingPunct="1">
              <a:spcBef>
                <a:spcPts val="0"/>
              </a:spcBef>
              <a:defRPr/>
            </a:pPr>
            <a:r>
              <a:rPr lang="es-MX" sz="1050" b="1" dirty="0">
                <a:latin typeface="+mj-lt"/>
              </a:rPr>
              <a:t>Idealización</a:t>
            </a:r>
            <a:endParaRPr lang="id-ID" sz="1050" b="1" dirty="0">
              <a:latin typeface="+mj-lt"/>
            </a:endParaRPr>
          </a:p>
        </p:txBody>
      </p:sp>
      <p:sp>
        <p:nvSpPr>
          <p:cNvPr id="137" name="Rectangle 136"/>
          <p:cNvSpPr>
            <a:spLocks noChangeArrowheads="1"/>
          </p:cNvSpPr>
          <p:nvPr/>
        </p:nvSpPr>
        <p:spPr bwMode="auto">
          <a:xfrm>
            <a:off x="4845052" y="2433639"/>
            <a:ext cx="1225948" cy="21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eaLnBrk="1" hangingPunct="1"/>
            <a:r>
              <a:rPr lang="es-MX" sz="900" dirty="0">
                <a:solidFill>
                  <a:schemeClr val="bg1">
                    <a:lumMod val="65000"/>
                  </a:schemeClr>
                </a:solidFill>
              </a:rPr>
              <a:t>Diseño Versión 1.0</a:t>
            </a:r>
            <a:endParaRPr lang="id-ID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>
            <a:off x="4845051" y="2432050"/>
            <a:ext cx="116046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reeform 95"/>
          <p:cNvSpPr>
            <a:spLocks noEditPoints="1"/>
          </p:cNvSpPr>
          <p:nvPr/>
        </p:nvSpPr>
        <p:spPr bwMode="auto">
          <a:xfrm>
            <a:off x="4462463" y="2225675"/>
            <a:ext cx="381000" cy="368300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hangingPunct="1">
              <a:spcBef>
                <a:spcPts val="0"/>
              </a:spcBef>
              <a:defRPr/>
            </a:pPr>
            <a:endParaRPr lang="id-ID" sz="1350"/>
          </a:p>
        </p:txBody>
      </p:sp>
      <p:cxnSp>
        <p:nvCxnSpPr>
          <p:cNvPr id="150" name="Straight Connector 149"/>
          <p:cNvCxnSpPr/>
          <p:nvPr/>
        </p:nvCxnSpPr>
        <p:spPr>
          <a:xfrm flipV="1">
            <a:off x="4856163" y="3287713"/>
            <a:ext cx="387350" cy="143351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3748156" y="4722814"/>
            <a:ext cx="780983" cy="2377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hangingPunct="1">
              <a:spcBef>
                <a:spcPts val="0"/>
              </a:spcBef>
              <a:defRPr/>
            </a:pPr>
            <a:r>
              <a:rPr lang="es-CL" sz="1050" b="1" dirty="0">
                <a:latin typeface="+mj-lt"/>
              </a:rPr>
              <a:t>Prototipo</a:t>
            </a:r>
          </a:p>
        </p:txBody>
      </p:sp>
      <p:sp>
        <p:nvSpPr>
          <p:cNvPr id="157" name="Rectangle 156"/>
          <p:cNvSpPr>
            <a:spLocks noChangeArrowheads="1"/>
          </p:cNvSpPr>
          <p:nvPr/>
        </p:nvSpPr>
        <p:spPr bwMode="auto">
          <a:xfrm>
            <a:off x="3019426" y="4954589"/>
            <a:ext cx="1509713" cy="21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eaLnBrk="1" hangingPunct="1"/>
            <a:r>
              <a:rPr lang="es-MX" sz="900" dirty="0">
                <a:solidFill>
                  <a:schemeClr val="bg1">
                    <a:lumMod val="65000"/>
                  </a:schemeClr>
                </a:solidFill>
              </a:rPr>
              <a:t>Desarrollo Robot</a:t>
            </a:r>
            <a:endParaRPr lang="id-ID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>
            <a:off x="3368676" y="4954588"/>
            <a:ext cx="116046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/>
          <p:cNvGrpSpPr/>
          <p:nvPr/>
        </p:nvGrpSpPr>
        <p:grpSpPr>
          <a:xfrm>
            <a:off x="4575757" y="4774323"/>
            <a:ext cx="367904" cy="322659"/>
            <a:chOff x="4356100" y="5360988"/>
            <a:chExt cx="490538" cy="430212"/>
          </a:xfrm>
          <a:solidFill>
            <a:schemeClr val="accent1"/>
          </a:solidFill>
        </p:grpSpPr>
        <p:sp>
          <p:nvSpPr>
            <p:cNvPr id="170" name="Freeform 99"/>
            <p:cNvSpPr>
              <a:spLocks noEditPoints="1"/>
            </p:cNvSpPr>
            <p:nvPr/>
          </p:nvSpPr>
          <p:spPr bwMode="auto">
            <a:xfrm>
              <a:off x="4356100" y="5360988"/>
              <a:ext cx="490538" cy="430212"/>
            </a:xfrm>
            <a:custGeom>
              <a:avLst/>
              <a:gdLst>
                <a:gd name="T0" fmla="*/ 128 w 128"/>
                <a:gd name="T1" fmla="*/ 66 h 112"/>
                <a:gd name="T2" fmla="*/ 112 w 128"/>
                <a:gd name="T3" fmla="*/ 6 h 112"/>
                <a:gd name="T4" fmla="*/ 104 w 128"/>
                <a:gd name="T5" fmla="*/ 0 h 112"/>
                <a:gd name="T6" fmla="*/ 64 w 128"/>
                <a:gd name="T7" fmla="*/ 0 h 112"/>
                <a:gd name="T8" fmla="*/ 24 w 128"/>
                <a:gd name="T9" fmla="*/ 0 h 112"/>
                <a:gd name="T10" fmla="*/ 16 w 128"/>
                <a:gd name="T11" fmla="*/ 6 h 112"/>
                <a:gd name="T12" fmla="*/ 0 w 128"/>
                <a:gd name="T13" fmla="*/ 66 h 112"/>
                <a:gd name="T14" fmla="*/ 0 w 128"/>
                <a:gd name="T15" fmla="*/ 68 h 112"/>
                <a:gd name="T16" fmla="*/ 0 w 128"/>
                <a:gd name="T17" fmla="*/ 96 h 112"/>
                <a:gd name="T18" fmla="*/ 16 w 128"/>
                <a:gd name="T19" fmla="*/ 112 h 112"/>
                <a:gd name="T20" fmla="*/ 112 w 128"/>
                <a:gd name="T21" fmla="*/ 112 h 112"/>
                <a:gd name="T22" fmla="*/ 128 w 128"/>
                <a:gd name="T23" fmla="*/ 96 h 112"/>
                <a:gd name="T24" fmla="*/ 128 w 128"/>
                <a:gd name="T25" fmla="*/ 68 h 112"/>
                <a:gd name="T26" fmla="*/ 128 w 128"/>
                <a:gd name="T27" fmla="*/ 66 h 112"/>
                <a:gd name="T28" fmla="*/ 120 w 128"/>
                <a:gd name="T29" fmla="*/ 96 h 112"/>
                <a:gd name="T30" fmla="*/ 112 w 128"/>
                <a:gd name="T31" fmla="*/ 104 h 112"/>
                <a:gd name="T32" fmla="*/ 16 w 128"/>
                <a:gd name="T33" fmla="*/ 104 h 112"/>
                <a:gd name="T34" fmla="*/ 8 w 128"/>
                <a:gd name="T35" fmla="*/ 96 h 112"/>
                <a:gd name="T36" fmla="*/ 8 w 128"/>
                <a:gd name="T37" fmla="*/ 68 h 112"/>
                <a:gd name="T38" fmla="*/ 24 w 128"/>
                <a:gd name="T39" fmla="*/ 8 h 112"/>
                <a:gd name="T40" fmla="*/ 104 w 128"/>
                <a:gd name="T41" fmla="*/ 8 h 112"/>
                <a:gd name="T42" fmla="*/ 120 w 128"/>
                <a:gd name="T43" fmla="*/ 68 h 112"/>
                <a:gd name="T44" fmla="*/ 120 w 128"/>
                <a:gd name="T45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8" h="112">
                  <a:moveTo>
                    <a:pt x="128" y="66"/>
                  </a:moveTo>
                  <a:cubicBezTo>
                    <a:pt x="112" y="6"/>
                    <a:pt x="112" y="6"/>
                    <a:pt x="112" y="6"/>
                  </a:cubicBezTo>
                  <a:cubicBezTo>
                    <a:pt x="111" y="2"/>
                    <a:pt x="108" y="0"/>
                    <a:pt x="10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17" y="2"/>
                    <a:pt x="16" y="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5"/>
                    <a:pt x="7" y="112"/>
                    <a:pt x="16" y="112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121" y="112"/>
                    <a:pt x="128" y="105"/>
                    <a:pt x="128" y="96"/>
                  </a:cubicBezTo>
                  <a:cubicBezTo>
                    <a:pt x="128" y="68"/>
                    <a:pt x="128" y="68"/>
                    <a:pt x="128" y="68"/>
                  </a:cubicBezTo>
                  <a:cubicBezTo>
                    <a:pt x="128" y="67"/>
                    <a:pt x="128" y="67"/>
                    <a:pt x="128" y="66"/>
                  </a:cubicBezTo>
                  <a:close/>
                  <a:moveTo>
                    <a:pt x="120" y="96"/>
                  </a:moveTo>
                  <a:cubicBezTo>
                    <a:pt x="120" y="100"/>
                    <a:pt x="116" y="104"/>
                    <a:pt x="112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2" y="104"/>
                    <a:pt x="8" y="100"/>
                    <a:pt x="8" y="96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20" y="68"/>
                    <a:pt x="120" y="68"/>
                    <a:pt x="120" y="68"/>
                  </a:cubicBezTo>
                  <a:lnTo>
                    <a:pt x="12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171" name="Freeform 100"/>
            <p:cNvSpPr>
              <a:spLocks noEditPoints="1"/>
            </p:cNvSpPr>
            <p:nvPr/>
          </p:nvSpPr>
          <p:spPr bwMode="auto">
            <a:xfrm>
              <a:off x="4413250" y="5421313"/>
              <a:ext cx="376238" cy="277812"/>
            </a:xfrm>
            <a:custGeom>
              <a:avLst/>
              <a:gdLst>
                <a:gd name="T0" fmla="*/ 80 w 98"/>
                <a:gd name="T1" fmla="*/ 0 h 72"/>
                <a:gd name="T2" fmla="*/ 18 w 98"/>
                <a:gd name="T3" fmla="*/ 0 h 72"/>
                <a:gd name="T4" fmla="*/ 14 w 98"/>
                <a:gd name="T5" fmla="*/ 3 h 72"/>
                <a:gd name="T6" fmla="*/ 0 w 98"/>
                <a:gd name="T7" fmla="*/ 51 h 72"/>
                <a:gd name="T8" fmla="*/ 1 w 98"/>
                <a:gd name="T9" fmla="*/ 54 h 72"/>
                <a:gd name="T10" fmla="*/ 4 w 98"/>
                <a:gd name="T11" fmla="*/ 56 h 72"/>
                <a:gd name="T12" fmla="*/ 16 w 98"/>
                <a:gd name="T13" fmla="*/ 56 h 72"/>
                <a:gd name="T14" fmla="*/ 20 w 98"/>
                <a:gd name="T15" fmla="*/ 56 h 72"/>
                <a:gd name="T16" fmla="*/ 23 w 98"/>
                <a:gd name="T17" fmla="*/ 56 h 72"/>
                <a:gd name="T18" fmla="*/ 28 w 98"/>
                <a:gd name="T19" fmla="*/ 68 h 72"/>
                <a:gd name="T20" fmla="*/ 35 w 98"/>
                <a:gd name="T21" fmla="*/ 72 h 72"/>
                <a:gd name="T22" fmla="*/ 63 w 98"/>
                <a:gd name="T23" fmla="*/ 72 h 72"/>
                <a:gd name="T24" fmla="*/ 70 w 98"/>
                <a:gd name="T25" fmla="*/ 68 h 72"/>
                <a:gd name="T26" fmla="*/ 75 w 98"/>
                <a:gd name="T27" fmla="*/ 56 h 72"/>
                <a:gd name="T28" fmla="*/ 78 w 98"/>
                <a:gd name="T29" fmla="*/ 56 h 72"/>
                <a:gd name="T30" fmla="*/ 82 w 98"/>
                <a:gd name="T31" fmla="*/ 56 h 72"/>
                <a:gd name="T32" fmla="*/ 94 w 98"/>
                <a:gd name="T33" fmla="*/ 56 h 72"/>
                <a:gd name="T34" fmla="*/ 97 w 98"/>
                <a:gd name="T35" fmla="*/ 54 h 72"/>
                <a:gd name="T36" fmla="*/ 98 w 98"/>
                <a:gd name="T37" fmla="*/ 51 h 72"/>
                <a:gd name="T38" fmla="*/ 84 w 98"/>
                <a:gd name="T39" fmla="*/ 3 h 72"/>
                <a:gd name="T40" fmla="*/ 80 w 98"/>
                <a:gd name="T41" fmla="*/ 0 h 72"/>
                <a:gd name="T42" fmla="*/ 82 w 98"/>
                <a:gd name="T43" fmla="*/ 48 h 72"/>
                <a:gd name="T44" fmla="*/ 75 w 98"/>
                <a:gd name="T45" fmla="*/ 48 h 72"/>
                <a:gd name="T46" fmla="*/ 68 w 98"/>
                <a:gd name="T47" fmla="*/ 52 h 72"/>
                <a:gd name="T48" fmla="*/ 63 w 98"/>
                <a:gd name="T49" fmla="*/ 64 h 72"/>
                <a:gd name="T50" fmla="*/ 35 w 98"/>
                <a:gd name="T51" fmla="*/ 64 h 72"/>
                <a:gd name="T52" fmla="*/ 30 w 98"/>
                <a:gd name="T53" fmla="*/ 52 h 72"/>
                <a:gd name="T54" fmla="*/ 23 w 98"/>
                <a:gd name="T55" fmla="*/ 48 h 72"/>
                <a:gd name="T56" fmla="*/ 16 w 98"/>
                <a:gd name="T57" fmla="*/ 48 h 72"/>
                <a:gd name="T58" fmla="*/ 6 w 98"/>
                <a:gd name="T59" fmla="*/ 48 h 72"/>
                <a:gd name="T60" fmla="*/ 18 w 98"/>
                <a:gd name="T61" fmla="*/ 4 h 72"/>
                <a:gd name="T62" fmla="*/ 80 w 98"/>
                <a:gd name="T63" fmla="*/ 4 h 72"/>
                <a:gd name="T64" fmla="*/ 92 w 98"/>
                <a:gd name="T65" fmla="*/ 48 h 72"/>
                <a:gd name="T66" fmla="*/ 82 w 98"/>
                <a:gd name="T67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8" h="72">
                  <a:moveTo>
                    <a:pt x="8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5" y="1"/>
                    <a:pt x="14" y="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3"/>
                    <a:pt x="1" y="54"/>
                  </a:cubicBezTo>
                  <a:cubicBezTo>
                    <a:pt x="2" y="55"/>
                    <a:pt x="3" y="56"/>
                    <a:pt x="4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30" y="70"/>
                    <a:pt x="32" y="72"/>
                    <a:pt x="35" y="7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66" y="72"/>
                    <a:pt x="68" y="70"/>
                    <a:pt x="70" y="68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6"/>
                    <a:pt x="96" y="55"/>
                    <a:pt x="97" y="54"/>
                  </a:cubicBezTo>
                  <a:cubicBezTo>
                    <a:pt x="98" y="53"/>
                    <a:pt x="98" y="52"/>
                    <a:pt x="98" y="51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3" y="1"/>
                    <a:pt x="82" y="0"/>
                    <a:pt x="80" y="0"/>
                  </a:cubicBezTo>
                  <a:close/>
                  <a:moveTo>
                    <a:pt x="82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2" y="48"/>
                    <a:pt x="70" y="50"/>
                    <a:pt x="68" y="52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8" y="50"/>
                    <a:pt x="26" y="48"/>
                    <a:pt x="23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92" y="48"/>
                    <a:pt x="92" y="48"/>
                    <a:pt x="92" y="48"/>
                  </a:cubicBezTo>
                  <a:lnTo>
                    <a:pt x="8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</p:grpSp>
      <p:cxnSp>
        <p:nvCxnSpPr>
          <p:cNvPr id="174" name="Straight Connector 173"/>
          <p:cNvCxnSpPr/>
          <p:nvPr/>
        </p:nvCxnSpPr>
        <p:spPr>
          <a:xfrm flipV="1">
            <a:off x="5430839" y="3360739"/>
            <a:ext cx="447675" cy="80962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5518151" y="4116389"/>
            <a:ext cx="1136850" cy="2377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hangingPunct="1">
              <a:spcBef>
                <a:spcPts val="0"/>
              </a:spcBef>
              <a:defRPr/>
            </a:pPr>
            <a:r>
              <a:rPr lang="es-MX" sz="1050" b="1" dirty="0">
                <a:latin typeface="+mj-lt"/>
              </a:rPr>
              <a:t>Marcha Blanca</a:t>
            </a:r>
            <a:endParaRPr lang="id-ID" sz="1050" b="1" dirty="0">
              <a:latin typeface="+mj-lt"/>
            </a:endParaRPr>
          </a:p>
        </p:txBody>
      </p:sp>
      <p:sp>
        <p:nvSpPr>
          <p:cNvPr id="177" name="Rectangle 176"/>
          <p:cNvSpPr>
            <a:spLocks noChangeArrowheads="1"/>
          </p:cNvSpPr>
          <p:nvPr/>
        </p:nvSpPr>
        <p:spPr bwMode="auto">
          <a:xfrm>
            <a:off x="5518151" y="4346576"/>
            <a:ext cx="1249207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eaLnBrk="1" hangingPunct="1"/>
            <a:r>
              <a:rPr lang="es-MX" sz="900" dirty="0">
                <a:solidFill>
                  <a:schemeClr val="bg1">
                    <a:lumMod val="65000"/>
                  </a:schemeClr>
                </a:solidFill>
              </a:rPr>
              <a:t>Trabajo colaborativo con células </a:t>
            </a:r>
            <a:endParaRPr lang="id-ID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78" name="Straight Connector 177"/>
          <p:cNvCxnSpPr/>
          <p:nvPr/>
        </p:nvCxnSpPr>
        <p:spPr>
          <a:xfrm>
            <a:off x="5518151" y="4346575"/>
            <a:ext cx="116046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Freeform 104"/>
          <p:cNvSpPr>
            <a:spLocks/>
          </p:cNvSpPr>
          <p:nvPr/>
        </p:nvSpPr>
        <p:spPr bwMode="auto">
          <a:xfrm>
            <a:off x="5241926" y="4186238"/>
            <a:ext cx="252413" cy="258762"/>
          </a:xfrm>
          <a:custGeom>
            <a:avLst/>
            <a:gdLst>
              <a:gd name="T0" fmla="*/ 136 w 136"/>
              <a:gd name="T1" fmla="*/ 120 h 138"/>
              <a:gd name="T2" fmla="*/ 81 w 136"/>
              <a:gd name="T3" fmla="*/ 65 h 138"/>
              <a:gd name="T4" fmla="*/ 126 w 136"/>
              <a:gd name="T5" fmla="*/ 43 h 138"/>
              <a:gd name="T6" fmla="*/ 0 w 136"/>
              <a:gd name="T7" fmla="*/ 0 h 138"/>
              <a:gd name="T8" fmla="*/ 42 w 136"/>
              <a:gd name="T9" fmla="*/ 128 h 138"/>
              <a:gd name="T10" fmla="*/ 64 w 136"/>
              <a:gd name="T11" fmla="*/ 83 h 138"/>
              <a:gd name="T12" fmla="*/ 118 w 136"/>
              <a:gd name="T13" fmla="*/ 138 h 138"/>
              <a:gd name="T14" fmla="*/ 136 w 136"/>
              <a:gd name="T15" fmla="*/ 12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6" h="138">
                <a:moveTo>
                  <a:pt x="136" y="120"/>
                </a:moveTo>
                <a:lnTo>
                  <a:pt x="81" y="65"/>
                </a:lnTo>
                <a:lnTo>
                  <a:pt x="126" y="43"/>
                </a:lnTo>
                <a:lnTo>
                  <a:pt x="0" y="0"/>
                </a:lnTo>
                <a:lnTo>
                  <a:pt x="42" y="128"/>
                </a:lnTo>
                <a:lnTo>
                  <a:pt x="64" y="83"/>
                </a:lnTo>
                <a:lnTo>
                  <a:pt x="118" y="138"/>
                </a:lnTo>
                <a:lnTo>
                  <a:pt x="136" y="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hangingPunct="1">
              <a:spcBef>
                <a:spcPts val="0"/>
              </a:spcBef>
              <a:defRPr/>
            </a:pPr>
            <a:endParaRPr lang="id-ID" sz="1350"/>
          </a:p>
        </p:txBody>
      </p:sp>
      <p:cxnSp>
        <p:nvCxnSpPr>
          <p:cNvPr id="186" name="Straight Connector 185"/>
          <p:cNvCxnSpPr/>
          <p:nvPr/>
        </p:nvCxnSpPr>
        <p:spPr>
          <a:xfrm flipV="1">
            <a:off x="6557964" y="2570163"/>
            <a:ext cx="147637" cy="32226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7045326" y="2117726"/>
            <a:ext cx="1043876" cy="2377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hangingPunct="1">
              <a:spcBef>
                <a:spcPts val="0"/>
              </a:spcBef>
              <a:defRPr/>
            </a:pPr>
            <a:r>
              <a:rPr lang="es-MX" sz="1050" b="1" dirty="0">
                <a:latin typeface="+mj-lt"/>
              </a:rPr>
              <a:t>Investigación</a:t>
            </a:r>
            <a:endParaRPr lang="id-ID" sz="1050" b="1" dirty="0">
              <a:latin typeface="+mj-lt"/>
            </a:endParaRPr>
          </a:p>
        </p:txBody>
      </p:sp>
      <p:sp>
        <p:nvSpPr>
          <p:cNvPr id="190" name="Rectangle 189"/>
          <p:cNvSpPr>
            <a:spLocks noChangeArrowheads="1"/>
          </p:cNvSpPr>
          <p:nvPr/>
        </p:nvSpPr>
        <p:spPr bwMode="auto">
          <a:xfrm>
            <a:off x="6897023" y="2389909"/>
            <a:ext cx="1423594" cy="21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eaLnBrk="1" hangingPunct="1"/>
            <a:r>
              <a:rPr lang="es-MX" sz="900" dirty="0">
                <a:solidFill>
                  <a:schemeClr val="bg1">
                    <a:lumMod val="65000"/>
                  </a:schemeClr>
                </a:solidFill>
              </a:rPr>
              <a:t>Desarrollo versión 2.0</a:t>
            </a:r>
            <a:endParaRPr lang="id-ID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>
            <a:off x="7045326" y="2347913"/>
            <a:ext cx="116046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/>
          <p:cNvGrpSpPr/>
          <p:nvPr/>
        </p:nvGrpSpPr>
        <p:grpSpPr>
          <a:xfrm>
            <a:off x="6660282" y="2131300"/>
            <a:ext cx="329804" cy="375047"/>
            <a:chOff x="9805987" y="1155701"/>
            <a:chExt cx="439738" cy="500062"/>
          </a:xfrm>
          <a:solidFill>
            <a:schemeClr val="accent1"/>
          </a:solidFill>
        </p:grpSpPr>
        <p:sp>
          <p:nvSpPr>
            <p:cNvPr id="196" name="Freeform 108"/>
            <p:cNvSpPr>
              <a:spLocks noEditPoints="1"/>
            </p:cNvSpPr>
            <p:nvPr/>
          </p:nvSpPr>
          <p:spPr bwMode="auto">
            <a:xfrm>
              <a:off x="9899650" y="1155701"/>
              <a:ext cx="252413" cy="125413"/>
            </a:xfrm>
            <a:custGeom>
              <a:avLst/>
              <a:gdLst>
                <a:gd name="T0" fmla="*/ 32 w 32"/>
                <a:gd name="T1" fmla="*/ 8 h 16"/>
                <a:gd name="T2" fmla="*/ 24 w 32"/>
                <a:gd name="T3" fmla="*/ 8 h 16"/>
                <a:gd name="T4" fmla="*/ 16 w 32"/>
                <a:gd name="T5" fmla="*/ 0 h 16"/>
                <a:gd name="T6" fmla="*/ 8 w 32"/>
                <a:gd name="T7" fmla="*/ 8 h 16"/>
                <a:gd name="T8" fmla="*/ 0 w 32"/>
                <a:gd name="T9" fmla="*/ 8 h 16"/>
                <a:gd name="T10" fmla="*/ 0 w 32"/>
                <a:gd name="T11" fmla="*/ 16 h 16"/>
                <a:gd name="T12" fmla="*/ 32 w 32"/>
                <a:gd name="T13" fmla="*/ 16 h 16"/>
                <a:gd name="T14" fmla="*/ 32 w 32"/>
                <a:gd name="T15" fmla="*/ 8 h 16"/>
                <a:gd name="T16" fmla="*/ 16 w 32"/>
                <a:gd name="T17" fmla="*/ 12 h 16"/>
                <a:gd name="T18" fmla="*/ 12 w 32"/>
                <a:gd name="T19" fmla="*/ 8 h 16"/>
                <a:gd name="T20" fmla="*/ 16 w 32"/>
                <a:gd name="T21" fmla="*/ 4 h 16"/>
                <a:gd name="T22" fmla="*/ 20 w 32"/>
                <a:gd name="T23" fmla="*/ 8 h 16"/>
                <a:gd name="T24" fmla="*/ 16 w 32"/>
                <a:gd name="T25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16">
                  <a:moveTo>
                    <a:pt x="32" y="8"/>
                  </a:move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20" y="0"/>
                    <a:pt x="16" y="0"/>
                  </a:cubicBezTo>
                  <a:cubicBezTo>
                    <a:pt x="12" y="0"/>
                    <a:pt x="8" y="4"/>
                    <a:pt x="8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8"/>
                  </a:lnTo>
                  <a:close/>
                  <a:moveTo>
                    <a:pt x="16" y="12"/>
                  </a:moveTo>
                  <a:cubicBezTo>
                    <a:pt x="14" y="12"/>
                    <a:pt x="12" y="10"/>
                    <a:pt x="12" y="8"/>
                  </a:cubicBezTo>
                  <a:cubicBezTo>
                    <a:pt x="12" y="6"/>
                    <a:pt x="14" y="4"/>
                    <a:pt x="16" y="4"/>
                  </a:cubicBezTo>
                  <a:cubicBezTo>
                    <a:pt x="18" y="4"/>
                    <a:pt x="20" y="6"/>
                    <a:pt x="20" y="8"/>
                  </a:cubicBezTo>
                  <a:cubicBezTo>
                    <a:pt x="20" y="10"/>
                    <a:pt x="18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197" name="Freeform 109"/>
            <p:cNvSpPr>
              <a:spLocks noEditPoints="1"/>
            </p:cNvSpPr>
            <p:nvPr/>
          </p:nvSpPr>
          <p:spPr bwMode="auto">
            <a:xfrm>
              <a:off x="9805987" y="1217613"/>
              <a:ext cx="439738" cy="438150"/>
            </a:xfrm>
            <a:custGeom>
              <a:avLst/>
              <a:gdLst>
                <a:gd name="T0" fmla="*/ 237 w 277"/>
                <a:gd name="T1" fmla="*/ 0 h 276"/>
                <a:gd name="T2" fmla="*/ 237 w 277"/>
                <a:gd name="T3" fmla="*/ 59 h 276"/>
                <a:gd name="T4" fmla="*/ 40 w 277"/>
                <a:gd name="T5" fmla="*/ 59 h 276"/>
                <a:gd name="T6" fmla="*/ 40 w 277"/>
                <a:gd name="T7" fmla="*/ 0 h 276"/>
                <a:gd name="T8" fmla="*/ 0 w 277"/>
                <a:gd name="T9" fmla="*/ 0 h 276"/>
                <a:gd name="T10" fmla="*/ 0 w 277"/>
                <a:gd name="T11" fmla="*/ 276 h 276"/>
                <a:gd name="T12" fmla="*/ 277 w 277"/>
                <a:gd name="T13" fmla="*/ 276 h 276"/>
                <a:gd name="T14" fmla="*/ 277 w 277"/>
                <a:gd name="T15" fmla="*/ 0 h 276"/>
                <a:gd name="T16" fmla="*/ 237 w 277"/>
                <a:gd name="T17" fmla="*/ 0 h 276"/>
                <a:gd name="T18" fmla="*/ 129 w 277"/>
                <a:gd name="T19" fmla="*/ 232 h 276"/>
                <a:gd name="T20" fmla="*/ 114 w 277"/>
                <a:gd name="T21" fmla="*/ 222 h 276"/>
                <a:gd name="T22" fmla="*/ 59 w 277"/>
                <a:gd name="T23" fmla="*/ 163 h 276"/>
                <a:gd name="T24" fmla="*/ 89 w 277"/>
                <a:gd name="T25" fmla="*/ 138 h 276"/>
                <a:gd name="T26" fmla="*/ 129 w 277"/>
                <a:gd name="T27" fmla="*/ 178 h 276"/>
                <a:gd name="T28" fmla="*/ 208 w 277"/>
                <a:gd name="T29" fmla="*/ 99 h 276"/>
                <a:gd name="T30" fmla="*/ 237 w 277"/>
                <a:gd name="T31" fmla="*/ 128 h 276"/>
                <a:gd name="T32" fmla="*/ 129 w 277"/>
                <a:gd name="T33" fmla="*/ 23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7" h="276">
                  <a:moveTo>
                    <a:pt x="237" y="0"/>
                  </a:moveTo>
                  <a:lnTo>
                    <a:pt x="237" y="59"/>
                  </a:lnTo>
                  <a:lnTo>
                    <a:pt x="40" y="59"/>
                  </a:lnTo>
                  <a:lnTo>
                    <a:pt x="40" y="0"/>
                  </a:lnTo>
                  <a:lnTo>
                    <a:pt x="0" y="0"/>
                  </a:lnTo>
                  <a:lnTo>
                    <a:pt x="0" y="276"/>
                  </a:lnTo>
                  <a:lnTo>
                    <a:pt x="277" y="276"/>
                  </a:lnTo>
                  <a:lnTo>
                    <a:pt x="277" y="0"/>
                  </a:lnTo>
                  <a:lnTo>
                    <a:pt x="237" y="0"/>
                  </a:lnTo>
                  <a:close/>
                  <a:moveTo>
                    <a:pt x="129" y="232"/>
                  </a:moveTo>
                  <a:lnTo>
                    <a:pt x="114" y="222"/>
                  </a:lnTo>
                  <a:lnTo>
                    <a:pt x="59" y="163"/>
                  </a:lnTo>
                  <a:lnTo>
                    <a:pt x="89" y="138"/>
                  </a:lnTo>
                  <a:lnTo>
                    <a:pt x="129" y="178"/>
                  </a:lnTo>
                  <a:lnTo>
                    <a:pt x="208" y="99"/>
                  </a:lnTo>
                  <a:lnTo>
                    <a:pt x="237" y="128"/>
                  </a:lnTo>
                  <a:lnTo>
                    <a:pt x="129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5989386" y="4664076"/>
            <a:ext cx="1798890" cy="2377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hangingPunct="1">
              <a:spcBef>
                <a:spcPts val="0"/>
              </a:spcBef>
              <a:defRPr/>
            </a:pPr>
            <a:r>
              <a:rPr lang="es-MX" sz="1050" b="1" dirty="0">
                <a:latin typeface="+mj-lt"/>
              </a:rPr>
              <a:t>Pentesting Automatizado</a:t>
            </a:r>
            <a:endParaRPr lang="id-ID" sz="1050" b="1" dirty="0">
              <a:latin typeface="+mj-lt"/>
            </a:endParaRPr>
          </a:p>
        </p:txBody>
      </p:sp>
      <p:sp>
        <p:nvSpPr>
          <p:cNvPr id="203" name="Rectangle 202"/>
          <p:cNvSpPr>
            <a:spLocks noChangeArrowheads="1"/>
          </p:cNvSpPr>
          <p:nvPr/>
        </p:nvSpPr>
        <p:spPr bwMode="auto">
          <a:xfrm>
            <a:off x="5493090" y="4895851"/>
            <a:ext cx="2357099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eaLnBrk="1" hangingPunct="1"/>
            <a:r>
              <a:rPr lang="es-MX" sz="900" dirty="0">
                <a:solidFill>
                  <a:schemeClr val="bg1">
                    <a:lumMod val="65000"/>
                  </a:schemeClr>
                </a:solidFill>
              </a:rPr>
              <a:t>atacar desarrollos internos con el fin de descubrir y explotar vulnerabilidades</a:t>
            </a:r>
            <a:endParaRPr lang="id-ID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04" name="Straight Connector 203"/>
          <p:cNvCxnSpPr/>
          <p:nvPr/>
        </p:nvCxnSpPr>
        <p:spPr>
          <a:xfrm>
            <a:off x="6627813" y="4895850"/>
            <a:ext cx="116046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endCxn id="62" idx="4"/>
          </p:cNvCxnSpPr>
          <p:nvPr/>
        </p:nvCxnSpPr>
        <p:spPr>
          <a:xfrm flipH="1" flipV="1">
            <a:off x="7192963" y="3360738"/>
            <a:ext cx="468312" cy="12573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 flipV="1">
            <a:off x="7850189" y="3349626"/>
            <a:ext cx="352425" cy="72072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endCxn id="58" idx="0"/>
          </p:cNvCxnSpPr>
          <p:nvPr/>
        </p:nvCxnSpPr>
        <p:spPr>
          <a:xfrm flipH="1">
            <a:off x="8497888" y="2720975"/>
            <a:ext cx="112712" cy="3746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Freeform 7"/>
          <p:cNvSpPr>
            <a:spLocks/>
          </p:cNvSpPr>
          <p:nvPr/>
        </p:nvSpPr>
        <p:spPr bwMode="auto">
          <a:xfrm>
            <a:off x="7813675" y="4673601"/>
            <a:ext cx="355600" cy="347663"/>
          </a:xfrm>
          <a:custGeom>
            <a:avLst/>
            <a:gdLst>
              <a:gd name="T0" fmla="*/ 104 w 196"/>
              <a:gd name="T1" fmla="*/ 174 h 190"/>
              <a:gd name="T2" fmla="*/ 102 w 196"/>
              <a:gd name="T3" fmla="*/ 162 h 190"/>
              <a:gd name="T4" fmla="*/ 82 w 196"/>
              <a:gd name="T5" fmla="*/ 144 h 190"/>
              <a:gd name="T6" fmla="*/ 99 w 196"/>
              <a:gd name="T7" fmla="*/ 110 h 190"/>
              <a:gd name="T8" fmla="*/ 132 w 196"/>
              <a:gd name="T9" fmla="*/ 127 h 190"/>
              <a:gd name="T10" fmla="*/ 126 w 196"/>
              <a:gd name="T11" fmla="*/ 154 h 190"/>
              <a:gd name="T12" fmla="*/ 131 w 196"/>
              <a:gd name="T13" fmla="*/ 162 h 190"/>
              <a:gd name="T14" fmla="*/ 153 w 196"/>
              <a:gd name="T15" fmla="*/ 151 h 190"/>
              <a:gd name="T16" fmla="*/ 158 w 196"/>
              <a:gd name="T17" fmla="*/ 141 h 190"/>
              <a:gd name="T18" fmla="*/ 143 w 196"/>
              <a:gd name="T19" fmla="*/ 106 h 190"/>
              <a:gd name="T20" fmla="*/ 148 w 196"/>
              <a:gd name="T21" fmla="*/ 102 h 190"/>
              <a:gd name="T22" fmla="*/ 175 w 196"/>
              <a:gd name="T23" fmla="*/ 109 h 190"/>
              <a:gd name="T24" fmla="*/ 192 w 196"/>
              <a:gd name="T25" fmla="*/ 75 h 190"/>
              <a:gd name="T26" fmla="*/ 158 w 196"/>
              <a:gd name="T27" fmla="*/ 58 h 190"/>
              <a:gd name="T28" fmla="*/ 140 w 196"/>
              <a:gd name="T29" fmla="*/ 79 h 190"/>
              <a:gd name="T30" fmla="*/ 133 w 196"/>
              <a:gd name="T31" fmla="*/ 80 h 190"/>
              <a:gd name="T32" fmla="*/ 125 w 196"/>
              <a:gd name="T33" fmla="*/ 40 h 190"/>
              <a:gd name="T34" fmla="*/ 115 w 196"/>
              <a:gd name="T35" fmla="*/ 35 h 190"/>
              <a:gd name="T36" fmla="*/ 74 w 196"/>
              <a:gd name="T37" fmla="*/ 53 h 190"/>
              <a:gd name="T38" fmla="*/ 71 w 196"/>
              <a:gd name="T39" fmla="*/ 49 h 190"/>
              <a:gd name="T40" fmla="*/ 78 w 196"/>
              <a:gd name="T41" fmla="*/ 22 h 190"/>
              <a:gd name="T42" fmla="*/ 44 w 196"/>
              <a:gd name="T43" fmla="*/ 5 h 190"/>
              <a:gd name="T44" fmla="*/ 27 w 196"/>
              <a:gd name="T45" fmla="*/ 38 h 190"/>
              <a:gd name="T46" fmla="*/ 48 w 196"/>
              <a:gd name="T47" fmla="*/ 56 h 190"/>
              <a:gd name="T48" fmla="*/ 49 w 196"/>
              <a:gd name="T49" fmla="*/ 62 h 190"/>
              <a:gd name="T50" fmla="*/ 6 w 196"/>
              <a:gd name="T51" fmla="*/ 71 h 190"/>
              <a:gd name="T52" fmla="*/ 1 w 196"/>
              <a:gd name="T53" fmla="*/ 81 h 190"/>
              <a:gd name="T54" fmla="*/ 10 w 196"/>
              <a:gd name="T55" fmla="*/ 123 h 190"/>
              <a:gd name="T56" fmla="*/ 19 w 196"/>
              <a:gd name="T57" fmla="*/ 121 h 190"/>
              <a:gd name="T58" fmla="*/ 37 w 196"/>
              <a:gd name="T59" fmla="*/ 101 h 190"/>
              <a:gd name="T60" fmla="*/ 71 w 196"/>
              <a:gd name="T61" fmla="*/ 118 h 190"/>
              <a:gd name="T62" fmla="*/ 54 w 196"/>
              <a:gd name="T63" fmla="*/ 152 h 190"/>
              <a:gd name="T64" fmla="*/ 27 w 196"/>
              <a:gd name="T65" fmla="*/ 145 h 190"/>
              <a:gd name="T66" fmla="*/ 20 w 196"/>
              <a:gd name="T67" fmla="*/ 149 h 190"/>
              <a:gd name="T68" fmla="*/ 34 w 196"/>
              <a:gd name="T69" fmla="*/ 182 h 190"/>
              <a:gd name="T70" fmla="*/ 44 w 196"/>
              <a:gd name="T71" fmla="*/ 187 h 190"/>
              <a:gd name="T72" fmla="*/ 104 w 196"/>
              <a:gd name="T73" fmla="*/ 174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6" h="190">
                <a:moveTo>
                  <a:pt x="104" y="174"/>
                </a:moveTo>
                <a:cubicBezTo>
                  <a:pt x="102" y="162"/>
                  <a:pt x="102" y="162"/>
                  <a:pt x="102" y="162"/>
                </a:cubicBezTo>
                <a:cubicBezTo>
                  <a:pt x="93" y="160"/>
                  <a:pt x="85" y="153"/>
                  <a:pt x="82" y="144"/>
                </a:cubicBezTo>
                <a:cubicBezTo>
                  <a:pt x="77" y="130"/>
                  <a:pt x="85" y="115"/>
                  <a:pt x="99" y="110"/>
                </a:cubicBezTo>
                <a:cubicBezTo>
                  <a:pt x="113" y="106"/>
                  <a:pt x="128" y="113"/>
                  <a:pt x="132" y="127"/>
                </a:cubicBezTo>
                <a:cubicBezTo>
                  <a:pt x="135" y="137"/>
                  <a:pt x="133" y="147"/>
                  <a:pt x="126" y="154"/>
                </a:cubicBezTo>
                <a:cubicBezTo>
                  <a:pt x="131" y="162"/>
                  <a:pt x="131" y="162"/>
                  <a:pt x="131" y="162"/>
                </a:cubicBezTo>
                <a:cubicBezTo>
                  <a:pt x="144" y="156"/>
                  <a:pt x="153" y="151"/>
                  <a:pt x="153" y="151"/>
                </a:cubicBezTo>
                <a:cubicBezTo>
                  <a:pt x="157" y="150"/>
                  <a:pt x="159" y="145"/>
                  <a:pt x="158" y="141"/>
                </a:cubicBezTo>
                <a:cubicBezTo>
                  <a:pt x="158" y="141"/>
                  <a:pt x="151" y="125"/>
                  <a:pt x="143" y="106"/>
                </a:cubicBezTo>
                <a:cubicBezTo>
                  <a:pt x="148" y="102"/>
                  <a:pt x="148" y="102"/>
                  <a:pt x="148" y="102"/>
                </a:cubicBezTo>
                <a:cubicBezTo>
                  <a:pt x="154" y="109"/>
                  <a:pt x="165" y="112"/>
                  <a:pt x="175" y="109"/>
                </a:cubicBezTo>
                <a:cubicBezTo>
                  <a:pt x="189" y="104"/>
                  <a:pt x="196" y="89"/>
                  <a:pt x="192" y="75"/>
                </a:cubicBezTo>
                <a:cubicBezTo>
                  <a:pt x="187" y="61"/>
                  <a:pt x="172" y="54"/>
                  <a:pt x="158" y="58"/>
                </a:cubicBezTo>
                <a:cubicBezTo>
                  <a:pt x="148" y="61"/>
                  <a:pt x="142" y="70"/>
                  <a:pt x="140" y="79"/>
                </a:cubicBezTo>
                <a:cubicBezTo>
                  <a:pt x="133" y="80"/>
                  <a:pt x="133" y="80"/>
                  <a:pt x="133" y="80"/>
                </a:cubicBezTo>
                <a:cubicBezTo>
                  <a:pt x="129" y="65"/>
                  <a:pt x="125" y="50"/>
                  <a:pt x="125" y="40"/>
                </a:cubicBezTo>
                <a:cubicBezTo>
                  <a:pt x="121" y="37"/>
                  <a:pt x="119" y="34"/>
                  <a:pt x="115" y="35"/>
                </a:cubicBezTo>
                <a:cubicBezTo>
                  <a:pt x="115" y="35"/>
                  <a:pt x="96" y="44"/>
                  <a:pt x="74" y="53"/>
                </a:cubicBezTo>
                <a:cubicBezTo>
                  <a:pt x="71" y="49"/>
                  <a:pt x="71" y="49"/>
                  <a:pt x="71" y="49"/>
                </a:cubicBezTo>
                <a:cubicBezTo>
                  <a:pt x="78" y="42"/>
                  <a:pt x="81" y="32"/>
                  <a:pt x="78" y="22"/>
                </a:cubicBezTo>
                <a:cubicBezTo>
                  <a:pt x="73" y="8"/>
                  <a:pt x="58" y="0"/>
                  <a:pt x="44" y="5"/>
                </a:cubicBezTo>
                <a:cubicBezTo>
                  <a:pt x="30" y="9"/>
                  <a:pt x="23" y="24"/>
                  <a:pt x="27" y="38"/>
                </a:cubicBezTo>
                <a:cubicBezTo>
                  <a:pt x="31" y="48"/>
                  <a:pt x="39" y="54"/>
                  <a:pt x="48" y="56"/>
                </a:cubicBezTo>
                <a:cubicBezTo>
                  <a:pt x="49" y="62"/>
                  <a:pt x="49" y="62"/>
                  <a:pt x="49" y="62"/>
                </a:cubicBezTo>
                <a:cubicBezTo>
                  <a:pt x="31" y="68"/>
                  <a:pt x="14" y="73"/>
                  <a:pt x="6" y="71"/>
                </a:cubicBezTo>
                <a:cubicBezTo>
                  <a:pt x="2" y="74"/>
                  <a:pt x="0" y="77"/>
                  <a:pt x="1" y="81"/>
                </a:cubicBezTo>
                <a:cubicBezTo>
                  <a:pt x="0" y="90"/>
                  <a:pt x="5" y="106"/>
                  <a:pt x="10" y="123"/>
                </a:cubicBezTo>
                <a:cubicBezTo>
                  <a:pt x="19" y="121"/>
                  <a:pt x="19" y="121"/>
                  <a:pt x="19" y="121"/>
                </a:cubicBezTo>
                <a:cubicBezTo>
                  <a:pt x="21" y="112"/>
                  <a:pt x="28" y="104"/>
                  <a:pt x="37" y="101"/>
                </a:cubicBezTo>
                <a:cubicBezTo>
                  <a:pt x="51" y="96"/>
                  <a:pt x="66" y="104"/>
                  <a:pt x="71" y="118"/>
                </a:cubicBezTo>
                <a:cubicBezTo>
                  <a:pt x="75" y="132"/>
                  <a:pt x="68" y="147"/>
                  <a:pt x="54" y="152"/>
                </a:cubicBezTo>
                <a:cubicBezTo>
                  <a:pt x="44" y="155"/>
                  <a:pt x="34" y="152"/>
                  <a:pt x="27" y="145"/>
                </a:cubicBezTo>
                <a:cubicBezTo>
                  <a:pt x="20" y="149"/>
                  <a:pt x="20" y="149"/>
                  <a:pt x="20" y="149"/>
                </a:cubicBezTo>
                <a:cubicBezTo>
                  <a:pt x="28" y="168"/>
                  <a:pt x="34" y="182"/>
                  <a:pt x="34" y="182"/>
                </a:cubicBezTo>
                <a:cubicBezTo>
                  <a:pt x="36" y="186"/>
                  <a:pt x="36" y="186"/>
                  <a:pt x="44" y="187"/>
                </a:cubicBezTo>
                <a:cubicBezTo>
                  <a:pt x="57" y="190"/>
                  <a:pt x="81" y="183"/>
                  <a:pt x="104" y="1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hangingPunct="1">
              <a:spcBef>
                <a:spcPts val="0"/>
              </a:spcBef>
              <a:defRPr/>
            </a:pPr>
            <a:endParaRPr lang="id-ID" sz="1350"/>
          </a:p>
        </p:txBody>
      </p:sp>
      <p:sp>
        <p:nvSpPr>
          <p:cNvPr id="217" name="TextBox 216"/>
          <p:cNvSpPr txBox="1"/>
          <p:nvPr/>
        </p:nvSpPr>
        <p:spPr>
          <a:xfrm>
            <a:off x="8480426" y="4062414"/>
            <a:ext cx="2355132" cy="2377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hangingPunct="1">
              <a:spcBef>
                <a:spcPts val="0"/>
              </a:spcBef>
              <a:defRPr/>
            </a:pPr>
            <a:r>
              <a:rPr lang="es-MX" sz="1050" b="1" dirty="0">
                <a:latin typeface="+mj-lt"/>
              </a:rPr>
              <a:t>RobotPentester como certificador</a:t>
            </a:r>
            <a:endParaRPr lang="id-ID" sz="1050" b="1" dirty="0">
              <a:latin typeface="+mj-lt"/>
            </a:endParaRPr>
          </a:p>
        </p:txBody>
      </p:sp>
      <p:sp>
        <p:nvSpPr>
          <p:cNvPr id="218" name="Rectangle 217"/>
          <p:cNvSpPr>
            <a:spLocks noChangeArrowheads="1"/>
          </p:cNvSpPr>
          <p:nvPr/>
        </p:nvSpPr>
        <p:spPr bwMode="auto">
          <a:xfrm>
            <a:off x="8480426" y="4292601"/>
            <a:ext cx="2213514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s-MX" sz="900" dirty="0">
                <a:solidFill>
                  <a:schemeClr val="bg1">
                    <a:lumMod val="65000"/>
                  </a:schemeClr>
                </a:solidFill>
              </a:rPr>
              <a:t>Definir RobotPentester como un agente certificador en desarrollos web </a:t>
            </a:r>
            <a:endParaRPr lang="id-ID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9" name="Straight Connector 218"/>
          <p:cNvCxnSpPr/>
          <p:nvPr/>
        </p:nvCxnSpPr>
        <p:spPr>
          <a:xfrm>
            <a:off x="8480425" y="4292600"/>
            <a:ext cx="116205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8864601" y="2262189"/>
            <a:ext cx="1313180" cy="2377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hangingPunct="1">
              <a:spcBef>
                <a:spcPts val="0"/>
              </a:spcBef>
              <a:defRPr/>
            </a:pPr>
            <a:r>
              <a:rPr lang="es-MX" sz="1050" b="1" dirty="0">
                <a:latin typeface="+mj-lt"/>
              </a:rPr>
              <a:t>Integración CI/CD</a:t>
            </a:r>
            <a:endParaRPr lang="id-ID" sz="1050" b="1" dirty="0">
              <a:latin typeface="+mj-lt"/>
            </a:endParaRPr>
          </a:p>
        </p:txBody>
      </p:sp>
      <p:sp>
        <p:nvSpPr>
          <p:cNvPr id="223" name="Rectangle 222"/>
          <p:cNvSpPr>
            <a:spLocks noChangeArrowheads="1"/>
          </p:cNvSpPr>
          <p:nvPr/>
        </p:nvSpPr>
        <p:spPr bwMode="auto">
          <a:xfrm>
            <a:off x="8864601" y="2493964"/>
            <a:ext cx="1913646" cy="466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s-MX" sz="900" dirty="0">
                <a:solidFill>
                  <a:schemeClr val="bg1">
                    <a:lumMod val="65000"/>
                  </a:schemeClr>
                </a:solidFill>
              </a:rPr>
              <a:t>Integrar el robot en el proceso de integración continua en el marco DevSecOps</a:t>
            </a:r>
            <a:endParaRPr lang="id-ID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24" name="Straight Connector 223"/>
          <p:cNvCxnSpPr/>
          <p:nvPr/>
        </p:nvCxnSpPr>
        <p:spPr>
          <a:xfrm>
            <a:off x="8864600" y="2492375"/>
            <a:ext cx="116205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oup 236"/>
          <p:cNvGrpSpPr/>
          <p:nvPr/>
        </p:nvGrpSpPr>
        <p:grpSpPr>
          <a:xfrm>
            <a:off x="8558551" y="2377695"/>
            <a:ext cx="282179" cy="284560"/>
            <a:chOff x="8991600" y="793750"/>
            <a:chExt cx="376238" cy="379413"/>
          </a:xfrm>
          <a:solidFill>
            <a:schemeClr val="accent1"/>
          </a:solidFill>
        </p:grpSpPr>
        <p:sp>
          <p:nvSpPr>
            <p:cNvPr id="232" name="Freeform 113"/>
            <p:cNvSpPr>
              <a:spLocks noEditPoints="1"/>
            </p:cNvSpPr>
            <p:nvPr/>
          </p:nvSpPr>
          <p:spPr bwMode="auto">
            <a:xfrm>
              <a:off x="9102725" y="793750"/>
              <a:ext cx="265113" cy="266700"/>
            </a:xfrm>
            <a:custGeom>
              <a:avLst/>
              <a:gdLst>
                <a:gd name="T0" fmla="*/ 31 w 45"/>
                <a:gd name="T1" fmla="*/ 5 h 45"/>
                <a:gd name="T2" fmla="*/ 18 w 45"/>
                <a:gd name="T3" fmla="*/ 13 h 45"/>
                <a:gd name="T4" fmla="*/ 1 w 45"/>
                <a:gd name="T5" fmla="*/ 30 h 45"/>
                <a:gd name="T6" fmla="*/ 1 w 45"/>
                <a:gd name="T7" fmla="*/ 35 h 45"/>
                <a:gd name="T8" fmla="*/ 10 w 45"/>
                <a:gd name="T9" fmla="*/ 44 h 45"/>
                <a:gd name="T10" fmla="*/ 15 w 45"/>
                <a:gd name="T11" fmla="*/ 44 h 45"/>
                <a:gd name="T12" fmla="*/ 32 w 45"/>
                <a:gd name="T13" fmla="*/ 27 h 45"/>
                <a:gd name="T14" fmla="*/ 40 w 45"/>
                <a:gd name="T15" fmla="*/ 14 h 45"/>
                <a:gd name="T16" fmla="*/ 45 w 45"/>
                <a:gd name="T17" fmla="*/ 0 h 45"/>
                <a:gd name="T18" fmla="*/ 31 w 45"/>
                <a:gd name="T19" fmla="*/ 5 h 45"/>
                <a:gd name="T20" fmla="*/ 20 w 45"/>
                <a:gd name="T21" fmla="*/ 34 h 45"/>
                <a:gd name="T22" fmla="*/ 11 w 45"/>
                <a:gd name="T23" fmla="*/ 34 h 45"/>
                <a:gd name="T24" fmla="*/ 11 w 45"/>
                <a:gd name="T25" fmla="*/ 25 h 45"/>
                <a:gd name="T26" fmla="*/ 20 w 45"/>
                <a:gd name="T27" fmla="*/ 25 h 45"/>
                <a:gd name="T28" fmla="*/ 20 w 45"/>
                <a:gd name="T29" fmla="*/ 34 h 45"/>
                <a:gd name="T30" fmla="*/ 31 w 45"/>
                <a:gd name="T31" fmla="*/ 23 h 45"/>
                <a:gd name="T32" fmla="*/ 22 w 45"/>
                <a:gd name="T33" fmla="*/ 23 h 45"/>
                <a:gd name="T34" fmla="*/ 22 w 45"/>
                <a:gd name="T35" fmla="*/ 14 h 45"/>
                <a:gd name="T36" fmla="*/ 31 w 45"/>
                <a:gd name="T37" fmla="*/ 14 h 45"/>
                <a:gd name="T38" fmla="*/ 31 w 45"/>
                <a:gd name="T39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45">
                  <a:moveTo>
                    <a:pt x="31" y="5"/>
                  </a:moveTo>
                  <a:cubicBezTo>
                    <a:pt x="27" y="6"/>
                    <a:pt x="21" y="10"/>
                    <a:pt x="18" y="13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1"/>
                    <a:pt x="0" y="34"/>
                    <a:pt x="1" y="35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5"/>
                    <a:pt x="14" y="45"/>
                    <a:pt x="15" y="44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5" y="24"/>
                    <a:pt x="39" y="18"/>
                    <a:pt x="40" y="14"/>
                  </a:cubicBezTo>
                  <a:cubicBezTo>
                    <a:pt x="45" y="0"/>
                    <a:pt x="45" y="0"/>
                    <a:pt x="45" y="0"/>
                  </a:cubicBezTo>
                  <a:lnTo>
                    <a:pt x="31" y="5"/>
                  </a:lnTo>
                  <a:close/>
                  <a:moveTo>
                    <a:pt x="20" y="34"/>
                  </a:moveTo>
                  <a:cubicBezTo>
                    <a:pt x="17" y="36"/>
                    <a:pt x="13" y="36"/>
                    <a:pt x="11" y="34"/>
                  </a:cubicBezTo>
                  <a:cubicBezTo>
                    <a:pt x="9" y="32"/>
                    <a:pt x="9" y="28"/>
                    <a:pt x="11" y="25"/>
                  </a:cubicBezTo>
                  <a:cubicBezTo>
                    <a:pt x="13" y="23"/>
                    <a:pt x="17" y="23"/>
                    <a:pt x="20" y="25"/>
                  </a:cubicBezTo>
                  <a:cubicBezTo>
                    <a:pt x="22" y="28"/>
                    <a:pt x="22" y="32"/>
                    <a:pt x="20" y="34"/>
                  </a:cubicBezTo>
                  <a:close/>
                  <a:moveTo>
                    <a:pt x="31" y="23"/>
                  </a:moveTo>
                  <a:cubicBezTo>
                    <a:pt x="29" y="25"/>
                    <a:pt x="25" y="25"/>
                    <a:pt x="22" y="23"/>
                  </a:cubicBezTo>
                  <a:cubicBezTo>
                    <a:pt x="20" y="20"/>
                    <a:pt x="20" y="16"/>
                    <a:pt x="22" y="14"/>
                  </a:cubicBezTo>
                  <a:cubicBezTo>
                    <a:pt x="25" y="12"/>
                    <a:pt x="29" y="12"/>
                    <a:pt x="31" y="14"/>
                  </a:cubicBezTo>
                  <a:cubicBezTo>
                    <a:pt x="33" y="16"/>
                    <a:pt x="33" y="20"/>
                    <a:pt x="31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233" name="Freeform 114"/>
            <p:cNvSpPr>
              <a:spLocks/>
            </p:cNvSpPr>
            <p:nvPr/>
          </p:nvSpPr>
          <p:spPr bwMode="auto">
            <a:xfrm>
              <a:off x="9002713" y="900113"/>
              <a:ext cx="123825" cy="112713"/>
            </a:xfrm>
            <a:custGeom>
              <a:avLst/>
              <a:gdLst>
                <a:gd name="T0" fmla="*/ 7 w 21"/>
                <a:gd name="T1" fmla="*/ 17 h 19"/>
                <a:gd name="T2" fmla="*/ 21 w 21"/>
                <a:gd name="T3" fmla="*/ 3 h 19"/>
                <a:gd name="T4" fmla="*/ 10 w 21"/>
                <a:gd name="T5" fmla="*/ 3 h 19"/>
                <a:gd name="T6" fmla="*/ 1 w 21"/>
                <a:gd name="T7" fmla="*/ 12 h 19"/>
                <a:gd name="T8" fmla="*/ 1 w 21"/>
                <a:gd name="T9" fmla="*/ 17 h 19"/>
                <a:gd name="T10" fmla="*/ 7 w 21"/>
                <a:gd name="T11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9">
                  <a:moveTo>
                    <a:pt x="7" y="17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18" y="0"/>
                    <a:pt x="13" y="0"/>
                    <a:pt x="10" y="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3"/>
                    <a:pt x="0" y="16"/>
                    <a:pt x="1" y="17"/>
                  </a:cubicBezTo>
                  <a:cubicBezTo>
                    <a:pt x="3" y="19"/>
                    <a:pt x="5" y="19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234" name="Freeform 115"/>
            <p:cNvSpPr>
              <a:spLocks/>
            </p:cNvSpPr>
            <p:nvPr/>
          </p:nvSpPr>
          <p:spPr bwMode="auto">
            <a:xfrm>
              <a:off x="9150350" y="1036638"/>
              <a:ext cx="111125" cy="125413"/>
            </a:xfrm>
            <a:custGeom>
              <a:avLst/>
              <a:gdLst>
                <a:gd name="T0" fmla="*/ 2 w 19"/>
                <a:gd name="T1" fmla="*/ 14 h 21"/>
                <a:gd name="T2" fmla="*/ 2 w 19"/>
                <a:gd name="T3" fmla="*/ 20 h 21"/>
                <a:gd name="T4" fmla="*/ 7 w 19"/>
                <a:gd name="T5" fmla="*/ 20 h 21"/>
                <a:gd name="T6" fmla="*/ 16 w 19"/>
                <a:gd name="T7" fmla="*/ 11 h 21"/>
                <a:gd name="T8" fmla="*/ 16 w 19"/>
                <a:gd name="T9" fmla="*/ 0 h 21"/>
                <a:gd name="T10" fmla="*/ 2 w 19"/>
                <a:gd name="T11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1">
                  <a:moveTo>
                    <a:pt x="2" y="14"/>
                  </a:moveTo>
                  <a:cubicBezTo>
                    <a:pt x="0" y="16"/>
                    <a:pt x="0" y="18"/>
                    <a:pt x="2" y="20"/>
                  </a:cubicBezTo>
                  <a:cubicBezTo>
                    <a:pt x="3" y="21"/>
                    <a:pt x="6" y="21"/>
                    <a:pt x="7" y="2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9" y="8"/>
                    <a:pt x="19" y="3"/>
                    <a:pt x="16" y="0"/>
                  </a:cubicBez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235" name="Freeform 116"/>
            <p:cNvSpPr>
              <a:spLocks/>
            </p:cNvSpPr>
            <p:nvPr/>
          </p:nvSpPr>
          <p:spPr bwMode="auto">
            <a:xfrm>
              <a:off x="9078913" y="1019175"/>
              <a:ext cx="65088" cy="65088"/>
            </a:xfrm>
            <a:custGeom>
              <a:avLst/>
              <a:gdLst>
                <a:gd name="T0" fmla="*/ 1 w 11"/>
                <a:gd name="T1" fmla="*/ 2 h 11"/>
                <a:gd name="T2" fmla="*/ 1 w 11"/>
                <a:gd name="T3" fmla="*/ 4 h 11"/>
                <a:gd name="T4" fmla="*/ 7 w 11"/>
                <a:gd name="T5" fmla="*/ 10 h 11"/>
                <a:gd name="T6" fmla="*/ 9 w 11"/>
                <a:gd name="T7" fmla="*/ 10 h 11"/>
                <a:gd name="T8" fmla="*/ 11 w 11"/>
                <a:gd name="T9" fmla="*/ 9 h 11"/>
                <a:gd name="T10" fmla="*/ 2 w 11"/>
                <a:gd name="T11" fmla="*/ 0 h 11"/>
                <a:gd name="T12" fmla="*/ 1 w 11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" y="2"/>
                  </a:moveTo>
                  <a:cubicBezTo>
                    <a:pt x="0" y="2"/>
                    <a:pt x="0" y="4"/>
                    <a:pt x="1" y="4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1"/>
                    <a:pt x="9" y="11"/>
                    <a:pt x="9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236" name="Freeform 117"/>
            <p:cNvSpPr>
              <a:spLocks/>
            </p:cNvSpPr>
            <p:nvPr/>
          </p:nvSpPr>
          <p:spPr bwMode="auto">
            <a:xfrm>
              <a:off x="8991600" y="1054100"/>
              <a:ext cx="117475" cy="119063"/>
            </a:xfrm>
            <a:custGeom>
              <a:avLst/>
              <a:gdLst>
                <a:gd name="T0" fmla="*/ 0 w 20"/>
                <a:gd name="T1" fmla="*/ 20 h 20"/>
                <a:gd name="T2" fmla="*/ 16 w 20"/>
                <a:gd name="T3" fmla="*/ 4 h 20"/>
                <a:gd name="T4" fmla="*/ 0 w 20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0">
                  <a:moveTo>
                    <a:pt x="0" y="20"/>
                  </a:moveTo>
                  <a:cubicBezTo>
                    <a:pt x="8" y="16"/>
                    <a:pt x="20" y="8"/>
                    <a:pt x="16" y="4"/>
                  </a:cubicBezTo>
                  <a:cubicBezTo>
                    <a:pt x="12" y="0"/>
                    <a:pt x="4" y="12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8145718" y="4110837"/>
            <a:ext cx="291162" cy="310371"/>
            <a:chOff x="10431463" y="3421063"/>
            <a:chExt cx="457200" cy="487363"/>
          </a:xfrm>
          <a:solidFill>
            <a:schemeClr val="accent1"/>
          </a:solidFill>
        </p:grpSpPr>
        <p:sp>
          <p:nvSpPr>
            <p:cNvPr id="243" name="Freeform 121"/>
            <p:cNvSpPr>
              <a:spLocks noEditPoints="1"/>
            </p:cNvSpPr>
            <p:nvPr/>
          </p:nvSpPr>
          <p:spPr bwMode="auto">
            <a:xfrm>
              <a:off x="10706100" y="3603626"/>
              <a:ext cx="182563" cy="304800"/>
            </a:xfrm>
            <a:custGeom>
              <a:avLst/>
              <a:gdLst>
                <a:gd name="T0" fmla="*/ 12 w 24"/>
                <a:gd name="T1" fmla="*/ 0 h 40"/>
                <a:gd name="T2" fmla="*/ 0 w 24"/>
                <a:gd name="T3" fmla="*/ 12 h 40"/>
                <a:gd name="T4" fmla="*/ 4 w 24"/>
                <a:gd name="T5" fmla="*/ 21 h 40"/>
                <a:gd name="T6" fmla="*/ 4 w 24"/>
                <a:gd name="T7" fmla="*/ 40 h 40"/>
                <a:gd name="T8" fmla="*/ 12 w 24"/>
                <a:gd name="T9" fmla="*/ 32 h 40"/>
                <a:gd name="T10" fmla="*/ 20 w 24"/>
                <a:gd name="T11" fmla="*/ 40 h 40"/>
                <a:gd name="T12" fmla="*/ 20 w 24"/>
                <a:gd name="T13" fmla="*/ 21 h 40"/>
                <a:gd name="T14" fmla="*/ 24 w 24"/>
                <a:gd name="T15" fmla="*/ 12 h 40"/>
                <a:gd name="T16" fmla="*/ 12 w 24"/>
                <a:gd name="T17" fmla="*/ 0 h 40"/>
                <a:gd name="T18" fmla="*/ 12 w 24"/>
                <a:gd name="T19" fmla="*/ 20 h 40"/>
                <a:gd name="T20" fmla="*/ 4 w 24"/>
                <a:gd name="T21" fmla="*/ 12 h 40"/>
                <a:gd name="T22" fmla="*/ 12 w 24"/>
                <a:gd name="T23" fmla="*/ 4 h 40"/>
                <a:gd name="T24" fmla="*/ 20 w 24"/>
                <a:gd name="T25" fmla="*/ 12 h 40"/>
                <a:gd name="T26" fmla="*/ 12 w 24"/>
                <a:gd name="T2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40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6"/>
                    <a:pt x="2" y="19"/>
                    <a:pt x="4" y="21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2" y="19"/>
                    <a:pt x="24" y="16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20"/>
                  </a:move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244" name="Freeform 122"/>
            <p:cNvSpPr>
              <a:spLocks/>
            </p:cNvSpPr>
            <p:nvPr/>
          </p:nvSpPr>
          <p:spPr bwMode="auto">
            <a:xfrm>
              <a:off x="10431463" y="3421063"/>
              <a:ext cx="396875" cy="487363"/>
            </a:xfrm>
            <a:custGeom>
              <a:avLst/>
              <a:gdLst>
                <a:gd name="T0" fmla="*/ 130 w 250"/>
                <a:gd name="T1" fmla="*/ 269 h 307"/>
                <a:gd name="T2" fmla="*/ 38 w 250"/>
                <a:gd name="T3" fmla="*/ 269 h 307"/>
                <a:gd name="T4" fmla="*/ 38 w 250"/>
                <a:gd name="T5" fmla="*/ 38 h 307"/>
                <a:gd name="T6" fmla="*/ 144 w 250"/>
                <a:gd name="T7" fmla="*/ 38 h 307"/>
                <a:gd name="T8" fmla="*/ 202 w 250"/>
                <a:gd name="T9" fmla="*/ 96 h 307"/>
                <a:gd name="T10" fmla="*/ 250 w 250"/>
                <a:gd name="T11" fmla="*/ 96 h 307"/>
                <a:gd name="T12" fmla="*/ 250 w 250"/>
                <a:gd name="T13" fmla="*/ 86 h 307"/>
                <a:gd name="T14" fmla="*/ 163 w 250"/>
                <a:gd name="T15" fmla="*/ 0 h 307"/>
                <a:gd name="T16" fmla="*/ 0 w 250"/>
                <a:gd name="T17" fmla="*/ 0 h 307"/>
                <a:gd name="T18" fmla="*/ 0 w 250"/>
                <a:gd name="T19" fmla="*/ 307 h 307"/>
                <a:gd name="T20" fmla="*/ 163 w 250"/>
                <a:gd name="T21" fmla="*/ 307 h 307"/>
                <a:gd name="T22" fmla="*/ 130 w 250"/>
                <a:gd name="T23" fmla="*/ 269 h 307"/>
                <a:gd name="T24" fmla="*/ 130 w 250"/>
                <a:gd name="T25" fmla="*/ 269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0" h="307">
                  <a:moveTo>
                    <a:pt x="130" y="269"/>
                  </a:moveTo>
                  <a:lnTo>
                    <a:pt x="38" y="269"/>
                  </a:lnTo>
                  <a:lnTo>
                    <a:pt x="38" y="38"/>
                  </a:lnTo>
                  <a:lnTo>
                    <a:pt x="144" y="38"/>
                  </a:lnTo>
                  <a:lnTo>
                    <a:pt x="202" y="96"/>
                  </a:lnTo>
                  <a:lnTo>
                    <a:pt x="250" y="96"/>
                  </a:lnTo>
                  <a:lnTo>
                    <a:pt x="250" y="86"/>
                  </a:lnTo>
                  <a:lnTo>
                    <a:pt x="163" y="0"/>
                  </a:lnTo>
                  <a:lnTo>
                    <a:pt x="0" y="0"/>
                  </a:lnTo>
                  <a:lnTo>
                    <a:pt x="0" y="307"/>
                  </a:lnTo>
                  <a:lnTo>
                    <a:pt x="163" y="307"/>
                  </a:lnTo>
                  <a:lnTo>
                    <a:pt x="130" y="269"/>
                  </a:lnTo>
                  <a:lnTo>
                    <a:pt x="130" y="2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245" name="Rectangle 123"/>
            <p:cNvSpPr>
              <a:spLocks noChangeArrowheads="1"/>
            </p:cNvSpPr>
            <p:nvPr/>
          </p:nvSpPr>
          <p:spPr bwMode="auto">
            <a:xfrm>
              <a:off x="10523538" y="3573463"/>
              <a:ext cx="152400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246" name="Rectangle 124"/>
            <p:cNvSpPr>
              <a:spLocks noChangeArrowheads="1"/>
            </p:cNvSpPr>
            <p:nvPr/>
          </p:nvSpPr>
          <p:spPr bwMode="auto">
            <a:xfrm>
              <a:off x="10523538" y="3633788"/>
              <a:ext cx="15240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  <p:sp>
          <p:nvSpPr>
            <p:cNvPr id="247" name="Rectangle 125"/>
            <p:cNvSpPr>
              <a:spLocks noChangeArrowheads="1"/>
            </p:cNvSpPr>
            <p:nvPr/>
          </p:nvSpPr>
          <p:spPr bwMode="auto">
            <a:xfrm>
              <a:off x="10523538" y="3695701"/>
              <a:ext cx="152400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hangingPunct="1">
                <a:spcBef>
                  <a:spcPts val="0"/>
                </a:spcBef>
                <a:defRPr/>
              </a:pPr>
              <a:endParaRPr lang="id-ID" sz="1350"/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7A4B616E-7439-3EA1-FDC4-C7D5E436A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8893" y="22893"/>
            <a:ext cx="943107" cy="952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1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1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6" grpId="0" animBg="1"/>
      <p:bldP spid="58" grpId="0" animBg="1"/>
      <p:bldP spid="60" grpId="0" animBg="1"/>
      <p:bldP spid="62" grpId="0" animBg="1"/>
      <p:bldP spid="64" grpId="0" animBg="1"/>
      <p:bldP spid="65" grpId="0" animBg="1"/>
      <p:bldP spid="67" grpId="0" animBg="1"/>
      <p:bldP spid="70" grpId="0" animBg="1"/>
      <p:bldP spid="71" grpId="0" animBg="1"/>
      <p:bldP spid="84" grpId="0"/>
      <p:bldP spid="85" grpId="0"/>
      <p:bldP spid="96" grpId="0"/>
      <p:bldP spid="97" grpId="0"/>
      <p:bldP spid="136" grpId="0"/>
      <p:bldP spid="137" grpId="0"/>
      <p:bldP spid="156" grpId="0"/>
      <p:bldP spid="157" grpId="0"/>
      <p:bldP spid="176" grpId="0"/>
      <p:bldP spid="177" grpId="0"/>
      <p:bldP spid="189" grpId="0"/>
      <p:bldP spid="190" grpId="0"/>
      <p:bldP spid="202" grpId="0"/>
      <p:bldP spid="203" grpId="0"/>
      <p:bldP spid="217" grpId="0"/>
      <p:bldP spid="218" grpId="0"/>
      <p:bldP spid="222" grpId="0"/>
      <p:bldP spid="2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28321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m-%y&lt;/m_strFormatTime&gt;&lt;m_yearfmt&gt;&lt;begin val=&quot;4&quot;/&gt;&lt;end val=&quot;4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B&lt;/m_strFormatTime&gt;&lt;m_yearfmt&gt;&lt;begin val=&quot;0&quot;/&gt;&lt;end val=&quot;4&quot;/&gt;&lt;/m_yearfmt&gt;&lt;/m_precDefaultMonth&gt;&lt;m_precDefaultWeek&gt;&lt;m_bNumberIsYear val=&quot;0&quot;/&gt;&lt;m_strFormatTime&gt;%d.%m.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1_BasicWhite">
  <a:themeElements>
    <a:clrScheme name="Custom 1">
      <a:dk1>
        <a:srgbClr val="15BF45"/>
      </a:dk1>
      <a:lt1>
        <a:srgbClr val="FFFFFF"/>
      </a:lt1>
      <a:dk2>
        <a:srgbClr val="E9EADD"/>
      </a:dk2>
      <a:lt2>
        <a:srgbClr val="15BF45"/>
      </a:lt2>
      <a:accent1>
        <a:srgbClr val="014B14"/>
      </a:accent1>
      <a:accent2>
        <a:srgbClr val="7CFF44"/>
      </a:accent2>
      <a:accent3>
        <a:srgbClr val="000000"/>
      </a:accent3>
      <a:accent4>
        <a:srgbClr val="348EFE"/>
      </a:accent4>
      <a:accent5>
        <a:srgbClr val="8A72FF"/>
      </a:accent5>
      <a:accent6>
        <a:srgbClr val="002A6C"/>
      </a:accent6>
      <a:hlink>
        <a:srgbClr val="7CFF44"/>
      </a:hlink>
      <a:folHlink>
        <a:srgbClr val="1E117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algn="l" defTabSz="1218406" rtl="0" fontAlgn="auto" hangingPunct="1">
          <a:spcBef>
            <a:spcPts val="0"/>
          </a:spcBef>
          <a:buSzPct val="123000"/>
          <a:defRPr sz="1600" dirty="0">
            <a:solidFill>
              <a:schemeClr val="tx2"/>
            </a:solidFill>
            <a:latin typeface="Arial"/>
            <a:cs typeface="Arial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Achs_template_2020" id="{51F7E6E5-7C30-EC4A-8159-8FB9119F0B22}" vid="{A31DE21C-DB4F-DE4C-A8A1-ECD911F8D2DB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6CDC427-0316-4931-892C-C6BDF38C2638}">
  <we:reference id="wa200006805" version="1.0.0.0" store="es-ES" storeType="OMEX"/>
  <we:alternateReferences>
    <we:reference id="WA200006805" version="1.0.0.0" store="WA200006805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TemaAchs</Template>
  <TotalTime>19045</TotalTime>
  <Words>1037</Words>
  <Application>Microsoft Office PowerPoint</Application>
  <PresentationFormat>Widescreen</PresentationFormat>
  <Paragraphs>121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.Lucida Grande UI Regular</vt:lpstr>
      <vt:lpstr>Arial</vt:lpstr>
      <vt:lpstr>Calibri</vt:lpstr>
      <vt:lpstr>Calibri Light</vt:lpstr>
      <vt:lpstr>Helvetica Neue Medium</vt:lpstr>
      <vt:lpstr>Montserrat</vt:lpstr>
      <vt:lpstr>Poppins</vt:lpstr>
      <vt:lpstr>Raleway</vt:lpstr>
      <vt:lpstr>Wingdings</vt:lpstr>
      <vt:lpstr>21_BasicWhite</vt:lpstr>
      <vt:lpstr>Diapositiva de think-cell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RobotPentester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Marketing ACHS</dc:creator>
  <cp:keywords/>
  <dc:description/>
  <cp:lastModifiedBy>Benjamín Ramirez (CL)</cp:lastModifiedBy>
  <cp:revision>300</cp:revision>
  <dcterms:created xsi:type="dcterms:W3CDTF">2020-05-27T23:52:59Z</dcterms:created>
  <dcterms:modified xsi:type="dcterms:W3CDTF">2024-11-06T20:30:57Z</dcterms:modified>
  <cp:category/>
</cp:coreProperties>
</file>