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D70C17DD-13E8-4B8C-A8D4-2E9EC49FEB95}">
          <p14:sldIdLst>
            <p14:sldId id="256"/>
          </p14:sldIdLst>
        </p14:section>
        <p14:section name="Definition" id="{6B20D059-19A2-44D5-80EC-40661C6E3299}">
          <p14:sldIdLst>
            <p14:sldId id="257"/>
          </p14:sldIdLst>
        </p14:section>
        <p14:section name="Aufbau" id="{E2228922-B114-465C-A3D7-89E7C4DB1F49}">
          <p14:sldIdLst>
            <p14:sldId id="258"/>
            <p14:sldId id="259"/>
          </p14:sldIdLst>
        </p14:section>
        <p14:section name="Vorteile/Nachteile" id="{3210F53A-30DD-4F7E-B585-DCB32015EC49}">
          <p14:sldIdLst>
            <p14:sldId id="261"/>
          </p14:sldIdLst>
        </p14:section>
        <p14:section name="Anwendungsfälle" id="{A9A42373-4B46-4D02-A1A5-9C86CAD21429}">
          <p14:sldIdLst>
            <p14:sldId id="260"/>
          </p14:sldIdLst>
        </p14:section>
        <p14:section name="Beispiel" id="{90EACA1B-1CEF-4125-A4B1-D78F10C94B6B}">
          <p14:sldIdLst>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E33C7E-281C-4DCE-A251-5D3CBB8E23C5}" v="30" dt="2019-02-25T19:28:44.7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2922" y="13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Karl Hinterdorfer" userId="c276cb87-832b-4bf2-ac0b-472e4dcf06a7" providerId="ADAL" clId="{7EE33C7E-281C-4DCE-A251-5D3CBB8E23C5}"/>
    <pc:docChg chg="undo custSel addSld delSld modSld sldOrd delSection modSection">
      <pc:chgData name="Michael Karl Hinterdorfer" userId="c276cb87-832b-4bf2-ac0b-472e4dcf06a7" providerId="ADAL" clId="{7EE33C7E-281C-4DCE-A251-5D3CBB8E23C5}" dt="2019-02-25T19:33:20.815" v="168" actId="478"/>
      <pc:docMkLst>
        <pc:docMk/>
      </pc:docMkLst>
      <pc:sldChg chg="addSp delSp modSp add ord">
        <pc:chgData name="Michael Karl Hinterdorfer" userId="c276cb87-832b-4bf2-ac0b-472e4dcf06a7" providerId="ADAL" clId="{7EE33C7E-281C-4DCE-A251-5D3CBB8E23C5}" dt="2019-02-25T19:33:20.815" v="168" actId="478"/>
        <pc:sldMkLst>
          <pc:docMk/>
          <pc:sldMk cId="3908224230" sldId="256"/>
        </pc:sldMkLst>
        <pc:spChg chg="mod">
          <ac:chgData name="Michael Karl Hinterdorfer" userId="c276cb87-832b-4bf2-ac0b-472e4dcf06a7" providerId="ADAL" clId="{7EE33C7E-281C-4DCE-A251-5D3CBB8E23C5}" dt="2019-02-25T19:18:57.627" v="29" actId="20577"/>
          <ac:spMkLst>
            <pc:docMk/>
            <pc:sldMk cId="3908224230" sldId="256"/>
            <ac:spMk id="2" creationId="{5D6E61D3-036F-44D2-AD39-ABCEFA567AEA}"/>
          </ac:spMkLst>
        </pc:spChg>
        <pc:spChg chg="add del">
          <ac:chgData name="Michael Karl Hinterdorfer" userId="c276cb87-832b-4bf2-ac0b-472e4dcf06a7" providerId="ADAL" clId="{7EE33C7E-281C-4DCE-A251-5D3CBB8E23C5}" dt="2019-02-25T19:30:56.614" v="140" actId="478"/>
          <ac:spMkLst>
            <pc:docMk/>
            <pc:sldMk cId="3908224230" sldId="256"/>
            <ac:spMk id="80" creationId="{4669BFDE-F88A-49D7-8D18-FC94D2F51A17}"/>
          </ac:spMkLst>
        </pc:spChg>
        <pc:spChg chg="del mod topLvl">
          <ac:chgData name="Michael Karl Hinterdorfer" userId="c276cb87-832b-4bf2-ac0b-472e4dcf06a7" providerId="ADAL" clId="{7EE33C7E-281C-4DCE-A251-5D3CBB8E23C5}" dt="2019-02-25T19:31:56.336" v="157" actId="478"/>
          <ac:spMkLst>
            <pc:docMk/>
            <pc:sldMk cId="3908224230" sldId="256"/>
            <ac:spMk id="707" creationId="{3C4E2048-60F6-46C2-8E9A-3524E4DC1513}"/>
          </ac:spMkLst>
        </pc:spChg>
        <pc:spChg chg="del mod topLvl">
          <ac:chgData name="Michael Karl Hinterdorfer" userId="c276cb87-832b-4bf2-ac0b-472e4dcf06a7" providerId="ADAL" clId="{7EE33C7E-281C-4DCE-A251-5D3CBB8E23C5}" dt="2019-02-25T19:31:56.336" v="157" actId="478"/>
          <ac:spMkLst>
            <pc:docMk/>
            <pc:sldMk cId="3908224230" sldId="256"/>
            <ac:spMk id="708" creationId="{C2112D8E-DFE8-4E8A-AC66-30C717DD4153}"/>
          </ac:spMkLst>
        </pc:spChg>
        <pc:spChg chg="del mod topLvl">
          <ac:chgData name="Michael Karl Hinterdorfer" userId="c276cb87-832b-4bf2-ac0b-472e4dcf06a7" providerId="ADAL" clId="{7EE33C7E-281C-4DCE-A251-5D3CBB8E23C5}" dt="2019-02-25T19:31:56.336" v="157" actId="478"/>
          <ac:spMkLst>
            <pc:docMk/>
            <pc:sldMk cId="3908224230" sldId="256"/>
            <ac:spMk id="709" creationId="{84DAF4F5-3331-46AD-A62E-72CAA9298232}"/>
          </ac:spMkLst>
        </pc:spChg>
        <pc:spChg chg="del mod topLvl">
          <ac:chgData name="Michael Karl Hinterdorfer" userId="c276cb87-832b-4bf2-ac0b-472e4dcf06a7" providerId="ADAL" clId="{7EE33C7E-281C-4DCE-A251-5D3CBB8E23C5}" dt="2019-02-25T19:31:56.336" v="157" actId="478"/>
          <ac:spMkLst>
            <pc:docMk/>
            <pc:sldMk cId="3908224230" sldId="256"/>
            <ac:spMk id="710" creationId="{8D8A9E6D-A7C3-4F2F-A5CF-990CB92F8A57}"/>
          </ac:spMkLst>
        </pc:spChg>
        <pc:spChg chg="del mod topLvl">
          <ac:chgData name="Michael Karl Hinterdorfer" userId="c276cb87-832b-4bf2-ac0b-472e4dcf06a7" providerId="ADAL" clId="{7EE33C7E-281C-4DCE-A251-5D3CBB8E23C5}" dt="2019-02-25T19:31:56.336" v="157" actId="478"/>
          <ac:spMkLst>
            <pc:docMk/>
            <pc:sldMk cId="3908224230" sldId="256"/>
            <ac:spMk id="711" creationId="{28933EC8-F36B-4CDD-8708-DCB68F9FDDC1}"/>
          </ac:spMkLst>
        </pc:spChg>
        <pc:spChg chg="del mod topLvl">
          <ac:chgData name="Michael Karl Hinterdorfer" userId="c276cb87-832b-4bf2-ac0b-472e4dcf06a7" providerId="ADAL" clId="{7EE33C7E-281C-4DCE-A251-5D3CBB8E23C5}" dt="2019-02-25T19:31:56.336" v="157" actId="478"/>
          <ac:spMkLst>
            <pc:docMk/>
            <pc:sldMk cId="3908224230" sldId="256"/>
            <ac:spMk id="712" creationId="{8D23611A-4B17-4B18-BC3B-DC050FCD655B}"/>
          </ac:spMkLst>
        </pc:spChg>
        <pc:spChg chg="del mod topLvl">
          <ac:chgData name="Michael Karl Hinterdorfer" userId="c276cb87-832b-4bf2-ac0b-472e4dcf06a7" providerId="ADAL" clId="{7EE33C7E-281C-4DCE-A251-5D3CBB8E23C5}" dt="2019-02-25T19:31:56.336" v="157" actId="478"/>
          <ac:spMkLst>
            <pc:docMk/>
            <pc:sldMk cId="3908224230" sldId="256"/>
            <ac:spMk id="713" creationId="{C532A151-58BF-43C1-B82F-6AB21A1C60D3}"/>
          </ac:spMkLst>
        </pc:spChg>
        <pc:spChg chg="del mod topLvl">
          <ac:chgData name="Michael Karl Hinterdorfer" userId="c276cb87-832b-4bf2-ac0b-472e4dcf06a7" providerId="ADAL" clId="{7EE33C7E-281C-4DCE-A251-5D3CBB8E23C5}" dt="2019-02-25T19:31:56.336" v="157" actId="478"/>
          <ac:spMkLst>
            <pc:docMk/>
            <pc:sldMk cId="3908224230" sldId="256"/>
            <ac:spMk id="714" creationId="{99F4ABAA-8B0C-4483-8F3D-ABDCA82DB713}"/>
          </ac:spMkLst>
        </pc:spChg>
        <pc:spChg chg="del">
          <ac:chgData name="Michael Karl Hinterdorfer" userId="c276cb87-832b-4bf2-ac0b-472e4dcf06a7" providerId="ADAL" clId="{7EE33C7E-281C-4DCE-A251-5D3CBB8E23C5}" dt="2019-02-25T19:31:25.155" v="148" actId="478"/>
          <ac:spMkLst>
            <pc:docMk/>
            <pc:sldMk cId="3908224230" sldId="256"/>
            <ac:spMk id="715" creationId="{AF1C6457-57FD-4AAB-A772-9468E582622F}"/>
          </ac:spMkLst>
        </pc:spChg>
        <pc:spChg chg="del mod topLvl">
          <ac:chgData name="Michael Karl Hinterdorfer" userId="c276cb87-832b-4bf2-ac0b-472e4dcf06a7" providerId="ADAL" clId="{7EE33C7E-281C-4DCE-A251-5D3CBB8E23C5}" dt="2019-02-25T19:31:56.336" v="157" actId="478"/>
          <ac:spMkLst>
            <pc:docMk/>
            <pc:sldMk cId="3908224230" sldId="256"/>
            <ac:spMk id="716" creationId="{FDC0C299-AEEC-4EB5-9D93-C3E700842139}"/>
          </ac:spMkLst>
        </pc:spChg>
        <pc:spChg chg="del mod topLvl">
          <ac:chgData name="Michael Karl Hinterdorfer" userId="c276cb87-832b-4bf2-ac0b-472e4dcf06a7" providerId="ADAL" clId="{7EE33C7E-281C-4DCE-A251-5D3CBB8E23C5}" dt="2019-02-25T19:31:56.336" v="157" actId="478"/>
          <ac:spMkLst>
            <pc:docMk/>
            <pc:sldMk cId="3908224230" sldId="256"/>
            <ac:spMk id="717" creationId="{E286537C-ED94-469E-8B50-D34412872756}"/>
          </ac:spMkLst>
        </pc:spChg>
        <pc:spChg chg="del mod topLvl">
          <ac:chgData name="Michael Karl Hinterdorfer" userId="c276cb87-832b-4bf2-ac0b-472e4dcf06a7" providerId="ADAL" clId="{7EE33C7E-281C-4DCE-A251-5D3CBB8E23C5}" dt="2019-02-25T19:31:56.336" v="157" actId="478"/>
          <ac:spMkLst>
            <pc:docMk/>
            <pc:sldMk cId="3908224230" sldId="256"/>
            <ac:spMk id="718" creationId="{CB0A4A2B-2CDB-400F-ADE2-C36BA407F431}"/>
          </ac:spMkLst>
        </pc:spChg>
        <pc:spChg chg="del mod topLvl">
          <ac:chgData name="Michael Karl Hinterdorfer" userId="c276cb87-832b-4bf2-ac0b-472e4dcf06a7" providerId="ADAL" clId="{7EE33C7E-281C-4DCE-A251-5D3CBB8E23C5}" dt="2019-02-25T19:31:56.336" v="157" actId="478"/>
          <ac:spMkLst>
            <pc:docMk/>
            <pc:sldMk cId="3908224230" sldId="256"/>
            <ac:spMk id="719" creationId="{1987FE45-AFC2-4D0E-950D-7302346A5B8C}"/>
          </ac:spMkLst>
        </pc:spChg>
        <pc:spChg chg="del mod topLvl">
          <ac:chgData name="Michael Karl Hinterdorfer" userId="c276cb87-832b-4bf2-ac0b-472e4dcf06a7" providerId="ADAL" clId="{7EE33C7E-281C-4DCE-A251-5D3CBB8E23C5}" dt="2019-02-25T19:31:56.336" v="157" actId="478"/>
          <ac:spMkLst>
            <pc:docMk/>
            <pc:sldMk cId="3908224230" sldId="256"/>
            <ac:spMk id="720" creationId="{07515C34-ED87-44FE-8BF3-B7E99C86E41F}"/>
          </ac:spMkLst>
        </pc:spChg>
        <pc:spChg chg="del mod topLvl">
          <ac:chgData name="Michael Karl Hinterdorfer" userId="c276cb87-832b-4bf2-ac0b-472e4dcf06a7" providerId="ADAL" clId="{7EE33C7E-281C-4DCE-A251-5D3CBB8E23C5}" dt="2019-02-25T19:31:56.336" v="157" actId="478"/>
          <ac:spMkLst>
            <pc:docMk/>
            <pc:sldMk cId="3908224230" sldId="256"/>
            <ac:spMk id="721" creationId="{D3B40465-FF11-4FD6-8709-4519C06480DB}"/>
          </ac:spMkLst>
        </pc:spChg>
        <pc:spChg chg="del mod topLvl">
          <ac:chgData name="Michael Karl Hinterdorfer" userId="c276cb87-832b-4bf2-ac0b-472e4dcf06a7" providerId="ADAL" clId="{7EE33C7E-281C-4DCE-A251-5D3CBB8E23C5}" dt="2019-02-25T19:31:56.336" v="157" actId="478"/>
          <ac:spMkLst>
            <pc:docMk/>
            <pc:sldMk cId="3908224230" sldId="256"/>
            <ac:spMk id="722" creationId="{6F3C00C1-08F9-4DDA-A9C7-1984C8FF97BE}"/>
          </ac:spMkLst>
        </pc:spChg>
        <pc:spChg chg="del mod topLvl">
          <ac:chgData name="Michael Karl Hinterdorfer" userId="c276cb87-832b-4bf2-ac0b-472e4dcf06a7" providerId="ADAL" clId="{7EE33C7E-281C-4DCE-A251-5D3CBB8E23C5}" dt="2019-02-25T19:31:56.336" v="157" actId="478"/>
          <ac:spMkLst>
            <pc:docMk/>
            <pc:sldMk cId="3908224230" sldId="256"/>
            <ac:spMk id="723" creationId="{5960F72C-C16C-471A-AF0E-BB5C57CD1909}"/>
          </ac:spMkLst>
        </pc:spChg>
        <pc:spChg chg="del mod topLvl">
          <ac:chgData name="Michael Karl Hinterdorfer" userId="c276cb87-832b-4bf2-ac0b-472e4dcf06a7" providerId="ADAL" clId="{7EE33C7E-281C-4DCE-A251-5D3CBB8E23C5}" dt="2019-02-25T19:31:56.336" v="157" actId="478"/>
          <ac:spMkLst>
            <pc:docMk/>
            <pc:sldMk cId="3908224230" sldId="256"/>
            <ac:spMk id="724" creationId="{46AA5D6C-01D3-4F29-A9AD-2D8DB9E6D608}"/>
          </ac:spMkLst>
        </pc:spChg>
        <pc:spChg chg="del mod topLvl">
          <ac:chgData name="Michael Karl Hinterdorfer" userId="c276cb87-832b-4bf2-ac0b-472e4dcf06a7" providerId="ADAL" clId="{7EE33C7E-281C-4DCE-A251-5D3CBB8E23C5}" dt="2019-02-25T19:31:56.336" v="157" actId="478"/>
          <ac:spMkLst>
            <pc:docMk/>
            <pc:sldMk cId="3908224230" sldId="256"/>
            <ac:spMk id="725" creationId="{D50E689E-72DD-4D1C-86A8-161F383997CF}"/>
          </ac:spMkLst>
        </pc:spChg>
        <pc:spChg chg="del mod topLvl">
          <ac:chgData name="Michael Karl Hinterdorfer" userId="c276cb87-832b-4bf2-ac0b-472e4dcf06a7" providerId="ADAL" clId="{7EE33C7E-281C-4DCE-A251-5D3CBB8E23C5}" dt="2019-02-25T19:31:56.336" v="157" actId="478"/>
          <ac:spMkLst>
            <pc:docMk/>
            <pc:sldMk cId="3908224230" sldId="256"/>
            <ac:spMk id="726" creationId="{54631D55-1A7C-495C-BA7B-0932C3F252CC}"/>
          </ac:spMkLst>
        </pc:spChg>
        <pc:spChg chg="del mod topLvl">
          <ac:chgData name="Michael Karl Hinterdorfer" userId="c276cb87-832b-4bf2-ac0b-472e4dcf06a7" providerId="ADAL" clId="{7EE33C7E-281C-4DCE-A251-5D3CBB8E23C5}" dt="2019-02-25T19:31:56.336" v="157" actId="478"/>
          <ac:spMkLst>
            <pc:docMk/>
            <pc:sldMk cId="3908224230" sldId="256"/>
            <ac:spMk id="727" creationId="{DFB0C8BE-A588-46DC-A18A-B6D089EA2582}"/>
          </ac:spMkLst>
        </pc:spChg>
        <pc:spChg chg="del mod topLvl">
          <ac:chgData name="Michael Karl Hinterdorfer" userId="c276cb87-832b-4bf2-ac0b-472e4dcf06a7" providerId="ADAL" clId="{7EE33C7E-281C-4DCE-A251-5D3CBB8E23C5}" dt="2019-02-25T19:31:56.336" v="157" actId="478"/>
          <ac:spMkLst>
            <pc:docMk/>
            <pc:sldMk cId="3908224230" sldId="256"/>
            <ac:spMk id="728" creationId="{CF64A14B-BF35-408F-BC2F-3B7E5F4D29DF}"/>
          </ac:spMkLst>
        </pc:spChg>
        <pc:spChg chg="del mod topLvl">
          <ac:chgData name="Michael Karl Hinterdorfer" userId="c276cb87-832b-4bf2-ac0b-472e4dcf06a7" providerId="ADAL" clId="{7EE33C7E-281C-4DCE-A251-5D3CBB8E23C5}" dt="2019-02-25T19:31:56.336" v="157" actId="478"/>
          <ac:spMkLst>
            <pc:docMk/>
            <pc:sldMk cId="3908224230" sldId="256"/>
            <ac:spMk id="729" creationId="{A0174A64-ACE7-4B88-A1FD-A7ED622E62CC}"/>
          </ac:spMkLst>
        </pc:spChg>
        <pc:spChg chg="del mod topLvl">
          <ac:chgData name="Michael Karl Hinterdorfer" userId="c276cb87-832b-4bf2-ac0b-472e4dcf06a7" providerId="ADAL" clId="{7EE33C7E-281C-4DCE-A251-5D3CBB8E23C5}" dt="2019-02-25T19:31:56.336" v="157" actId="478"/>
          <ac:spMkLst>
            <pc:docMk/>
            <pc:sldMk cId="3908224230" sldId="256"/>
            <ac:spMk id="730" creationId="{FDD76CC5-8A57-4F56-AABB-E2378F7E447D}"/>
          </ac:spMkLst>
        </pc:spChg>
        <pc:spChg chg="del mod topLvl">
          <ac:chgData name="Michael Karl Hinterdorfer" userId="c276cb87-832b-4bf2-ac0b-472e4dcf06a7" providerId="ADAL" clId="{7EE33C7E-281C-4DCE-A251-5D3CBB8E23C5}" dt="2019-02-25T19:31:56.336" v="157" actId="478"/>
          <ac:spMkLst>
            <pc:docMk/>
            <pc:sldMk cId="3908224230" sldId="256"/>
            <ac:spMk id="731" creationId="{45BDFD73-4190-45FC-9F80-E5C29EEC30E2}"/>
          </ac:spMkLst>
        </pc:spChg>
        <pc:spChg chg="del mod topLvl">
          <ac:chgData name="Michael Karl Hinterdorfer" userId="c276cb87-832b-4bf2-ac0b-472e4dcf06a7" providerId="ADAL" clId="{7EE33C7E-281C-4DCE-A251-5D3CBB8E23C5}" dt="2019-02-25T19:31:56.336" v="157" actId="478"/>
          <ac:spMkLst>
            <pc:docMk/>
            <pc:sldMk cId="3908224230" sldId="256"/>
            <ac:spMk id="732" creationId="{1CA5452B-FE5B-4C65-A5D2-44AB2A6327E9}"/>
          </ac:spMkLst>
        </pc:spChg>
        <pc:spChg chg="del mod topLvl">
          <ac:chgData name="Michael Karl Hinterdorfer" userId="c276cb87-832b-4bf2-ac0b-472e4dcf06a7" providerId="ADAL" clId="{7EE33C7E-281C-4DCE-A251-5D3CBB8E23C5}" dt="2019-02-25T19:31:56.336" v="157" actId="478"/>
          <ac:spMkLst>
            <pc:docMk/>
            <pc:sldMk cId="3908224230" sldId="256"/>
            <ac:spMk id="733" creationId="{494E7C1D-BD94-46E0-8845-5880AA115727}"/>
          </ac:spMkLst>
        </pc:spChg>
        <pc:spChg chg="del mod topLvl">
          <ac:chgData name="Michael Karl Hinterdorfer" userId="c276cb87-832b-4bf2-ac0b-472e4dcf06a7" providerId="ADAL" clId="{7EE33C7E-281C-4DCE-A251-5D3CBB8E23C5}" dt="2019-02-25T19:31:56.336" v="157" actId="478"/>
          <ac:spMkLst>
            <pc:docMk/>
            <pc:sldMk cId="3908224230" sldId="256"/>
            <ac:spMk id="734" creationId="{E31E087E-9207-4F98-878D-F4BEA67CBA66}"/>
          </ac:spMkLst>
        </pc:spChg>
        <pc:spChg chg="del mod topLvl">
          <ac:chgData name="Michael Karl Hinterdorfer" userId="c276cb87-832b-4bf2-ac0b-472e4dcf06a7" providerId="ADAL" clId="{7EE33C7E-281C-4DCE-A251-5D3CBB8E23C5}" dt="2019-02-25T19:31:56.336" v="157" actId="478"/>
          <ac:spMkLst>
            <pc:docMk/>
            <pc:sldMk cId="3908224230" sldId="256"/>
            <ac:spMk id="735" creationId="{2520E4D0-4611-4F98-94C2-982CBADEB42A}"/>
          </ac:spMkLst>
        </pc:spChg>
        <pc:spChg chg="del mod topLvl">
          <ac:chgData name="Michael Karl Hinterdorfer" userId="c276cb87-832b-4bf2-ac0b-472e4dcf06a7" providerId="ADAL" clId="{7EE33C7E-281C-4DCE-A251-5D3CBB8E23C5}" dt="2019-02-25T19:31:56.336" v="157" actId="478"/>
          <ac:spMkLst>
            <pc:docMk/>
            <pc:sldMk cId="3908224230" sldId="256"/>
            <ac:spMk id="736" creationId="{9DFF9A3E-CA5A-4195-9281-3C80F8DFEB09}"/>
          </ac:spMkLst>
        </pc:spChg>
        <pc:spChg chg="del mod topLvl">
          <ac:chgData name="Michael Karl Hinterdorfer" userId="c276cb87-832b-4bf2-ac0b-472e4dcf06a7" providerId="ADAL" clId="{7EE33C7E-281C-4DCE-A251-5D3CBB8E23C5}" dt="2019-02-25T19:31:56.336" v="157" actId="478"/>
          <ac:spMkLst>
            <pc:docMk/>
            <pc:sldMk cId="3908224230" sldId="256"/>
            <ac:spMk id="737" creationId="{94C9B1D2-6DE0-423D-BF12-663520097AA9}"/>
          </ac:spMkLst>
        </pc:spChg>
        <pc:spChg chg="del mod topLvl">
          <ac:chgData name="Michael Karl Hinterdorfer" userId="c276cb87-832b-4bf2-ac0b-472e4dcf06a7" providerId="ADAL" clId="{7EE33C7E-281C-4DCE-A251-5D3CBB8E23C5}" dt="2019-02-25T19:31:56.336" v="157" actId="478"/>
          <ac:spMkLst>
            <pc:docMk/>
            <pc:sldMk cId="3908224230" sldId="256"/>
            <ac:spMk id="738" creationId="{18F4292B-C592-4A08-9D0F-29F669E49BAF}"/>
          </ac:spMkLst>
        </pc:spChg>
        <pc:spChg chg="del mod topLvl">
          <ac:chgData name="Michael Karl Hinterdorfer" userId="c276cb87-832b-4bf2-ac0b-472e4dcf06a7" providerId="ADAL" clId="{7EE33C7E-281C-4DCE-A251-5D3CBB8E23C5}" dt="2019-02-25T19:31:56.336" v="157" actId="478"/>
          <ac:spMkLst>
            <pc:docMk/>
            <pc:sldMk cId="3908224230" sldId="256"/>
            <ac:spMk id="739" creationId="{F2179674-4330-41C1-A8B2-55BC12AE957A}"/>
          </ac:spMkLst>
        </pc:spChg>
        <pc:spChg chg="del mod topLvl">
          <ac:chgData name="Michael Karl Hinterdorfer" userId="c276cb87-832b-4bf2-ac0b-472e4dcf06a7" providerId="ADAL" clId="{7EE33C7E-281C-4DCE-A251-5D3CBB8E23C5}" dt="2019-02-25T19:31:56.336" v="157" actId="478"/>
          <ac:spMkLst>
            <pc:docMk/>
            <pc:sldMk cId="3908224230" sldId="256"/>
            <ac:spMk id="740" creationId="{B6E090B9-0BB5-4A4F-9629-32D55AE173BC}"/>
          </ac:spMkLst>
        </pc:spChg>
        <pc:spChg chg="del mod topLvl">
          <ac:chgData name="Michael Karl Hinterdorfer" userId="c276cb87-832b-4bf2-ac0b-472e4dcf06a7" providerId="ADAL" clId="{7EE33C7E-281C-4DCE-A251-5D3CBB8E23C5}" dt="2019-02-25T19:31:56.336" v="157" actId="478"/>
          <ac:spMkLst>
            <pc:docMk/>
            <pc:sldMk cId="3908224230" sldId="256"/>
            <ac:spMk id="741" creationId="{1CDD1E1F-91B3-4B7A-995F-8051BFB5D4F1}"/>
          </ac:spMkLst>
        </pc:spChg>
        <pc:spChg chg="del mod topLvl">
          <ac:chgData name="Michael Karl Hinterdorfer" userId="c276cb87-832b-4bf2-ac0b-472e4dcf06a7" providerId="ADAL" clId="{7EE33C7E-281C-4DCE-A251-5D3CBB8E23C5}" dt="2019-02-25T19:31:56.336" v="157" actId="478"/>
          <ac:spMkLst>
            <pc:docMk/>
            <pc:sldMk cId="3908224230" sldId="256"/>
            <ac:spMk id="742" creationId="{FBAAFE40-D6FC-47D8-B03B-F26E207A74D0}"/>
          </ac:spMkLst>
        </pc:spChg>
        <pc:spChg chg="del mod topLvl">
          <ac:chgData name="Michael Karl Hinterdorfer" userId="c276cb87-832b-4bf2-ac0b-472e4dcf06a7" providerId="ADAL" clId="{7EE33C7E-281C-4DCE-A251-5D3CBB8E23C5}" dt="2019-02-25T19:31:56.336" v="157" actId="478"/>
          <ac:spMkLst>
            <pc:docMk/>
            <pc:sldMk cId="3908224230" sldId="256"/>
            <ac:spMk id="743" creationId="{453EED4A-FEB4-4349-86F0-92156F721606}"/>
          </ac:spMkLst>
        </pc:spChg>
        <pc:spChg chg="del mod topLvl">
          <ac:chgData name="Michael Karl Hinterdorfer" userId="c276cb87-832b-4bf2-ac0b-472e4dcf06a7" providerId="ADAL" clId="{7EE33C7E-281C-4DCE-A251-5D3CBB8E23C5}" dt="2019-02-25T19:31:56.336" v="157" actId="478"/>
          <ac:spMkLst>
            <pc:docMk/>
            <pc:sldMk cId="3908224230" sldId="256"/>
            <ac:spMk id="744" creationId="{4841A84E-A9D9-4711-9E55-843103EB1C5C}"/>
          </ac:spMkLst>
        </pc:spChg>
        <pc:spChg chg="del mod topLvl">
          <ac:chgData name="Michael Karl Hinterdorfer" userId="c276cb87-832b-4bf2-ac0b-472e4dcf06a7" providerId="ADAL" clId="{7EE33C7E-281C-4DCE-A251-5D3CBB8E23C5}" dt="2019-02-25T19:31:56.336" v="157" actId="478"/>
          <ac:spMkLst>
            <pc:docMk/>
            <pc:sldMk cId="3908224230" sldId="256"/>
            <ac:spMk id="745" creationId="{0E3006F1-2133-4C49-83C6-92B4D7B294D2}"/>
          </ac:spMkLst>
        </pc:spChg>
        <pc:spChg chg="del mod topLvl">
          <ac:chgData name="Michael Karl Hinterdorfer" userId="c276cb87-832b-4bf2-ac0b-472e4dcf06a7" providerId="ADAL" clId="{7EE33C7E-281C-4DCE-A251-5D3CBB8E23C5}" dt="2019-02-25T19:31:56.336" v="157" actId="478"/>
          <ac:spMkLst>
            <pc:docMk/>
            <pc:sldMk cId="3908224230" sldId="256"/>
            <ac:spMk id="746" creationId="{84C225ED-F820-41B4-A0E0-53C8C7BFAFA7}"/>
          </ac:spMkLst>
        </pc:spChg>
        <pc:spChg chg="del mod topLvl">
          <ac:chgData name="Michael Karl Hinterdorfer" userId="c276cb87-832b-4bf2-ac0b-472e4dcf06a7" providerId="ADAL" clId="{7EE33C7E-281C-4DCE-A251-5D3CBB8E23C5}" dt="2019-02-25T19:31:56.336" v="157" actId="478"/>
          <ac:spMkLst>
            <pc:docMk/>
            <pc:sldMk cId="3908224230" sldId="256"/>
            <ac:spMk id="747" creationId="{F06BB0F3-2F54-437C-B95F-E0D4BFA7C48B}"/>
          </ac:spMkLst>
        </pc:spChg>
        <pc:spChg chg="del mod topLvl">
          <ac:chgData name="Michael Karl Hinterdorfer" userId="c276cb87-832b-4bf2-ac0b-472e4dcf06a7" providerId="ADAL" clId="{7EE33C7E-281C-4DCE-A251-5D3CBB8E23C5}" dt="2019-02-25T19:31:56.336" v="157" actId="478"/>
          <ac:spMkLst>
            <pc:docMk/>
            <pc:sldMk cId="3908224230" sldId="256"/>
            <ac:spMk id="748" creationId="{E750ACF1-03AD-4876-9AE7-2BB48B206754}"/>
          </ac:spMkLst>
        </pc:spChg>
        <pc:spChg chg="del mod topLvl">
          <ac:chgData name="Michael Karl Hinterdorfer" userId="c276cb87-832b-4bf2-ac0b-472e4dcf06a7" providerId="ADAL" clId="{7EE33C7E-281C-4DCE-A251-5D3CBB8E23C5}" dt="2019-02-25T19:31:56.336" v="157" actId="478"/>
          <ac:spMkLst>
            <pc:docMk/>
            <pc:sldMk cId="3908224230" sldId="256"/>
            <ac:spMk id="749" creationId="{3528F421-3F84-4AD1-B43D-CFE9CDCD817A}"/>
          </ac:spMkLst>
        </pc:spChg>
        <pc:spChg chg="del mod topLvl">
          <ac:chgData name="Michael Karl Hinterdorfer" userId="c276cb87-832b-4bf2-ac0b-472e4dcf06a7" providerId="ADAL" clId="{7EE33C7E-281C-4DCE-A251-5D3CBB8E23C5}" dt="2019-02-25T19:31:56.336" v="157" actId="478"/>
          <ac:spMkLst>
            <pc:docMk/>
            <pc:sldMk cId="3908224230" sldId="256"/>
            <ac:spMk id="750" creationId="{B03EA3BB-3D9B-4535-BC35-E57CE16D8490}"/>
          </ac:spMkLst>
        </pc:spChg>
        <pc:spChg chg="del mod topLvl">
          <ac:chgData name="Michael Karl Hinterdorfer" userId="c276cb87-832b-4bf2-ac0b-472e4dcf06a7" providerId="ADAL" clId="{7EE33C7E-281C-4DCE-A251-5D3CBB8E23C5}" dt="2019-02-25T19:31:56.336" v="157" actId="478"/>
          <ac:spMkLst>
            <pc:docMk/>
            <pc:sldMk cId="3908224230" sldId="256"/>
            <ac:spMk id="751" creationId="{97548741-5A45-4458-BA3B-273FEC624A65}"/>
          </ac:spMkLst>
        </pc:spChg>
        <pc:spChg chg="del mod topLvl">
          <ac:chgData name="Michael Karl Hinterdorfer" userId="c276cb87-832b-4bf2-ac0b-472e4dcf06a7" providerId="ADAL" clId="{7EE33C7E-281C-4DCE-A251-5D3CBB8E23C5}" dt="2019-02-25T19:31:56.336" v="157" actId="478"/>
          <ac:spMkLst>
            <pc:docMk/>
            <pc:sldMk cId="3908224230" sldId="256"/>
            <ac:spMk id="752" creationId="{422DD2E9-E65E-4627-98B8-38D3F08A6C80}"/>
          </ac:spMkLst>
        </pc:spChg>
        <pc:spChg chg="del mod topLvl">
          <ac:chgData name="Michael Karl Hinterdorfer" userId="c276cb87-832b-4bf2-ac0b-472e4dcf06a7" providerId="ADAL" clId="{7EE33C7E-281C-4DCE-A251-5D3CBB8E23C5}" dt="2019-02-25T19:31:56.336" v="157" actId="478"/>
          <ac:spMkLst>
            <pc:docMk/>
            <pc:sldMk cId="3908224230" sldId="256"/>
            <ac:spMk id="753" creationId="{36B31A83-405F-4B61-B415-39200B1BC4F1}"/>
          </ac:spMkLst>
        </pc:spChg>
        <pc:spChg chg="del mod topLvl">
          <ac:chgData name="Michael Karl Hinterdorfer" userId="c276cb87-832b-4bf2-ac0b-472e4dcf06a7" providerId="ADAL" clId="{7EE33C7E-281C-4DCE-A251-5D3CBB8E23C5}" dt="2019-02-25T19:31:56.336" v="157" actId="478"/>
          <ac:spMkLst>
            <pc:docMk/>
            <pc:sldMk cId="3908224230" sldId="256"/>
            <ac:spMk id="754" creationId="{1995A9CD-5A1B-4F16-9946-FE8E6EBFD044}"/>
          </ac:spMkLst>
        </pc:spChg>
        <pc:spChg chg="del mod topLvl">
          <ac:chgData name="Michael Karl Hinterdorfer" userId="c276cb87-832b-4bf2-ac0b-472e4dcf06a7" providerId="ADAL" clId="{7EE33C7E-281C-4DCE-A251-5D3CBB8E23C5}" dt="2019-02-25T19:31:56.336" v="157" actId="478"/>
          <ac:spMkLst>
            <pc:docMk/>
            <pc:sldMk cId="3908224230" sldId="256"/>
            <ac:spMk id="755" creationId="{BCB15FBC-CEF7-4D69-ADD5-AED59BF4C632}"/>
          </ac:spMkLst>
        </pc:spChg>
        <pc:spChg chg="del mod topLvl">
          <ac:chgData name="Michael Karl Hinterdorfer" userId="c276cb87-832b-4bf2-ac0b-472e4dcf06a7" providerId="ADAL" clId="{7EE33C7E-281C-4DCE-A251-5D3CBB8E23C5}" dt="2019-02-25T19:31:56.336" v="157" actId="478"/>
          <ac:spMkLst>
            <pc:docMk/>
            <pc:sldMk cId="3908224230" sldId="256"/>
            <ac:spMk id="756" creationId="{6688B9BE-F944-4BBB-AE0D-4269C7F62BDF}"/>
          </ac:spMkLst>
        </pc:spChg>
        <pc:spChg chg="del mod topLvl">
          <ac:chgData name="Michael Karl Hinterdorfer" userId="c276cb87-832b-4bf2-ac0b-472e4dcf06a7" providerId="ADAL" clId="{7EE33C7E-281C-4DCE-A251-5D3CBB8E23C5}" dt="2019-02-25T19:31:56.336" v="157" actId="478"/>
          <ac:spMkLst>
            <pc:docMk/>
            <pc:sldMk cId="3908224230" sldId="256"/>
            <ac:spMk id="757" creationId="{AA6A25B0-5625-42B9-8AC7-427C6D7B99C8}"/>
          </ac:spMkLst>
        </pc:spChg>
        <pc:spChg chg="del mod topLvl">
          <ac:chgData name="Michael Karl Hinterdorfer" userId="c276cb87-832b-4bf2-ac0b-472e4dcf06a7" providerId="ADAL" clId="{7EE33C7E-281C-4DCE-A251-5D3CBB8E23C5}" dt="2019-02-25T19:31:56.336" v="157" actId="478"/>
          <ac:spMkLst>
            <pc:docMk/>
            <pc:sldMk cId="3908224230" sldId="256"/>
            <ac:spMk id="758" creationId="{E8C29961-62BD-4F3D-AF4D-48ABAD5376D2}"/>
          </ac:spMkLst>
        </pc:spChg>
        <pc:spChg chg="del mod topLvl">
          <ac:chgData name="Michael Karl Hinterdorfer" userId="c276cb87-832b-4bf2-ac0b-472e4dcf06a7" providerId="ADAL" clId="{7EE33C7E-281C-4DCE-A251-5D3CBB8E23C5}" dt="2019-02-25T19:31:56.336" v="157" actId="478"/>
          <ac:spMkLst>
            <pc:docMk/>
            <pc:sldMk cId="3908224230" sldId="256"/>
            <ac:spMk id="759" creationId="{A3836B5D-36E9-4915-8B03-DA79ED23A35E}"/>
          </ac:spMkLst>
        </pc:spChg>
        <pc:spChg chg="del mod topLvl">
          <ac:chgData name="Michael Karl Hinterdorfer" userId="c276cb87-832b-4bf2-ac0b-472e4dcf06a7" providerId="ADAL" clId="{7EE33C7E-281C-4DCE-A251-5D3CBB8E23C5}" dt="2019-02-25T19:31:56.336" v="157" actId="478"/>
          <ac:spMkLst>
            <pc:docMk/>
            <pc:sldMk cId="3908224230" sldId="256"/>
            <ac:spMk id="760" creationId="{B451AD88-1A6A-428C-8EC9-E9E207ACEE55}"/>
          </ac:spMkLst>
        </pc:spChg>
        <pc:spChg chg="del">
          <ac:chgData name="Michael Karl Hinterdorfer" userId="c276cb87-832b-4bf2-ac0b-472e4dcf06a7" providerId="ADAL" clId="{7EE33C7E-281C-4DCE-A251-5D3CBB8E23C5}" dt="2019-02-25T19:31:26.638" v="149" actId="478"/>
          <ac:spMkLst>
            <pc:docMk/>
            <pc:sldMk cId="3908224230" sldId="256"/>
            <ac:spMk id="761" creationId="{440B94E7-9A2E-46C2-88CC-F3DD099CFC74}"/>
          </ac:spMkLst>
        </pc:spChg>
        <pc:spChg chg="del mod topLvl">
          <ac:chgData name="Michael Karl Hinterdorfer" userId="c276cb87-832b-4bf2-ac0b-472e4dcf06a7" providerId="ADAL" clId="{7EE33C7E-281C-4DCE-A251-5D3CBB8E23C5}" dt="2019-02-25T19:31:56.336" v="157" actId="478"/>
          <ac:spMkLst>
            <pc:docMk/>
            <pc:sldMk cId="3908224230" sldId="256"/>
            <ac:spMk id="762" creationId="{F3EE2D46-6027-4921-A6B1-F103A161A0D1}"/>
          </ac:spMkLst>
        </pc:spChg>
        <pc:spChg chg="del mod topLvl">
          <ac:chgData name="Michael Karl Hinterdorfer" userId="c276cb87-832b-4bf2-ac0b-472e4dcf06a7" providerId="ADAL" clId="{7EE33C7E-281C-4DCE-A251-5D3CBB8E23C5}" dt="2019-02-25T19:31:56.336" v="157" actId="478"/>
          <ac:spMkLst>
            <pc:docMk/>
            <pc:sldMk cId="3908224230" sldId="256"/>
            <ac:spMk id="763" creationId="{6C7FB971-78EC-4061-AAC4-E41A95FF71F2}"/>
          </ac:spMkLst>
        </pc:spChg>
        <pc:spChg chg="del mod topLvl">
          <ac:chgData name="Michael Karl Hinterdorfer" userId="c276cb87-832b-4bf2-ac0b-472e4dcf06a7" providerId="ADAL" clId="{7EE33C7E-281C-4DCE-A251-5D3CBB8E23C5}" dt="2019-02-25T19:31:56.336" v="157" actId="478"/>
          <ac:spMkLst>
            <pc:docMk/>
            <pc:sldMk cId="3908224230" sldId="256"/>
            <ac:spMk id="764" creationId="{D8E6D631-A61E-4F0F-9787-CCFA8CB44985}"/>
          </ac:spMkLst>
        </pc:spChg>
        <pc:spChg chg="del mod topLvl">
          <ac:chgData name="Michael Karl Hinterdorfer" userId="c276cb87-832b-4bf2-ac0b-472e4dcf06a7" providerId="ADAL" clId="{7EE33C7E-281C-4DCE-A251-5D3CBB8E23C5}" dt="2019-02-25T19:31:56.336" v="157" actId="478"/>
          <ac:spMkLst>
            <pc:docMk/>
            <pc:sldMk cId="3908224230" sldId="256"/>
            <ac:spMk id="765" creationId="{E795AC2F-7E64-4C6C-8E3B-C01727D8DBFC}"/>
          </ac:spMkLst>
        </pc:spChg>
        <pc:spChg chg="del mod topLvl">
          <ac:chgData name="Michael Karl Hinterdorfer" userId="c276cb87-832b-4bf2-ac0b-472e4dcf06a7" providerId="ADAL" clId="{7EE33C7E-281C-4DCE-A251-5D3CBB8E23C5}" dt="2019-02-25T19:31:56.336" v="157" actId="478"/>
          <ac:spMkLst>
            <pc:docMk/>
            <pc:sldMk cId="3908224230" sldId="256"/>
            <ac:spMk id="766" creationId="{63E81DEA-C3F1-4F36-9631-FBB73C7FD2C2}"/>
          </ac:spMkLst>
        </pc:spChg>
        <pc:spChg chg="del mod topLvl">
          <ac:chgData name="Michael Karl Hinterdorfer" userId="c276cb87-832b-4bf2-ac0b-472e4dcf06a7" providerId="ADAL" clId="{7EE33C7E-281C-4DCE-A251-5D3CBB8E23C5}" dt="2019-02-25T19:31:56.336" v="157" actId="478"/>
          <ac:spMkLst>
            <pc:docMk/>
            <pc:sldMk cId="3908224230" sldId="256"/>
            <ac:spMk id="767" creationId="{9BF8D8CF-1A4A-4DBF-A0E6-4AF6B0725B01}"/>
          </ac:spMkLst>
        </pc:spChg>
        <pc:spChg chg="del mod topLvl">
          <ac:chgData name="Michael Karl Hinterdorfer" userId="c276cb87-832b-4bf2-ac0b-472e4dcf06a7" providerId="ADAL" clId="{7EE33C7E-281C-4DCE-A251-5D3CBB8E23C5}" dt="2019-02-25T19:31:56.336" v="157" actId="478"/>
          <ac:spMkLst>
            <pc:docMk/>
            <pc:sldMk cId="3908224230" sldId="256"/>
            <ac:spMk id="768" creationId="{722B6810-AAB0-4998-9904-75FDDD32AD03}"/>
          </ac:spMkLst>
        </pc:spChg>
        <pc:spChg chg="del mod topLvl">
          <ac:chgData name="Michael Karl Hinterdorfer" userId="c276cb87-832b-4bf2-ac0b-472e4dcf06a7" providerId="ADAL" clId="{7EE33C7E-281C-4DCE-A251-5D3CBB8E23C5}" dt="2019-02-25T19:31:56.336" v="157" actId="478"/>
          <ac:spMkLst>
            <pc:docMk/>
            <pc:sldMk cId="3908224230" sldId="256"/>
            <ac:spMk id="769" creationId="{52304CBC-AC8B-4BCF-B9C8-056448A7AEB1}"/>
          </ac:spMkLst>
        </pc:spChg>
        <pc:spChg chg="del mod topLvl">
          <ac:chgData name="Michael Karl Hinterdorfer" userId="c276cb87-832b-4bf2-ac0b-472e4dcf06a7" providerId="ADAL" clId="{7EE33C7E-281C-4DCE-A251-5D3CBB8E23C5}" dt="2019-02-25T19:31:56.336" v="157" actId="478"/>
          <ac:spMkLst>
            <pc:docMk/>
            <pc:sldMk cId="3908224230" sldId="256"/>
            <ac:spMk id="770" creationId="{6C916613-1E0C-47DC-B3E8-CD84AC08D4CA}"/>
          </ac:spMkLst>
        </pc:spChg>
        <pc:spChg chg="del mod topLvl">
          <ac:chgData name="Michael Karl Hinterdorfer" userId="c276cb87-832b-4bf2-ac0b-472e4dcf06a7" providerId="ADAL" clId="{7EE33C7E-281C-4DCE-A251-5D3CBB8E23C5}" dt="2019-02-25T19:31:56.336" v="157" actId="478"/>
          <ac:spMkLst>
            <pc:docMk/>
            <pc:sldMk cId="3908224230" sldId="256"/>
            <ac:spMk id="771" creationId="{C7CF66BE-42A6-4E0B-8460-AF8C6FEE1D82}"/>
          </ac:spMkLst>
        </pc:spChg>
        <pc:spChg chg="del mod topLvl">
          <ac:chgData name="Michael Karl Hinterdorfer" userId="c276cb87-832b-4bf2-ac0b-472e4dcf06a7" providerId="ADAL" clId="{7EE33C7E-281C-4DCE-A251-5D3CBB8E23C5}" dt="2019-02-25T19:31:56.336" v="157" actId="478"/>
          <ac:spMkLst>
            <pc:docMk/>
            <pc:sldMk cId="3908224230" sldId="256"/>
            <ac:spMk id="772" creationId="{2EDC7F0E-C6BE-49D8-915C-86324158B468}"/>
          </ac:spMkLst>
        </pc:spChg>
        <pc:spChg chg="del mod topLvl">
          <ac:chgData name="Michael Karl Hinterdorfer" userId="c276cb87-832b-4bf2-ac0b-472e4dcf06a7" providerId="ADAL" clId="{7EE33C7E-281C-4DCE-A251-5D3CBB8E23C5}" dt="2019-02-25T19:31:56.336" v="157" actId="478"/>
          <ac:spMkLst>
            <pc:docMk/>
            <pc:sldMk cId="3908224230" sldId="256"/>
            <ac:spMk id="773" creationId="{18AA7CCB-3469-431C-AB5B-B56E1B78662C}"/>
          </ac:spMkLst>
        </pc:spChg>
        <pc:spChg chg="del mod topLvl">
          <ac:chgData name="Michael Karl Hinterdorfer" userId="c276cb87-832b-4bf2-ac0b-472e4dcf06a7" providerId="ADAL" clId="{7EE33C7E-281C-4DCE-A251-5D3CBB8E23C5}" dt="2019-02-25T19:31:56.336" v="157" actId="478"/>
          <ac:spMkLst>
            <pc:docMk/>
            <pc:sldMk cId="3908224230" sldId="256"/>
            <ac:spMk id="774" creationId="{C388CB1D-02F8-4378-9F75-2DCDD0386242}"/>
          </ac:spMkLst>
        </pc:spChg>
        <pc:spChg chg="del mod topLvl">
          <ac:chgData name="Michael Karl Hinterdorfer" userId="c276cb87-832b-4bf2-ac0b-472e4dcf06a7" providerId="ADAL" clId="{7EE33C7E-281C-4DCE-A251-5D3CBB8E23C5}" dt="2019-02-25T19:31:56.336" v="157" actId="478"/>
          <ac:spMkLst>
            <pc:docMk/>
            <pc:sldMk cId="3908224230" sldId="256"/>
            <ac:spMk id="775" creationId="{87CDFB63-4FE9-4B16-AD86-365FB73912E1}"/>
          </ac:spMkLst>
        </pc:spChg>
        <pc:spChg chg="del mod topLvl">
          <ac:chgData name="Michael Karl Hinterdorfer" userId="c276cb87-832b-4bf2-ac0b-472e4dcf06a7" providerId="ADAL" clId="{7EE33C7E-281C-4DCE-A251-5D3CBB8E23C5}" dt="2019-02-25T19:31:56.336" v="157" actId="478"/>
          <ac:spMkLst>
            <pc:docMk/>
            <pc:sldMk cId="3908224230" sldId="256"/>
            <ac:spMk id="776" creationId="{BDDA6752-A73D-4CD6-962F-30FAEF81C914}"/>
          </ac:spMkLst>
        </pc:spChg>
        <pc:spChg chg="del mod topLvl">
          <ac:chgData name="Michael Karl Hinterdorfer" userId="c276cb87-832b-4bf2-ac0b-472e4dcf06a7" providerId="ADAL" clId="{7EE33C7E-281C-4DCE-A251-5D3CBB8E23C5}" dt="2019-02-25T19:31:56.336" v="157" actId="478"/>
          <ac:spMkLst>
            <pc:docMk/>
            <pc:sldMk cId="3908224230" sldId="256"/>
            <ac:spMk id="777" creationId="{AA8C833D-E500-4A26-BA7A-D6032CF4AB65}"/>
          </ac:spMkLst>
        </pc:spChg>
        <pc:spChg chg="del">
          <ac:chgData name="Michael Karl Hinterdorfer" userId="c276cb87-832b-4bf2-ac0b-472e4dcf06a7" providerId="ADAL" clId="{7EE33C7E-281C-4DCE-A251-5D3CBB8E23C5}" dt="2019-02-25T19:31:28.278" v="150" actId="478"/>
          <ac:spMkLst>
            <pc:docMk/>
            <pc:sldMk cId="3908224230" sldId="256"/>
            <ac:spMk id="778" creationId="{0381753D-A3AE-4BC2-B428-F972495DC836}"/>
          </ac:spMkLst>
        </pc:spChg>
        <pc:spChg chg="del mod topLvl">
          <ac:chgData name="Michael Karl Hinterdorfer" userId="c276cb87-832b-4bf2-ac0b-472e4dcf06a7" providerId="ADAL" clId="{7EE33C7E-281C-4DCE-A251-5D3CBB8E23C5}" dt="2019-02-25T19:31:56.336" v="157" actId="478"/>
          <ac:spMkLst>
            <pc:docMk/>
            <pc:sldMk cId="3908224230" sldId="256"/>
            <ac:spMk id="779" creationId="{29AF1114-7109-42D5-9AE8-7B2418A8BA4C}"/>
          </ac:spMkLst>
        </pc:spChg>
        <pc:spChg chg="del mod topLvl">
          <ac:chgData name="Michael Karl Hinterdorfer" userId="c276cb87-832b-4bf2-ac0b-472e4dcf06a7" providerId="ADAL" clId="{7EE33C7E-281C-4DCE-A251-5D3CBB8E23C5}" dt="2019-02-25T19:31:56.336" v="157" actId="478"/>
          <ac:spMkLst>
            <pc:docMk/>
            <pc:sldMk cId="3908224230" sldId="256"/>
            <ac:spMk id="780" creationId="{ED97F651-8ED2-4649-93B0-0A20705252B7}"/>
          </ac:spMkLst>
        </pc:spChg>
        <pc:spChg chg="del mod topLvl">
          <ac:chgData name="Michael Karl Hinterdorfer" userId="c276cb87-832b-4bf2-ac0b-472e4dcf06a7" providerId="ADAL" clId="{7EE33C7E-281C-4DCE-A251-5D3CBB8E23C5}" dt="2019-02-25T19:31:56.336" v="157" actId="478"/>
          <ac:spMkLst>
            <pc:docMk/>
            <pc:sldMk cId="3908224230" sldId="256"/>
            <ac:spMk id="781" creationId="{DECA8603-CED0-45DF-A393-8BAFAE095D38}"/>
          </ac:spMkLst>
        </pc:spChg>
        <pc:spChg chg="del mod topLvl">
          <ac:chgData name="Michael Karl Hinterdorfer" userId="c276cb87-832b-4bf2-ac0b-472e4dcf06a7" providerId="ADAL" clId="{7EE33C7E-281C-4DCE-A251-5D3CBB8E23C5}" dt="2019-02-25T19:31:56.336" v="157" actId="478"/>
          <ac:spMkLst>
            <pc:docMk/>
            <pc:sldMk cId="3908224230" sldId="256"/>
            <ac:spMk id="782" creationId="{B5B56338-5311-456E-AC47-B80788BE027B}"/>
          </ac:spMkLst>
        </pc:spChg>
        <pc:spChg chg="del mod topLvl">
          <ac:chgData name="Michael Karl Hinterdorfer" userId="c276cb87-832b-4bf2-ac0b-472e4dcf06a7" providerId="ADAL" clId="{7EE33C7E-281C-4DCE-A251-5D3CBB8E23C5}" dt="2019-02-25T19:31:56.336" v="157" actId="478"/>
          <ac:spMkLst>
            <pc:docMk/>
            <pc:sldMk cId="3908224230" sldId="256"/>
            <ac:spMk id="783" creationId="{1E5B71B5-586F-4749-AA77-5A67FF2000C9}"/>
          </ac:spMkLst>
        </pc:spChg>
        <pc:spChg chg="del mod topLvl">
          <ac:chgData name="Michael Karl Hinterdorfer" userId="c276cb87-832b-4bf2-ac0b-472e4dcf06a7" providerId="ADAL" clId="{7EE33C7E-281C-4DCE-A251-5D3CBB8E23C5}" dt="2019-02-25T19:31:56.336" v="157" actId="478"/>
          <ac:spMkLst>
            <pc:docMk/>
            <pc:sldMk cId="3908224230" sldId="256"/>
            <ac:spMk id="784" creationId="{567661CB-CD4D-4B47-A7A6-5BB1750F392F}"/>
          </ac:spMkLst>
        </pc:spChg>
        <pc:spChg chg="del mod topLvl">
          <ac:chgData name="Michael Karl Hinterdorfer" userId="c276cb87-832b-4bf2-ac0b-472e4dcf06a7" providerId="ADAL" clId="{7EE33C7E-281C-4DCE-A251-5D3CBB8E23C5}" dt="2019-02-25T19:31:56.336" v="157" actId="478"/>
          <ac:spMkLst>
            <pc:docMk/>
            <pc:sldMk cId="3908224230" sldId="256"/>
            <ac:spMk id="785" creationId="{A1257F3E-32F6-423B-B2D2-4690CF6A1625}"/>
          </ac:spMkLst>
        </pc:spChg>
        <pc:spChg chg="del mod topLvl">
          <ac:chgData name="Michael Karl Hinterdorfer" userId="c276cb87-832b-4bf2-ac0b-472e4dcf06a7" providerId="ADAL" clId="{7EE33C7E-281C-4DCE-A251-5D3CBB8E23C5}" dt="2019-02-25T19:31:56.336" v="157" actId="478"/>
          <ac:spMkLst>
            <pc:docMk/>
            <pc:sldMk cId="3908224230" sldId="256"/>
            <ac:spMk id="786" creationId="{5B41E0E0-0204-4437-937B-70012F850137}"/>
          </ac:spMkLst>
        </pc:spChg>
        <pc:spChg chg="del mod topLvl">
          <ac:chgData name="Michael Karl Hinterdorfer" userId="c276cb87-832b-4bf2-ac0b-472e4dcf06a7" providerId="ADAL" clId="{7EE33C7E-281C-4DCE-A251-5D3CBB8E23C5}" dt="2019-02-25T19:31:56.336" v="157" actId="478"/>
          <ac:spMkLst>
            <pc:docMk/>
            <pc:sldMk cId="3908224230" sldId="256"/>
            <ac:spMk id="787" creationId="{351471CF-766E-40AF-B8B6-E0EB8922EBEC}"/>
          </ac:spMkLst>
        </pc:spChg>
        <pc:spChg chg="del mod topLvl">
          <ac:chgData name="Michael Karl Hinterdorfer" userId="c276cb87-832b-4bf2-ac0b-472e4dcf06a7" providerId="ADAL" clId="{7EE33C7E-281C-4DCE-A251-5D3CBB8E23C5}" dt="2019-02-25T19:31:56.336" v="157" actId="478"/>
          <ac:spMkLst>
            <pc:docMk/>
            <pc:sldMk cId="3908224230" sldId="256"/>
            <ac:spMk id="788" creationId="{8E681E12-F431-4B0A-81C7-5056FB40B2EB}"/>
          </ac:spMkLst>
        </pc:spChg>
        <pc:spChg chg="del mod topLvl">
          <ac:chgData name="Michael Karl Hinterdorfer" userId="c276cb87-832b-4bf2-ac0b-472e4dcf06a7" providerId="ADAL" clId="{7EE33C7E-281C-4DCE-A251-5D3CBB8E23C5}" dt="2019-02-25T19:31:56.336" v="157" actId="478"/>
          <ac:spMkLst>
            <pc:docMk/>
            <pc:sldMk cId="3908224230" sldId="256"/>
            <ac:spMk id="789" creationId="{1E04EB11-E7D5-4AAF-BA4E-D95FC97D6920}"/>
          </ac:spMkLst>
        </pc:spChg>
        <pc:spChg chg="del mod topLvl">
          <ac:chgData name="Michael Karl Hinterdorfer" userId="c276cb87-832b-4bf2-ac0b-472e4dcf06a7" providerId="ADAL" clId="{7EE33C7E-281C-4DCE-A251-5D3CBB8E23C5}" dt="2019-02-25T19:31:56.336" v="157" actId="478"/>
          <ac:spMkLst>
            <pc:docMk/>
            <pc:sldMk cId="3908224230" sldId="256"/>
            <ac:spMk id="790" creationId="{D2B7A46E-20D2-4087-BC36-F08F50FEAA4B}"/>
          </ac:spMkLst>
        </pc:spChg>
        <pc:spChg chg="del mod topLvl">
          <ac:chgData name="Michael Karl Hinterdorfer" userId="c276cb87-832b-4bf2-ac0b-472e4dcf06a7" providerId="ADAL" clId="{7EE33C7E-281C-4DCE-A251-5D3CBB8E23C5}" dt="2019-02-25T19:31:56.336" v="157" actId="478"/>
          <ac:spMkLst>
            <pc:docMk/>
            <pc:sldMk cId="3908224230" sldId="256"/>
            <ac:spMk id="791" creationId="{27BC30EE-8E9A-4E8E-ADB1-FE2AAD0F4B18}"/>
          </ac:spMkLst>
        </pc:spChg>
        <pc:spChg chg="del mod topLvl">
          <ac:chgData name="Michael Karl Hinterdorfer" userId="c276cb87-832b-4bf2-ac0b-472e4dcf06a7" providerId="ADAL" clId="{7EE33C7E-281C-4DCE-A251-5D3CBB8E23C5}" dt="2019-02-25T19:31:56.336" v="157" actId="478"/>
          <ac:spMkLst>
            <pc:docMk/>
            <pc:sldMk cId="3908224230" sldId="256"/>
            <ac:spMk id="792" creationId="{12200E2E-B8EC-4449-86B0-86E929EEEA2E}"/>
          </ac:spMkLst>
        </pc:spChg>
        <pc:spChg chg="del mod topLvl">
          <ac:chgData name="Michael Karl Hinterdorfer" userId="c276cb87-832b-4bf2-ac0b-472e4dcf06a7" providerId="ADAL" clId="{7EE33C7E-281C-4DCE-A251-5D3CBB8E23C5}" dt="2019-02-25T19:31:56.336" v="157" actId="478"/>
          <ac:spMkLst>
            <pc:docMk/>
            <pc:sldMk cId="3908224230" sldId="256"/>
            <ac:spMk id="793" creationId="{A92AC980-2DB3-4692-9013-6378E5024CB0}"/>
          </ac:spMkLst>
        </pc:spChg>
        <pc:spChg chg="del mod topLvl">
          <ac:chgData name="Michael Karl Hinterdorfer" userId="c276cb87-832b-4bf2-ac0b-472e4dcf06a7" providerId="ADAL" clId="{7EE33C7E-281C-4DCE-A251-5D3CBB8E23C5}" dt="2019-02-25T19:31:56.336" v="157" actId="478"/>
          <ac:spMkLst>
            <pc:docMk/>
            <pc:sldMk cId="3908224230" sldId="256"/>
            <ac:spMk id="794" creationId="{3ADFF844-2775-4607-9F96-0E57DC6D93B2}"/>
          </ac:spMkLst>
        </pc:spChg>
        <pc:spChg chg="del mod topLvl">
          <ac:chgData name="Michael Karl Hinterdorfer" userId="c276cb87-832b-4bf2-ac0b-472e4dcf06a7" providerId="ADAL" clId="{7EE33C7E-281C-4DCE-A251-5D3CBB8E23C5}" dt="2019-02-25T19:31:56.336" v="157" actId="478"/>
          <ac:spMkLst>
            <pc:docMk/>
            <pc:sldMk cId="3908224230" sldId="256"/>
            <ac:spMk id="795" creationId="{31A99285-20FE-489A-82FE-887ED649F186}"/>
          </ac:spMkLst>
        </pc:spChg>
        <pc:spChg chg="del mod topLvl">
          <ac:chgData name="Michael Karl Hinterdorfer" userId="c276cb87-832b-4bf2-ac0b-472e4dcf06a7" providerId="ADAL" clId="{7EE33C7E-281C-4DCE-A251-5D3CBB8E23C5}" dt="2019-02-25T19:31:56.336" v="157" actId="478"/>
          <ac:spMkLst>
            <pc:docMk/>
            <pc:sldMk cId="3908224230" sldId="256"/>
            <ac:spMk id="796" creationId="{D066CCB0-B923-4D8F-B0BE-4675C1D90C8A}"/>
          </ac:spMkLst>
        </pc:spChg>
        <pc:spChg chg="del mod topLvl">
          <ac:chgData name="Michael Karl Hinterdorfer" userId="c276cb87-832b-4bf2-ac0b-472e4dcf06a7" providerId="ADAL" clId="{7EE33C7E-281C-4DCE-A251-5D3CBB8E23C5}" dt="2019-02-25T19:31:56.336" v="157" actId="478"/>
          <ac:spMkLst>
            <pc:docMk/>
            <pc:sldMk cId="3908224230" sldId="256"/>
            <ac:spMk id="797" creationId="{08537F3C-34E9-4D7E-86F0-C720C48E3F93}"/>
          </ac:spMkLst>
        </pc:spChg>
        <pc:spChg chg="del mod topLvl">
          <ac:chgData name="Michael Karl Hinterdorfer" userId="c276cb87-832b-4bf2-ac0b-472e4dcf06a7" providerId="ADAL" clId="{7EE33C7E-281C-4DCE-A251-5D3CBB8E23C5}" dt="2019-02-25T19:31:56.336" v="157" actId="478"/>
          <ac:spMkLst>
            <pc:docMk/>
            <pc:sldMk cId="3908224230" sldId="256"/>
            <ac:spMk id="798" creationId="{358B2551-F9F7-4179-A560-001E3BDC53A6}"/>
          </ac:spMkLst>
        </pc:spChg>
        <pc:spChg chg="del mod topLvl">
          <ac:chgData name="Michael Karl Hinterdorfer" userId="c276cb87-832b-4bf2-ac0b-472e4dcf06a7" providerId="ADAL" clId="{7EE33C7E-281C-4DCE-A251-5D3CBB8E23C5}" dt="2019-02-25T19:31:56.336" v="157" actId="478"/>
          <ac:spMkLst>
            <pc:docMk/>
            <pc:sldMk cId="3908224230" sldId="256"/>
            <ac:spMk id="799" creationId="{1B915A76-C50E-444E-B879-22997FE3E07B}"/>
          </ac:spMkLst>
        </pc:spChg>
        <pc:spChg chg="del mod topLvl">
          <ac:chgData name="Michael Karl Hinterdorfer" userId="c276cb87-832b-4bf2-ac0b-472e4dcf06a7" providerId="ADAL" clId="{7EE33C7E-281C-4DCE-A251-5D3CBB8E23C5}" dt="2019-02-25T19:31:56.336" v="157" actId="478"/>
          <ac:spMkLst>
            <pc:docMk/>
            <pc:sldMk cId="3908224230" sldId="256"/>
            <ac:spMk id="800" creationId="{124253C6-8007-43A1-B065-ACE9E9D164AA}"/>
          </ac:spMkLst>
        </pc:spChg>
        <pc:spChg chg="del mod topLvl">
          <ac:chgData name="Michael Karl Hinterdorfer" userId="c276cb87-832b-4bf2-ac0b-472e4dcf06a7" providerId="ADAL" clId="{7EE33C7E-281C-4DCE-A251-5D3CBB8E23C5}" dt="2019-02-25T19:31:56.336" v="157" actId="478"/>
          <ac:spMkLst>
            <pc:docMk/>
            <pc:sldMk cId="3908224230" sldId="256"/>
            <ac:spMk id="801" creationId="{AAC02381-1926-420B-9B2E-517B2566BAD3}"/>
          </ac:spMkLst>
        </pc:spChg>
        <pc:spChg chg="del mod topLvl">
          <ac:chgData name="Michael Karl Hinterdorfer" userId="c276cb87-832b-4bf2-ac0b-472e4dcf06a7" providerId="ADAL" clId="{7EE33C7E-281C-4DCE-A251-5D3CBB8E23C5}" dt="2019-02-25T19:31:56.336" v="157" actId="478"/>
          <ac:spMkLst>
            <pc:docMk/>
            <pc:sldMk cId="3908224230" sldId="256"/>
            <ac:spMk id="802" creationId="{5727A08C-B335-4A64-BCC6-E5DA3761E3CB}"/>
          </ac:spMkLst>
        </pc:spChg>
        <pc:spChg chg="del mod topLvl">
          <ac:chgData name="Michael Karl Hinterdorfer" userId="c276cb87-832b-4bf2-ac0b-472e4dcf06a7" providerId="ADAL" clId="{7EE33C7E-281C-4DCE-A251-5D3CBB8E23C5}" dt="2019-02-25T19:31:56.336" v="157" actId="478"/>
          <ac:spMkLst>
            <pc:docMk/>
            <pc:sldMk cId="3908224230" sldId="256"/>
            <ac:spMk id="803" creationId="{C4DFF02E-D456-48DE-998B-19691C65B2AF}"/>
          </ac:spMkLst>
        </pc:spChg>
        <pc:spChg chg="del mod topLvl">
          <ac:chgData name="Michael Karl Hinterdorfer" userId="c276cb87-832b-4bf2-ac0b-472e4dcf06a7" providerId="ADAL" clId="{7EE33C7E-281C-4DCE-A251-5D3CBB8E23C5}" dt="2019-02-25T19:31:56.336" v="157" actId="478"/>
          <ac:spMkLst>
            <pc:docMk/>
            <pc:sldMk cId="3908224230" sldId="256"/>
            <ac:spMk id="804" creationId="{DDA9E448-9D90-4BB5-8D6B-1331C5D57E78}"/>
          </ac:spMkLst>
        </pc:spChg>
        <pc:spChg chg="del mod topLvl">
          <ac:chgData name="Michael Karl Hinterdorfer" userId="c276cb87-832b-4bf2-ac0b-472e4dcf06a7" providerId="ADAL" clId="{7EE33C7E-281C-4DCE-A251-5D3CBB8E23C5}" dt="2019-02-25T19:31:56.336" v="157" actId="478"/>
          <ac:spMkLst>
            <pc:docMk/>
            <pc:sldMk cId="3908224230" sldId="256"/>
            <ac:spMk id="805" creationId="{E51747D4-94C5-4233-B2B8-A3E1219B9CBB}"/>
          </ac:spMkLst>
        </pc:spChg>
        <pc:spChg chg="del mod topLvl">
          <ac:chgData name="Michael Karl Hinterdorfer" userId="c276cb87-832b-4bf2-ac0b-472e4dcf06a7" providerId="ADAL" clId="{7EE33C7E-281C-4DCE-A251-5D3CBB8E23C5}" dt="2019-02-25T19:31:56.336" v="157" actId="478"/>
          <ac:spMkLst>
            <pc:docMk/>
            <pc:sldMk cId="3908224230" sldId="256"/>
            <ac:spMk id="806" creationId="{44BED64B-7932-4421-BA49-6C9404DC0674}"/>
          </ac:spMkLst>
        </pc:spChg>
        <pc:spChg chg="del mod topLvl">
          <ac:chgData name="Michael Karl Hinterdorfer" userId="c276cb87-832b-4bf2-ac0b-472e4dcf06a7" providerId="ADAL" clId="{7EE33C7E-281C-4DCE-A251-5D3CBB8E23C5}" dt="2019-02-25T19:31:56.336" v="157" actId="478"/>
          <ac:spMkLst>
            <pc:docMk/>
            <pc:sldMk cId="3908224230" sldId="256"/>
            <ac:spMk id="807" creationId="{4F2920CD-160F-4A7E-AE54-642641775889}"/>
          </ac:spMkLst>
        </pc:spChg>
        <pc:spChg chg="del mod topLvl">
          <ac:chgData name="Michael Karl Hinterdorfer" userId="c276cb87-832b-4bf2-ac0b-472e4dcf06a7" providerId="ADAL" clId="{7EE33C7E-281C-4DCE-A251-5D3CBB8E23C5}" dt="2019-02-25T19:31:56.336" v="157" actId="478"/>
          <ac:spMkLst>
            <pc:docMk/>
            <pc:sldMk cId="3908224230" sldId="256"/>
            <ac:spMk id="808" creationId="{BBC1F187-DD30-4608-AD20-3044C91F0686}"/>
          </ac:spMkLst>
        </pc:spChg>
        <pc:spChg chg="del mod topLvl">
          <ac:chgData name="Michael Karl Hinterdorfer" userId="c276cb87-832b-4bf2-ac0b-472e4dcf06a7" providerId="ADAL" clId="{7EE33C7E-281C-4DCE-A251-5D3CBB8E23C5}" dt="2019-02-25T19:31:56.336" v="157" actId="478"/>
          <ac:spMkLst>
            <pc:docMk/>
            <pc:sldMk cId="3908224230" sldId="256"/>
            <ac:spMk id="809" creationId="{87538574-875A-41C4-A9E5-F9A4F4EC19AF}"/>
          </ac:spMkLst>
        </pc:spChg>
        <pc:spChg chg="del mod topLvl">
          <ac:chgData name="Michael Karl Hinterdorfer" userId="c276cb87-832b-4bf2-ac0b-472e4dcf06a7" providerId="ADAL" clId="{7EE33C7E-281C-4DCE-A251-5D3CBB8E23C5}" dt="2019-02-25T19:31:56.336" v="157" actId="478"/>
          <ac:spMkLst>
            <pc:docMk/>
            <pc:sldMk cId="3908224230" sldId="256"/>
            <ac:spMk id="810" creationId="{0C80E7BE-63CA-4450-A098-DF9FE47E4B7B}"/>
          </ac:spMkLst>
        </pc:spChg>
        <pc:spChg chg="del mod topLvl">
          <ac:chgData name="Michael Karl Hinterdorfer" userId="c276cb87-832b-4bf2-ac0b-472e4dcf06a7" providerId="ADAL" clId="{7EE33C7E-281C-4DCE-A251-5D3CBB8E23C5}" dt="2019-02-25T19:31:56.336" v="157" actId="478"/>
          <ac:spMkLst>
            <pc:docMk/>
            <pc:sldMk cId="3908224230" sldId="256"/>
            <ac:spMk id="811" creationId="{20528979-CF75-4349-B6EE-733F8F88CBC4}"/>
          </ac:spMkLst>
        </pc:spChg>
        <pc:spChg chg="del mod topLvl">
          <ac:chgData name="Michael Karl Hinterdorfer" userId="c276cb87-832b-4bf2-ac0b-472e4dcf06a7" providerId="ADAL" clId="{7EE33C7E-281C-4DCE-A251-5D3CBB8E23C5}" dt="2019-02-25T19:31:56.336" v="157" actId="478"/>
          <ac:spMkLst>
            <pc:docMk/>
            <pc:sldMk cId="3908224230" sldId="256"/>
            <ac:spMk id="812" creationId="{09339196-F23B-49BA-8EBE-7087387E6FE6}"/>
          </ac:spMkLst>
        </pc:spChg>
        <pc:spChg chg="del mod topLvl">
          <ac:chgData name="Michael Karl Hinterdorfer" userId="c276cb87-832b-4bf2-ac0b-472e4dcf06a7" providerId="ADAL" clId="{7EE33C7E-281C-4DCE-A251-5D3CBB8E23C5}" dt="2019-02-25T19:31:56.336" v="157" actId="478"/>
          <ac:spMkLst>
            <pc:docMk/>
            <pc:sldMk cId="3908224230" sldId="256"/>
            <ac:spMk id="813" creationId="{4C124D56-4922-4456-9311-7F7A23E51F4F}"/>
          </ac:spMkLst>
        </pc:spChg>
        <pc:spChg chg="del mod topLvl">
          <ac:chgData name="Michael Karl Hinterdorfer" userId="c276cb87-832b-4bf2-ac0b-472e4dcf06a7" providerId="ADAL" clId="{7EE33C7E-281C-4DCE-A251-5D3CBB8E23C5}" dt="2019-02-25T19:31:56.336" v="157" actId="478"/>
          <ac:spMkLst>
            <pc:docMk/>
            <pc:sldMk cId="3908224230" sldId="256"/>
            <ac:spMk id="814" creationId="{6EB3D26D-0270-4178-BAE7-65026D5C83E6}"/>
          </ac:spMkLst>
        </pc:spChg>
        <pc:spChg chg="del mod topLvl">
          <ac:chgData name="Michael Karl Hinterdorfer" userId="c276cb87-832b-4bf2-ac0b-472e4dcf06a7" providerId="ADAL" clId="{7EE33C7E-281C-4DCE-A251-5D3CBB8E23C5}" dt="2019-02-25T19:31:56.336" v="157" actId="478"/>
          <ac:spMkLst>
            <pc:docMk/>
            <pc:sldMk cId="3908224230" sldId="256"/>
            <ac:spMk id="815" creationId="{A559B04D-E305-4ABB-A373-407351A1EF1A}"/>
          </ac:spMkLst>
        </pc:spChg>
        <pc:spChg chg="del mod topLvl">
          <ac:chgData name="Michael Karl Hinterdorfer" userId="c276cb87-832b-4bf2-ac0b-472e4dcf06a7" providerId="ADAL" clId="{7EE33C7E-281C-4DCE-A251-5D3CBB8E23C5}" dt="2019-02-25T19:31:56.336" v="157" actId="478"/>
          <ac:spMkLst>
            <pc:docMk/>
            <pc:sldMk cId="3908224230" sldId="256"/>
            <ac:spMk id="816" creationId="{C564CEB8-595A-478F-AA9B-E9B56CD79508}"/>
          </ac:spMkLst>
        </pc:spChg>
        <pc:spChg chg="del mod topLvl">
          <ac:chgData name="Michael Karl Hinterdorfer" userId="c276cb87-832b-4bf2-ac0b-472e4dcf06a7" providerId="ADAL" clId="{7EE33C7E-281C-4DCE-A251-5D3CBB8E23C5}" dt="2019-02-25T19:31:56.336" v="157" actId="478"/>
          <ac:spMkLst>
            <pc:docMk/>
            <pc:sldMk cId="3908224230" sldId="256"/>
            <ac:spMk id="817" creationId="{1D3361C2-F60A-4C75-B3E0-C3215CC9160D}"/>
          </ac:spMkLst>
        </pc:spChg>
        <pc:spChg chg="del mod topLvl">
          <ac:chgData name="Michael Karl Hinterdorfer" userId="c276cb87-832b-4bf2-ac0b-472e4dcf06a7" providerId="ADAL" clId="{7EE33C7E-281C-4DCE-A251-5D3CBB8E23C5}" dt="2019-02-25T19:31:56.336" v="157" actId="478"/>
          <ac:spMkLst>
            <pc:docMk/>
            <pc:sldMk cId="3908224230" sldId="256"/>
            <ac:spMk id="818" creationId="{437078BE-FF59-4A0C-8007-539E2F6302BA}"/>
          </ac:spMkLst>
        </pc:spChg>
        <pc:spChg chg="del mod topLvl">
          <ac:chgData name="Michael Karl Hinterdorfer" userId="c276cb87-832b-4bf2-ac0b-472e4dcf06a7" providerId="ADAL" clId="{7EE33C7E-281C-4DCE-A251-5D3CBB8E23C5}" dt="2019-02-25T19:31:56.336" v="157" actId="478"/>
          <ac:spMkLst>
            <pc:docMk/>
            <pc:sldMk cId="3908224230" sldId="256"/>
            <ac:spMk id="819" creationId="{06FD5D71-CDC4-4D8C-B65C-5F48294EAE47}"/>
          </ac:spMkLst>
        </pc:spChg>
        <pc:spChg chg="del mod topLvl">
          <ac:chgData name="Michael Karl Hinterdorfer" userId="c276cb87-832b-4bf2-ac0b-472e4dcf06a7" providerId="ADAL" clId="{7EE33C7E-281C-4DCE-A251-5D3CBB8E23C5}" dt="2019-02-25T19:31:56.336" v="157" actId="478"/>
          <ac:spMkLst>
            <pc:docMk/>
            <pc:sldMk cId="3908224230" sldId="256"/>
            <ac:spMk id="820" creationId="{969B87D7-AFC2-4D69-BC0E-AEFB3BD289FE}"/>
          </ac:spMkLst>
        </pc:spChg>
        <pc:spChg chg="del mod topLvl">
          <ac:chgData name="Michael Karl Hinterdorfer" userId="c276cb87-832b-4bf2-ac0b-472e4dcf06a7" providerId="ADAL" clId="{7EE33C7E-281C-4DCE-A251-5D3CBB8E23C5}" dt="2019-02-25T19:31:56.336" v="157" actId="478"/>
          <ac:spMkLst>
            <pc:docMk/>
            <pc:sldMk cId="3908224230" sldId="256"/>
            <ac:spMk id="821" creationId="{983A156F-4D27-4580-AB65-A24B12D678D9}"/>
          </ac:spMkLst>
        </pc:spChg>
        <pc:spChg chg="del mod topLvl">
          <ac:chgData name="Michael Karl Hinterdorfer" userId="c276cb87-832b-4bf2-ac0b-472e4dcf06a7" providerId="ADAL" clId="{7EE33C7E-281C-4DCE-A251-5D3CBB8E23C5}" dt="2019-02-25T19:31:56.336" v="157" actId="478"/>
          <ac:spMkLst>
            <pc:docMk/>
            <pc:sldMk cId="3908224230" sldId="256"/>
            <ac:spMk id="822" creationId="{9E763347-3754-483A-B7CE-0E7DA0076F15}"/>
          </ac:spMkLst>
        </pc:spChg>
        <pc:spChg chg="del mod topLvl">
          <ac:chgData name="Michael Karl Hinterdorfer" userId="c276cb87-832b-4bf2-ac0b-472e4dcf06a7" providerId="ADAL" clId="{7EE33C7E-281C-4DCE-A251-5D3CBB8E23C5}" dt="2019-02-25T19:31:56.336" v="157" actId="478"/>
          <ac:spMkLst>
            <pc:docMk/>
            <pc:sldMk cId="3908224230" sldId="256"/>
            <ac:spMk id="823" creationId="{9B39AD08-9B04-4D25-8780-815D98ED3579}"/>
          </ac:spMkLst>
        </pc:spChg>
        <pc:spChg chg="del mod topLvl">
          <ac:chgData name="Michael Karl Hinterdorfer" userId="c276cb87-832b-4bf2-ac0b-472e4dcf06a7" providerId="ADAL" clId="{7EE33C7E-281C-4DCE-A251-5D3CBB8E23C5}" dt="2019-02-25T19:31:56.336" v="157" actId="478"/>
          <ac:spMkLst>
            <pc:docMk/>
            <pc:sldMk cId="3908224230" sldId="256"/>
            <ac:spMk id="824" creationId="{8918E8DC-BA97-4FD2-84B5-C297EA14D0D5}"/>
          </ac:spMkLst>
        </pc:spChg>
        <pc:spChg chg="del mod topLvl">
          <ac:chgData name="Michael Karl Hinterdorfer" userId="c276cb87-832b-4bf2-ac0b-472e4dcf06a7" providerId="ADAL" clId="{7EE33C7E-281C-4DCE-A251-5D3CBB8E23C5}" dt="2019-02-25T19:31:56.336" v="157" actId="478"/>
          <ac:spMkLst>
            <pc:docMk/>
            <pc:sldMk cId="3908224230" sldId="256"/>
            <ac:spMk id="825" creationId="{32FDB679-FFC0-422F-B329-D647516CA490}"/>
          </ac:spMkLst>
        </pc:spChg>
        <pc:spChg chg="del mod topLvl">
          <ac:chgData name="Michael Karl Hinterdorfer" userId="c276cb87-832b-4bf2-ac0b-472e4dcf06a7" providerId="ADAL" clId="{7EE33C7E-281C-4DCE-A251-5D3CBB8E23C5}" dt="2019-02-25T19:31:56.336" v="157" actId="478"/>
          <ac:spMkLst>
            <pc:docMk/>
            <pc:sldMk cId="3908224230" sldId="256"/>
            <ac:spMk id="826" creationId="{4EE1983E-CBF7-484D-A126-C9649B6C57C1}"/>
          </ac:spMkLst>
        </pc:spChg>
        <pc:spChg chg="del mod topLvl">
          <ac:chgData name="Michael Karl Hinterdorfer" userId="c276cb87-832b-4bf2-ac0b-472e4dcf06a7" providerId="ADAL" clId="{7EE33C7E-281C-4DCE-A251-5D3CBB8E23C5}" dt="2019-02-25T19:31:56.336" v="157" actId="478"/>
          <ac:spMkLst>
            <pc:docMk/>
            <pc:sldMk cId="3908224230" sldId="256"/>
            <ac:spMk id="827" creationId="{65AFA4EF-460C-48A8-A218-3EC9A1761E67}"/>
          </ac:spMkLst>
        </pc:spChg>
        <pc:spChg chg="del mod topLvl">
          <ac:chgData name="Michael Karl Hinterdorfer" userId="c276cb87-832b-4bf2-ac0b-472e4dcf06a7" providerId="ADAL" clId="{7EE33C7E-281C-4DCE-A251-5D3CBB8E23C5}" dt="2019-02-25T19:31:56.336" v="157" actId="478"/>
          <ac:spMkLst>
            <pc:docMk/>
            <pc:sldMk cId="3908224230" sldId="256"/>
            <ac:spMk id="828" creationId="{770D9011-ACD4-4D96-8AE8-4F83F1AE6DF1}"/>
          </ac:spMkLst>
        </pc:spChg>
        <pc:spChg chg="del mod topLvl">
          <ac:chgData name="Michael Karl Hinterdorfer" userId="c276cb87-832b-4bf2-ac0b-472e4dcf06a7" providerId="ADAL" clId="{7EE33C7E-281C-4DCE-A251-5D3CBB8E23C5}" dt="2019-02-25T19:31:56.336" v="157" actId="478"/>
          <ac:spMkLst>
            <pc:docMk/>
            <pc:sldMk cId="3908224230" sldId="256"/>
            <ac:spMk id="829" creationId="{F974CED0-26DA-400A-A98C-6ADB283F9E2A}"/>
          </ac:spMkLst>
        </pc:spChg>
        <pc:spChg chg="del mod topLvl">
          <ac:chgData name="Michael Karl Hinterdorfer" userId="c276cb87-832b-4bf2-ac0b-472e4dcf06a7" providerId="ADAL" clId="{7EE33C7E-281C-4DCE-A251-5D3CBB8E23C5}" dt="2019-02-25T19:31:56.336" v="157" actId="478"/>
          <ac:spMkLst>
            <pc:docMk/>
            <pc:sldMk cId="3908224230" sldId="256"/>
            <ac:spMk id="830" creationId="{9D2977DC-0301-4294-B58A-57447C8BAE43}"/>
          </ac:spMkLst>
        </pc:spChg>
        <pc:spChg chg="del mod topLvl">
          <ac:chgData name="Michael Karl Hinterdorfer" userId="c276cb87-832b-4bf2-ac0b-472e4dcf06a7" providerId="ADAL" clId="{7EE33C7E-281C-4DCE-A251-5D3CBB8E23C5}" dt="2019-02-25T19:31:56.336" v="157" actId="478"/>
          <ac:spMkLst>
            <pc:docMk/>
            <pc:sldMk cId="3908224230" sldId="256"/>
            <ac:spMk id="831" creationId="{141D2A44-CAFF-46FC-8D36-F18F5C6C49E5}"/>
          </ac:spMkLst>
        </pc:spChg>
        <pc:spChg chg="del mod topLvl">
          <ac:chgData name="Michael Karl Hinterdorfer" userId="c276cb87-832b-4bf2-ac0b-472e4dcf06a7" providerId="ADAL" clId="{7EE33C7E-281C-4DCE-A251-5D3CBB8E23C5}" dt="2019-02-25T19:31:56.336" v="157" actId="478"/>
          <ac:spMkLst>
            <pc:docMk/>
            <pc:sldMk cId="3908224230" sldId="256"/>
            <ac:spMk id="832" creationId="{12AD28CE-4A47-4297-BB5C-13844B9EFDFD}"/>
          </ac:spMkLst>
        </pc:spChg>
        <pc:spChg chg="del mod topLvl">
          <ac:chgData name="Michael Karl Hinterdorfer" userId="c276cb87-832b-4bf2-ac0b-472e4dcf06a7" providerId="ADAL" clId="{7EE33C7E-281C-4DCE-A251-5D3CBB8E23C5}" dt="2019-02-25T19:31:56.336" v="157" actId="478"/>
          <ac:spMkLst>
            <pc:docMk/>
            <pc:sldMk cId="3908224230" sldId="256"/>
            <ac:spMk id="833" creationId="{8A62C9E3-8107-4DEC-A91D-6A8E1AA44B5A}"/>
          </ac:spMkLst>
        </pc:spChg>
        <pc:spChg chg="del mod topLvl">
          <ac:chgData name="Michael Karl Hinterdorfer" userId="c276cb87-832b-4bf2-ac0b-472e4dcf06a7" providerId="ADAL" clId="{7EE33C7E-281C-4DCE-A251-5D3CBB8E23C5}" dt="2019-02-25T19:31:56.336" v="157" actId="478"/>
          <ac:spMkLst>
            <pc:docMk/>
            <pc:sldMk cId="3908224230" sldId="256"/>
            <ac:spMk id="834" creationId="{7A9AA837-FD7D-4BC1-BE37-6725E3A3F356}"/>
          </ac:spMkLst>
        </pc:spChg>
        <pc:spChg chg="del mod topLvl">
          <ac:chgData name="Michael Karl Hinterdorfer" userId="c276cb87-832b-4bf2-ac0b-472e4dcf06a7" providerId="ADAL" clId="{7EE33C7E-281C-4DCE-A251-5D3CBB8E23C5}" dt="2019-02-25T19:31:56.336" v="157" actId="478"/>
          <ac:spMkLst>
            <pc:docMk/>
            <pc:sldMk cId="3908224230" sldId="256"/>
            <ac:spMk id="835" creationId="{97D50F44-1B57-49D0-8224-C94D263B3D12}"/>
          </ac:spMkLst>
        </pc:spChg>
        <pc:spChg chg="del mod topLvl">
          <ac:chgData name="Michael Karl Hinterdorfer" userId="c276cb87-832b-4bf2-ac0b-472e4dcf06a7" providerId="ADAL" clId="{7EE33C7E-281C-4DCE-A251-5D3CBB8E23C5}" dt="2019-02-25T19:31:56.336" v="157" actId="478"/>
          <ac:spMkLst>
            <pc:docMk/>
            <pc:sldMk cId="3908224230" sldId="256"/>
            <ac:spMk id="836" creationId="{E25207A6-7937-44CC-95EB-EBBC52DCFA2B}"/>
          </ac:spMkLst>
        </pc:spChg>
        <pc:spChg chg="del mod topLvl">
          <ac:chgData name="Michael Karl Hinterdorfer" userId="c276cb87-832b-4bf2-ac0b-472e4dcf06a7" providerId="ADAL" clId="{7EE33C7E-281C-4DCE-A251-5D3CBB8E23C5}" dt="2019-02-25T19:31:56.336" v="157" actId="478"/>
          <ac:spMkLst>
            <pc:docMk/>
            <pc:sldMk cId="3908224230" sldId="256"/>
            <ac:spMk id="837" creationId="{7AD88589-210C-49D9-8D2B-B84BDBE867F7}"/>
          </ac:spMkLst>
        </pc:spChg>
        <pc:spChg chg="del mod topLvl">
          <ac:chgData name="Michael Karl Hinterdorfer" userId="c276cb87-832b-4bf2-ac0b-472e4dcf06a7" providerId="ADAL" clId="{7EE33C7E-281C-4DCE-A251-5D3CBB8E23C5}" dt="2019-02-25T19:31:56.336" v="157" actId="478"/>
          <ac:spMkLst>
            <pc:docMk/>
            <pc:sldMk cId="3908224230" sldId="256"/>
            <ac:spMk id="838" creationId="{FAC67316-6B13-41BC-A341-C4CADBC80859}"/>
          </ac:spMkLst>
        </pc:spChg>
        <pc:spChg chg="del mod topLvl">
          <ac:chgData name="Michael Karl Hinterdorfer" userId="c276cb87-832b-4bf2-ac0b-472e4dcf06a7" providerId="ADAL" clId="{7EE33C7E-281C-4DCE-A251-5D3CBB8E23C5}" dt="2019-02-25T19:31:56.336" v="157" actId="478"/>
          <ac:spMkLst>
            <pc:docMk/>
            <pc:sldMk cId="3908224230" sldId="256"/>
            <ac:spMk id="839" creationId="{4DFA9852-9B58-40B6-BD36-7488C21ECD71}"/>
          </ac:spMkLst>
        </pc:spChg>
        <pc:spChg chg="del mod topLvl">
          <ac:chgData name="Michael Karl Hinterdorfer" userId="c276cb87-832b-4bf2-ac0b-472e4dcf06a7" providerId="ADAL" clId="{7EE33C7E-281C-4DCE-A251-5D3CBB8E23C5}" dt="2019-02-25T19:31:56.336" v="157" actId="478"/>
          <ac:spMkLst>
            <pc:docMk/>
            <pc:sldMk cId="3908224230" sldId="256"/>
            <ac:spMk id="840" creationId="{8D9001FF-7F34-4687-B79B-15E86BDF0DA6}"/>
          </ac:spMkLst>
        </pc:spChg>
        <pc:spChg chg="del mod topLvl">
          <ac:chgData name="Michael Karl Hinterdorfer" userId="c276cb87-832b-4bf2-ac0b-472e4dcf06a7" providerId="ADAL" clId="{7EE33C7E-281C-4DCE-A251-5D3CBB8E23C5}" dt="2019-02-25T19:31:56.336" v="157" actId="478"/>
          <ac:spMkLst>
            <pc:docMk/>
            <pc:sldMk cId="3908224230" sldId="256"/>
            <ac:spMk id="841" creationId="{A94FEB21-0E68-46F0-876A-2ED4D722C33E}"/>
          </ac:spMkLst>
        </pc:spChg>
        <pc:spChg chg="del mod topLvl">
          <ac:chgData name="Michael Karl Hinterdorfer" userId="c276cb87-832b-4bf2-ac0b-472e4dcf06a7" providerId="ADAL" clId="{7EE33C7E-281C-4DCE-A251-5D3CBB8E23C5}" dt="2019-02-25T19:31:56.336" v="157" actId="478"/>
          <ac:spMkLst>
            <pc:docMk/>
            <pc:sldMk cId="3908224230" sldId="256"/>
            <ac:spMk id="842" creationId="{B20EAD00-FB77-4918-8B55-F271AD91DC81}"/>
          </ac:spMkLst>
        </pc:spChg>
        <pc:spChg chg="del mod topLvl">
          <ac:chgData name="Michael Karl Hinterdorfer" userId="c276cb87-832b-4bf2-ac0b-472e4dcf06a7" providerId="ADAL" clId="{7EE33C7E-281C-4DCE-A251-5D3CBB8E23C5}" dt="2019-02-25T19:31:56.336" v="157" actId="478"/>
          <ac:spMkLst>
            <pc:docMk/>
            <pc:sldMk cId="3908224230" sldId="256"/>
            <ac:spMk id="843" creationId="{F1C84804-E3DD-43EC-9F48-2D92063DC848}"/>
          </ac:spMkLst>
        </pc:spChg>
        <pc:spChg chg="del mod topLvl">
          <ac:chgData name="Michael Karl Hinterdorfer" userId="c276cb87-832b-4bf2-ac0b-472e4dcf06a7" providerId="ADAL" clId="{7EE33C7E-281C-4DCE-A251-5D3CBB8E23C5}" dt="2019-02-25T19:31:56.336" v="157" actId="478"/>
          <ac:spMkLst>
            <pc:docMk/>
            <pc:sldMk cId="3908224230" sldId="256"/>
            <ac:spMk id="844" creationId="{18E5F8BD-6463-489C-82F3-377ADD6743BF}"/>
          </ac:spMkLst>
        </pc:spChg>
        <pc:spChg chg="del mod topLvl">
          <ac:chgData name="Michael Karl Hinterdorfer" userId="c276cb87-832b-4bf2-ac0b-472e4dcf06a7" providerId="ADAL" clId="{7EE33C7E-281C-4DCE-A251-5D3CBB8E23C5}" dt="2019-02-25T19:31:56.336" v="157" actId="478"/>
          <ac:spMkLst>
            <pc:docMk/>
            <pc:sldMk cId="3908224230" sldId="256"/>
            <ac:spMk id="845" creationId="{8BC8BD68-7011-486E-BA26-59FD6ED1255D}"/>
          </ac:spMkLst>
        </pc:spChg>
        <pc:spChg chg="del mod topLvl">
          <ac:chgData name="Michael Karl Hinterdorfer" userId="c276cb87-832b-4bf2-ac0b-472e4dcf06a7" providerId="ADAL" clId="{7EE33C7E-281C-4DCE-A251-5D3CBB8E23C5}" dt="2019-02-25T19:31:56.336" v="157" actId="478"/>
          <ac:spMkLst>
            <pc:docMk/>
            <pc:sldMk cId="3908224230" sldId="256"/>
            <ac:spMk id="846" creationId="{89666848-C772-462D-93E0-76606F048450}"/>
          </ac:spMkLst>
        </pc:spChg>
        <pc:spChg chg="del mod topLvl">
          <ac:chgData name="Michael Karl Hinterdorfer" userId="c276cb87-832b-4bf2-ac0b-472e4dcf06a7" providerId="ADAL" clId="{7EE33C7E-281C-4DCE-A251-5D3CBB8E23C5}" dt="2019-02-25T19:31:56.336" v="157" actId="478"/>
          <ac:spMkLst>
            <pc:docMk/>
            <pc:sldMk cId="3908224230" sldId="256"/>
            <ac:spMk id="847" creationId="{3106DD68-8843-411E-8B25-3FA0A02A15A2}"/>
          </ac:spMkLst>
        </pc:spChg>
        <pc:spChg chg="del mod topLvl">
          <ac:chgData name="Michael Karl Hinterdorfer" userId="c276cb87-832b-4bf2-ac0b-472e4dcf06a7" providerId="ADAL" clId="{7EE33C7E-281C-4DCE-A251-5D3CBB8E23C5}" dt="2019-02-25T19:31:56.336" v="157" actId="478"/>
          <ac:spMkLst>
            <pc:docMk/>
            <pc:sldMk cId="3908224230" sldId="256"/>
            <ac:spMk id="848" creationId="{E3AB65B8-F9D3-4EB9-84EB-07E6AEA2EA5F}"/>
          </ac:spMkLst>
        </pc:spChg>
        <pc:spChg chg="del mod topLvl">
          <ac:chgData name="Michael Karl Hinterdorfer" userId="c276cb87-832b-4bf2-ac0b-472e4dcf06a7" providerId="ADAL" clId="{7EE33C7E-281C-4DCE-A251-5D3CBB8E23C5}" dt="2019-02-25T19:31:56.336" v="157" actId="478"/>
          <ac:spMkLst>
            <pc:docMk/>
            <pc:sldMk cId="3908224230" sldId="256"/>
            <ac:spMk id="849" creationId="{02804ECA-F6F1-4B89-8458-7981E1AD8C78}"/>
          </ac:spMkLst>
        </pc:spChg>
        <pc:spChg chg="del mod topLvl">
          <ac:chgData name="Michael Karl Hinterdorfer" userId="c276cb87-832b-4bf2-ac0b-472e4dcf06a7" providerId="ADAL" clId="{7EE33C7E-281C-4DCE-A251-5D3CBB8E23C5}" dt="2019-02-25T19:31:56.336" v="157" actId="478"/>
          <ac:spMkLst>
            <pc:docMk/>
            <pc:sldMk cId="3908224230" sldId="256"/>
            <ac:spMk id="850" creationId="{DD415DA9-14E8-4260-8B76-3FC1F9C4F4F2}"/>
          </ac:spMkLst>
        </pc:spChg>
        <pc:spChg chg="del mod topLvl">
          <ac:chgData name="Michael Karl Hinterdorfer" userId="c276cb87-832b-4bf2-ac0b-472e4dcf06a7" providerId="ADAL" clId="{7EE33C7E-281C-4DCE-A251-5D3CBB8E23C5}" dt="2019-02-25T19:31:56.336" v="157" actId="478"/>
          <ac:spMkLst>
            <pc:docMk/>
            <pc:sldMk cId="3908224230" sldId="256"/>
            <ac:spMk id="851" creationId="{EE76854C-A363-4935-B549-29CFF0833426}"/>
          </ac:spMkLst>
        </pc:spChg>
        <pc:spChg chg="del mod topLvl">
          <ac:chgData name="Michael Karl Hinterdorfer" userId="c276cb87-832b-4bf2-ac0b-472e4dcf06a7" providerId="ADAL" clId="{7EE33C7E-281C-4DCE-A251-5D3CBB8E23C5}" dt="2019-02-25T19:31:56.336" v="157" actId="478"/>
          <ac:spMkLst>
            <pc:docMk/>
            <pc:sldMk cId="3908224230" sldId="256"/>
            <ac:spMk id="852" creationId="{379996C7-8B93-43FB-B5FA-E509305FAFA9}"/>
          </ac:spMkLst>
        </pc:spChg>
        <pc:spChg chg="del mod topLvl">
          <ac:chgData name="Michael Karl Hinterdorfer" userId="c276cb87-832b-4bf2-ac0b-472e4dcf06a7" providerId="ADAL" clId="{7EE33C7E-281C-4DCE-A251-5D3CBB8E23C5}" dt="2019-02-25T19:31:56.336" v="157" actId="478"/>
          <ac:spMkLst>
            <pc:docMk/>
            <pc:sldMk cId="3908224230" sldId="256"/>
            <ac:spMk id="853" creationId="{B2CC056D-6FC0-4401-BC57-FB1E080E43A1}"/>
          </ac:spMkLst>
        </pc:spChg>
        <pc:spChg chg="del mod topLvl">
          <ac:chgData name="Michael Karl Hinterdorfer" userId="c276cb87-832b-4bf2-ac0b-472e4dcf06a7" providerId="ADAL" clId="{7EE33C7E-281C-4DCE-A251-5D3CBB8E23C5}" dt="2019-02-25T19:31:56.336" v="157" actId="478"/>
          <ac:spMkLst>
            <pc:docMk/>
            <pc:sldMk cId="3908224230" sldId="256"/>
            <ac:spMk id="854" creationId="{C2E535A6-CD35-4E66-A407-FC6D8352BA8C}"/>
          </ac:spMkLst>
        </pc:spChg>
        <pc:spChg chg="del mod topLvl">
          <ac:chgData name="Michael Karl Hinterdorfer" userId="c276cb87-832b-4bf2-ac0b-472e4dcf06a7" providerId="ADAL" clId="{7EE33C7E-281C-4DCE-A251-5D3CBB8E23C5}" dt="2019-02-25T19:31:56.336" v="157" actId="478"/>
          <ac:spMkLst>
            <pc:docMk/>
            <pc:sldMk cId="3908224230" sldId="256"/>
            <ac:spMk id="855" creationId="{EBC73251-BD4D-44C5-920F-FA5D95191339}"/>
          </ac:spMkLst>
        </pc:spChg>
        <pc:spChg chg="del mod topLvl">
          <ac:chgData name="Michael Karl Hinterdorfer" userId="c276cb87-832b-4bf2-ac0b-472e4dcf06a7" providerId="ADAL" clId="{7EE33C7E-281C-4DCE-A251-5D3CBB8E23C5}" dt="2019-02-25T19:31:56.336" v="157" actId="478"/>
          <ac:spMkLst>
            <pc:docMk/>
            <pc:sldMk cId="3908224230" sldId="256"/>
            <ac:spMk id="856" creationId="{DD2D689D-6FE7-492E-9F2D-B9F85DD762BF}"/>
          </ac:spMkLst>
        </pc:spChg>
        <pc:spChg chg="del mod topLvl">
          <ac:chgData name="Michael Karl Hinterdorfer" userId="c276cb87-832b-4bf2-ac0b-472e4dcf06a7" providerId="ADAL" clId="{7EE33C7E-281C-4DCE-A251-5D3CBB8E23C5}" dt="2019-02-25T19:31:56.336" v="157" actId="478"/>
          <ac:spMkLst>
            <pc:docMk/>
            <pc:sldMk cId="3908224230" sldId="256"/>
            <ac:spMk id="857" creationId="{CC4193DE-0BF0-41BF-A23C-16311D48AF27}"/>
          </ac:spMkLst>
        </pc:spChg>
        <pc:spChg chg="del mod topLvl">
          <ac:chgData name="Michael Karl Hinterdorfer" userId="c276cb87-832b-4bf2-ac0b-472e4dcf06a7" providerId="ADAL" clId="{7EE33C7E-281C-4DCE-A251-5D3CBB8E23C5}" dt="2019-02-25T19:31:56.336" v="157" actId="478"/>
          <ac:spMkLst>
            <pc:docMk/>
            <pc:sldMk cId="3908224230" sldId="256"/>
            <ac:spMk id="858" creationId="{009EB708-508A-4397-B662-F0CE156C2295}"/>
          </ac:spMkLst>
        </pc:spChg>
        <pc:spChg chg="del mod topLvl">
          <ac:chgData name="Michael Karl Hinterdorfer" userId="c276cb87-832b-4bf2-ac0b-472e4dcf06a7" providerId="ADAL" clId="{7EE33C7E-281C-4DCE-A251-5D3CBB8E23C5}" dt="2019-02-25T19:31:56.336" v="157" actId="478"/>
          <ac:spMkLst>
            <pc:docMk/>
            <pc:sldMk cId="3908224230" sldId="256"/>
            <ac:spMk id="859" creationId="{8019B8F9-8C33-4E9D-81FF-F9E16135852E}"/>
          </ac:spMkLst>
        </pc:spChg>
        <pc:spChg chg="del mod topLvl">
          <ac:chgData name="Michael Karl Hinterdorfer" userId="c276cb87-832b-4bf2-ac0b-472e4dcf06a7" providerId="ADAL" clId="{7EE33C7E-281C-4DCE-A251-5D3CBB8E23C5}" dt="2019-02-25T19:33:20.815" v="168" actId="478"/>
          <ac:spMkLst>
            <pc:docMk/>
            <pc:sldMk cId="3908224230" sldId="256"/>
            <ac:spMk id="860" creationId="{0CB3F005-A155-47DD-888D-91FE68EC5470}"/>
          </ac:spMkLst>
        </pc:spChg>
        <pc:spChg chg="del mod topLvl">
          <ac:chgData name="Michael Karl Hinterdorfer" userId="c276cb87-832b-4bf2-ac0b-472e4dcf06a7" providerId="ADAL" clId="{7EE33C7E-281C-4DCE-A251-5D3CBB8E23C5}" dt="2019-02-25T19:33:20.815" v="168" actId="478"/>
          <ac:spMkLst>
            <pc:docMk/>
            <pc:sldMk cId="3908224230" sldId="256"/>
            <ac:spMk id="861" creationId="{A0B574FD-6CBB-4AB6-B551-25B9706C3FF1}"/>
          </ac:spMkLst>
        </pc:spChg>
        <pc:spChg chg="del mod topLvl">
          <ac:chgData name="Michael Karl Hinterdorfer" userId="c276cb87-832b-4bf2-ac0b-472e4dcf06a7" providerId="ADAL" clId="{7EE33C7E-281C-4DCE-A251-5D3CBB8E23C5}" dt="2019-02-25T19:33:20.815" v="168" actId="478"/>
          <ac:spMkLst>
            <pc:docMk/>
            <pc:sldMk cId="3908224230" sldId="256"/>
            <ac:spMk id="862" creationId="{C4D71480-8E31-440A-9F49-FE1F660C736D}"/>
          </ac:spMkLst>
        </pc:spChg>
        <pc:spChg chg="del mod topLvl">
          <ac:chgData name="Michael Karl Hinterdorfer" userId="c276cb87-832b-4bf2-ac0b-472e4dcf06a7" providerId="ADAL" clId="{7EE33C7E-281C-4DCE-A251-5D3CBB8E23C5}" dt="2019-02-25T19:33:20.815" v="168" actId="478"/>
          <ac:spMkLst>
            <pc:docMk/>
            <pc:sldMk cId="3908224230" sldId="256"/>
            <ac:spMk id="863" creationId="{D375AD1E-72A5-42A1-853E-2A48E3C6D375}"/>
          </ac:spMkLst>
        </pc:spChg>
        <pc:spChg chg="del mod topLvl">
          <ac:chgData name="Michael Karl Hinterdorfer" userId="c276cb87-832b-4bf2-ac0b-472e4dcf06a7" providerId="ADAL" clId="{7EE33C7E-281C-4DCE-A251-5D3CBB8E23C5}" dt="2019-02-25T19:33:20.815" v="168" actId="478"/>
          <ac:spMkLst>
            <pc:docMk/>
            <pc:sldMk cId="3908224230" sldId="256"/>
            <ac:spMk id="864" creationId="{0AA6EE3B-F9A0-4BA2-BB08-F39DC2D5030B}"/>
          </ac:spMkLst>
        </pc:spChg>
        <pc:spChg chg="del mod topLvl">
          <ac:chgData name="Michael Karl Hinterdorfer" userId="c276cb87-832b-4bf2-ac0b-472e4dcf06a7" providerId="ADAL" clId="{7EE33C7E-281C-4DCE-A251-5D3CBB8E23C5}" dt="2019-02-25T19:33:20.815" v="168" actId="478"/>
          <ac:spMkLst>
            <pc:docMk/>
            <pc:sldMk cId="3908224230" sldId="256"/>
            <ac:spMk id="865" creationId="{40D7C790-883F-465F-9C3D-2FA9A82980C3}"/>
          </ac:spMkLst>
        </pc:spChg>
        <pc:spChg chg="del mod topLvl">
          <ac:chgData name="Michael Karl Hinterdorfer" userId="c276cb87-832b-4bf2-ac0b-472e4dcf06a7" providerId="ADAL" clId="{7EE33C7E-281C-4DCE-A251-5D3CBB8E23C5}" dt="2019-02-25T19:33:20.815" v="168" actId="478"/>
          <ac:spMkLst>
            <pc:docMk/>
            <pc:sldMk cId="3908224230" sldId="256"/>
            <ac:spMk id="866" creationId="{E317B271-194F-45B5-80B2-AB576847B00B}"/>
          </ac:spMkLst>
        </pc:spChg>
        <pc:spChg chg="del mod topLvl">
          <ac:chgData name="Michael Karl Hinterdorfer" userId="c276cb87-832b-4bf2-ac0b-472e4dcf06a7" providerId="ADAL" clId="{7EE33C7E-281C-4DCE-A251-5D3CBB8E23C5}" dt="2019-02-25T19:33:20.815" v="168" actId="478"/>
          <ac:spMkLst>
            <pc:docMk/>
            <pc:sldMk cId="3908224230" sldId="256"/>
            <ac:spMk id="867" creationId="{D7ED106E-F588-48F9-A84D-B9FA6D3C3C62}"/>
          </ac:spMkLst>
        </pc:spChg>
        <pc:spChg chg="del mod topLvl">
          <ac:chgData name="Michael Karl Hinterdorfer" userId="c276cb87-832b-4bf2-ac0b-472e4dcf06a7" providerId="ADAL" clId="{7EE33C7E-281C-4DCE-A251-5D3CBB8E23C5}" dt="2019-02-25T19:33:20.815" v="168" actId="478"/>
          <ac:spMkLst>
            <pc:docMk/>
            <pc:sldMk cId="3908224230" sldId="256"/>
            <ac:spMk id="868" creationId="{9225C5D3-4E63-4FB3-8E1A-70650DBBAC13}"/>
          </ac:spMkLst>
        </pc:spChg>
        <pc:spChg chg="del mod topLvl">
          <ac:chgData name="Michael Karl Hinterdorfer" userId="c276cb87-832b-4bf2-ac0b-472e4dcf06a7" providerId="ADAL" clId="{7EE33C7E-281C-4DCE-A251-5D3CBB8E23C5}" dt="2019-02-25T19:33:20.815" v="168" actId="478"/>
          <ac:spMkLst>
            <pc:docMk/>
            <pc:sldMk cId="3908224230" sldId="256"/>
            <ac:spMk id="869" creationId="{115BE52B-463C-43F4-A962-E647728AFE59}"/>
          </ac:spMkLst>
        </pc:spChg>
        <pc:spChg chg="del mod topLvl">
          <ac:chgData name="Michael Karl Hinterdorfer" userId="c276cb87-832b-4bf2-ac0b-472e4dcf06a7" providerId="ADAL" clId="{7EE33C7E-281C-4DCE-A251-5D3CBB8E23C5}" dt="2019-02-25T19:33:20.815" v="168" actId="478"/>
          <ac:spMkLst>
            <pc:docMk/>
            <pc:sldMk cId="3908224230" sldId="256"/>
            <ac:spMk id="870" creationId="{9A732C8D-0122-48D9-A3ED-0BD8C01EA5E4}"/>
          </ac:spMkLst>
        </pc:spChg>
        <pc:spChg chg="del mod topLvl">
          <ac:chgData name="Michael Karl Hinterdorfer" userId="c276cb87-832b-4bf2-ac0b-472e4dcf06a7" providerId="ADAL" clId="{7EE33C7E-281C-4DCE-A251-5D3CBB8E23C5}" dt="2019-02-25T19:33:20.815" v="168" actId="478"/>
          <ac:spMkLst>
            <pc:docMk/>
            <pc:sldMk cId="3908224230" sldId="256"/>
            <ac:spMk id="871" creationId="{143D0BFF-F98B-45D5-B788-875AA167093F}"/>
          </ac:spMkLst>
        </pc:spChg>
        <pc:spChg chg="del mod topLvl">
          <ac:chgData name="Michael Karl Hinterdorfer" userId="c276cb87-832b-4bf2-ac0b-472e4dcf06a7" providerId="ADAL" clId="{7EE33C7E-281C-4DCE-A251-5D3CBB8E23C5}" dt="2019-02-25T19:33:20.815" v="168" actId="478"/>
          <ac:spMkLst>
            <pc:docMk/>
            <pc:sldMk cId="3908224230" sldId="256"/>
            <ac:spMk id="872" creationId="{F8C14545-C7C7-47AA-8909-96B77C16ECF5}"/>
          </ac:spMkLst>
        </pc:spChg>
        <pc:spChg chg="del mod topLvl">
          <ac:chgData name="Michael Karl Hinterdorfer" userId="c276cb87-832b-4bf2-ac0b-472e4dcf06a7" providerId="ADAL" clId="{7EE33C7E-281C-4DCE-A251-5D3CBB8E23C5}" dt="2019-02-25T19:33:20.815" v="168" actId="478"/>
          <ac:spMkLst>
            <pc:docMk/>
            <pc:sldMk cId="3908224230" sldId="256"/>
            <ac:spMk id="873" creationId="{DCDAEBE7-F9DE-4AF5-9F82-6015F76062F1}"/>
          </ac:spMkLst>
        </pc:spChg>
        <pc:spChg chg="del mod topLvl">
          <ac:chgData name="Michael Karl Hinterdorfer" userId="c276cb87-832b-4bf2-ac0b-472e4dcf06a7" providerId="ADAL" clId="{7EE33C7E-281C-4DCE-A251-5D3CBB8E23C5}" dt="2019-02-25T19:33:20.815" v="168" actId="478"/>
          <ac:spMkLst>
            <pc:docMk/>
            <pc:sldMk cId="3908224230" sldId="256"/>
            <ac:spMk id="874" creationId="{C5634D7F-6531-4367-97D1-A7E7EFB61302}"/>
          </ac:spMkLst>
        </pc:spChg>
        <pc:spChg chg="del mod topLvl">
          <ac:chgData name="Michael Karl Hinterdorfer" userId="c276cb87-832b-4bf2-ac0b-472e4dcf06a7" providerId="ADAL" clId="{7EE33C7E-281C-4DCE-A251-5D3CBB8E23C5}" dt="2019-02-25T19:33:20.815" v="168" actId="478"/>
          <ac:spMkLst>
            <pc:docMk/>
            <pc:sldMk cId="3908224230" sldId="256"/>
            <ac:spMk id="875" creationId="{1BDF5CFB-9742-40E7-9DE1-EF2F5C389D5F}"/>
          </ac:spMkLst>
        </pc:spChg>
        <pc:spChg chg="del mod topLvl">
          <ac:chgData name="Michael Karl Hinterdorfer" userId="c276cb87-832b-4bf2-ac0b-472e4dcf06a7" providerId="ADAL" clId="{7EE33C7E-281C-4DCE-A251-5D3CBB8E23C5}" dt="2019-02-25T19:33:20.815" v="168" actId="478"/>
          <ac:spMkLst>
            <pc:docMk/>
            <pc:sldMk cId="3908224230" sldId="256"/>
            <ac:spMk id="876" creationId="{1E621E27-BE0C-4AE2-98A3-DE666A92610C}"/>
          </ac:spMkLst>
        </pc:spChg>
        <pc:spChg chg="del mod topLvl">
          <ac:chgData name="Michael Karl Hinterdorfer" userId="c276cb87-832b-4bf2-ac0b-472e4dcf06a7" providerId="ADAL" clId="{7EE33C7E-281C-4DCE-A251-5D3CBB8E23C5}" dt="2019-02-25T19:33:20.815" v="168" actId="478"/>
          <ac:spMkLst>
            <pc:docMk/>
            <pc:sldMk cId="3908224230" sldId="256"/>
            <ac:spMk id="877" creationId="{A31D23E4-58EB-4081-B200-5AC98671B002}"/>
          </ac:spMkLst>
        </pc:spChg>
        <pc:spChg chg="del mod topLvl">
          <ac:chgData name="Michael Karl Hinterdorfer" userId="c276cb87-832b-4bf2-ac0b-472e4dcf06a7" providerId="ADAL" clId="{7EE33C7E-281C-4DCE-A251-5D3CBB8E23C5}" dt="2019-02-25T19:33:20.815" v="168" actId="478"/>
          <ac:spMkLst>
            <pc:docMk/>
            <pc:sldMk cId="3908224230" sldId="256"/>
            <ac:spMk id="878" creationId="{0DDAB092-54FC-4917-AD1B-758269C62708}"/>
          </ac:spMkLst>
        </pc:spChg>
        <pc:spChg chg="del mod topLvl">
          <ac:chgData name="Michael Karl Hinterdorfer" userId="c276cb87-832b-4bf2-ac0b-472e4dcf06a7" providerId="ADAL" clId="{7EE33C7E-281C-4DCE-A251-5D3CBB8E23C5}" dt="2019-02-25T19:33:20.815" v="168" actId="478"/>
          <ac:spMkLst>
            <pc:docMk/>
            <pc:sldMk cId="3908224230" sldId="256"/>
            <ac:spMk id="879" creationId="{BB7F0878-A60C-4286-9D08-422EC484B87A}"/>
          </ac:spMkLst>
        </pc:spChg>
        <pc:spChg chg="del mod topLvl">
          <ac:chgData name="Michael Karl Hinterdorfer" userId="c276cb87-832b-4bf2-ac0b-472e4dcf06a7" providerId="ADAL" clId="{7EE33C7E-281C-4DCE-A251-5D3CBB8E23C5}" dt="2019-02-25T19:33:20.815" v="168" actId="478"/>
          <ac:spMkLst>
            <pc:docMk/>
            <pc:sldMk cId="3908224230" sldId="256"/>
            <ac:spMk id="880" creationId="{5267CA7A-7D8F-4695-807E-ACEB87C7CE6B}"/>
          </ac:spMkLst>
        </pc:spChg>
        <pc:spChg chg="del mod topLvl">
          <ac:chgData name="Michael Karl Hinterdorfer" userId="c276cb87-832b-4bf2-ac0b-472e4dcf06a7" providerId="ADAL" clId="{7EE33C7E-281C-4DCE-A251-5D3CBB8E23C5}" dt="2019-02-25T19:33:20.815" v="168" actId="478"/>
          <ac:spMkLst>
            <pc:docMk/>
            <pc:sldMk cId="3908224230" sldId="256"/>
            <ac:spMk id="881" creationId="{C702ADE3-BF07-4805-881F-FDD47323D62E}"/>
          </ac:spMkLst>
        </pc:spChg>
        <pc:spChg chg="del mod topLvl">
          <ac:chgData name="Michael Karl Hinterdorfer" userId="c276cb87-832b-4bf2-ac0b-472e4dcf06a7" providerId="ADAL" clId="{7EE33C7E-281C-4DCE-A251-5D3CBB8E23C5}" dt="2019-02-25T19:33:20.815" v="168" actId="478"/>
          <ac:spMkLst>
            <pc:docMk/>
            <pc:sldMk cId="3908224230" sldId="256"/>
            <ac:spMk id="882" creationId="{96B40391-6B53-4CDA-AE19-0C4D1C697029}"/>
          </ac:spMkLst>
        </pc:spChg>
        <pc:spChg chg="del mod topLvl">
          <ac:chgData name="Michael Karl Hinterdorfer" userId="c276cb87-832b-4bf2-ac0b-472e4dcf06a7" providerId="ADAL" clId="{7EE33C7E-281C-4DCE-A251-5D3CBB8E23C5}" dt="2019-02-25T19:33:20.815" v="168" actId="478"/>
          <ac:spMkLst>
            <pc:docMk/>
            <pc:sldMk cId="3908224230" sldId="256"/>
            <ac:spMk id="883" creationId="{10D21300-84D0-4CFE-BC5D-BBD0D696D138}"/>
          </ac:spMkLst>
        </pc:spChg>
        <pc:spChg chg="del mod topLvl">
          <ac:chgData name="Michael Karl Hinterdorfer" userId="c276cb87-832b-4bf2-ac0b-472e4dcf06a7" providerId="ADAL" clId="{7EE33C7E-281C-4DCE-A251-5D3CBB8E23C5}" dt="2019-02-25T19:33:20.815" v="168" actId="478"/>
          <ac:spMkLst>
            <pc:docMk/>
            <pc:sldMk cId="3908224230" sldId="256"/>
            <ac:spMk id="884" creationId="{80561C17-1B45-41ED-A59B-C0708A45FD52}"/>
          </ac:spMkLst>
        </pc:spChg>
        <pc:spChg chg="del mod topLvl">
          <ac:chgData name="Michael Karl Hinterdorfer" userId="c276cb87-832b-4bf2-ac0b-472e4dcf06a7" providerId="ADAL" clId="{7EE33C7E-281C-4DCE-A251-5D3CBB8E23C5}" dt="2019-02-25T19:33:20.815" v="168" actId="478"/>
          <ac:spMkLst>
            <pc:docMk/>
            <pc:sldMk cId="3908224230" sldId="256"/>
            <ac:spMk id="885" creationId="{16969DDB-3005-4BFA-A1D5-AD6DAF008E20}"/>
          </ac:spMkLst>
        </pc:spChg>
        <pc:spChg chg="del mod topLvl">
          <ac:chgData name="Michael Karl Hinterdorfer" userId="c276cb87-832b-4bf2-ac0b-472e4dcf06a7" providerId="ADAL" clId="{7EE33C7E-281C-4DCE-A251-5D3CBB8E23C5}" dt="2019-02-25T19:33:20.815" v="168" actId="478"/>
          <ac:spMkLst>
            <pc:docMk/>
            <pc:sldMk cId="3908224230" sldId="256"/>
            <ac:spMk id="886" creationId="{3153E38A-939A-46DE-9B6F-818544C4169B}"/>
          </ac:spMkLst>
        </pc:spChg>
        <pc:spChg chg="del mod topLvl">
          <ac:chgData name="Michael Karl Hinterdorfer" userId="c276cb87-832b-4bf2-ac0b-472e4dcf06a7" providerId="ADAL" clId="{7EE33C7E-281C-4DCE-A251-5D3CBB8E23C5}" dt="2019-02-25T19:33:20.815" v="168" actId="478"/>
          <ac:spMkLst>
            <pc:docMk/>
            <pc:sldMk cId="3908224230" sldId="256"/>
            <ac:spMk id="887" creationId="{733094A2-DD9A-4EAA-9D81-8E597E62F313}"/>
          </ac:spMkLst>
        </pc:spChg>
        <pc:spChg chg="del mod topLvl">
          <ac:chgData name="Michael Karl Hinterdorfer" userId="c276cb87-832b-4bf2-ac0b-472e4dcf06a7" providerId="ADAL" clId="{7EE33C7E-281C-4DCE-A251-5D3CBB8E23C5}" dt="2019-02-25T19:33:20.815" v="168" actId="478"/>
          <ac:spMkLst>
            <pc:docMk/>
            <pc:sldMk cId="3908224230" sldId="256"/>
            <ac:spMk id="888" creationId="{53E5AE78-7172-42D5-8FAD-F8490E443DCB}"/>
          </ac:spMkLst>
        </pc:spChg>
        <pc:spChg chg="del mod topLvl">
          <ac:chgData name="Michael Karl Hinterdorfer" userId="c276cb87-832b-4bf2-ac0b-472e4dcf06a7" providerId="ADAL" clId="{7EE33C7E-281C-4DCE-A251-5D3CBB8E23C5}" dt="2019-02-25T19:33:20.815" v="168" actId="478"/>
          <ac:spMkLst>
            <pc:docMk/>
            <pc:sldMk cId="3908224230" sldId="256"/>
            <ac:spMk id="889" creationId="{63307DA6-31E9-4D85-B4B5-900716AC9C35}"/>
          </ac:spMkLst>
        </pc:spChg>
        <pc:spChg chg="del mod topLvl">
          <ac:chgData name="Michael Karl Hinterdorfer" userId="c276cb87-832b-4bf2-ac0b-472e4dcf06a7" providerId="ADAL" clId="{7EE33C7E-281C-4DCE-A251-5D3CBB8E23C5}" dt="2019-02-25T19:33:20.815" v="168" actId="478"/>
          <ac:spMkLst>
            <pc:docMk/>
            <pc:sldMk cId="3908224230" sldId="256"/>
            <ac:spMk id="890" creationId="{A0B6C6EE-6F19-464D-AA01-C2E2B4ECA367}"/>
          </ac:spMkLst>
        </pc:spChg>
        <pc:spChg chg="del mod topLvl">
          <ac:chgData name="Michael Karl Hinterdorfer" userId="c276cb87-832b-4bf2-ac0b-472e4dcf06a7" providerId="ADAL" clId="{7EE33C7E-281C-4DCE-A251-5D3CBB8E23C5}" dt="2019-02-25T19:33:20.815" v="168" actId="478"/>
          <ac:spMkLst>
            <pc:docMk/>
            <pc:sldMk cId="3908224230" sldId="256"/>
            <ac:spMk id="891" creationId="{E32DB4D2-7F1F-4615-AA16-B5F2C0885C9A}"/>
          </ac:spMkLst>
        </pc:spChg>
        <pc:spChg chg="del mod topLvl">
          <ac:chgData name="Michael Karl Hinterdorfer" userId="c276cb87-832b-4bf2-ac0b-472e4dcf06a7" providerId="ADAL" clId="{7EE33C7E-281C-4DCE-A251-5D3CBB8E23C5}" dt="2019-02-25T19:33:20.815" v="168" actId="478"/>
          <ac:spMkLst>
            <pc:docMk/>
            <pc:sldMk cId="3908224230" sldId="256"/>
            <ac:spMk id="892" creationId="{3FD38194-31F8-43D8-AC9A-A4016F75EBA7}"/>
          </ac:spMkLst>
        </pc:spChg>
        <pc:spChg chg="del mod topLvl">
          <ac:chgData name="Michael Karl Hinterdorfer" userId="c276cb87-832b-4bf2-ac0b-472e4dcf06a7" providerId="ADAL" clId="{7EE33C7E-281C-4DCE-A251-5D3CBB8E23C5}" dt="2019-02-25T19:33:20.815" v="168" actId="478"/>
          <ac:spMkLst>
            <pc:docMk/>
            <pc:sldMk cId="3908224230" sldId="256"/>
            <ac:spMk id="893" creationId="{EB501455-2E6F-4328-A32E-BAAC9A122D4D}"/>
          </ac:spMkLst>
        </pc:spChg>
        <pc:spChg chg="del mod topLvl">
          <ac:chgData name="Michael Karl Hinterdorfer" userId="c276cb87-832b-4bf2-ac0b-472e4dcf06a7" providerId="ADAL" clId="{7EE33C7E-281C-4DCE-A251-5D3CBB8E23C5}" dt="2019-02-25T19:33:20.815" v="168" actId="478"/>
          <ac:spMkLst>
            <pc:docMk/>
            <pc:sldMk cId="3908224230" sldId="256"/>
            <ac:spMk id="894" creationId="{5BA22D86-A5A7-474B-BD37-66EA1836499E}"/>
          </ac:spMkLst>
        </pc:spChg>
        <pc:spChg chg="del mod topLvl">
          <ac:chgData name="Michael Karl Hinterdorfer" userId="c276cb87-832b-4bf2-ac0b-472e4dcf06a7" providerId="ADAL" clId="{7EE33C7E-281C-4DCE-A251-5D3CBB8E23C5}" dt="2019-02-25T19:33:20.815" v="168" actId="478"/>
          <ac:spMkLst>
            <pc:docMk/>
            <pc:sldMk cId="3908224230" sldId="256"/>
            <ac:spMk id="895" creationId="{F46CCBB0-DA81-47A8-9A01-33AEFB760854}"/>
          </ac:spMkLst>
        </pc:spChg>
        <pc:spChg chg="del mod topLvl">
          <ac:chgData name="Michael Karl Hinterdorfer" userId="c276cb87-832b-4bf2-ac0b-472e4dcf06a7" providerId="ADAL" clId="{7EE33C7E-281C-4DCE-A251-5D3CBB8E23C5}" dt="2019-02-25T19:33:20.815" v="168" actId="478"/>
          <ac:spMkLst>
            <pc:docMk/>
            <pc:sldMk cId="3908224230" sldId="256"/>
            <ac:spMk id="896" creationId="{3646B9B1-F73E-4FFF-A800-E67EE872FC9A}"/>
          </ac:spMkLst>
        </pc:spChg>
        <pc:spChg chg="del mod topLvl">
          <ac:chgData name="Michael Karl Hinterdorfer" userId="c276cb87-832b-4bf2-ac0b-472e4dcf06a7" providerId="ADAL" clId="{7EE33C7E-281C-4DCE-A251-5D3CBB8E23C5}" dt="2019-02-25T19:33:20.815" v="168" actId="478"/>
          <ac:spMkLst>
            <pc:docMk/>
            <pc:sldMk cId="3908224230" sldId="256"/>
            <ac:spMk id="897" creationId="{B6CC717A-9404-4021-9147-84B0494FF894}"/>
          </ac:spMkLst>
        </pc:spChg>
        <pc:spChg chg="del mod topLvl">
          <ac:chgData name="Michael Karl Hinterdorfer" userId="c276cb87-832b-4bf2-ac0b-472e4dcf06a7" providerId="ADAL" clId="{7EE33C7E-281C-4DCE-A251-5D3CBB8E23C5}" dt="2019-02-25T19:33:20.815" v="168" actId="478"/>
          <ac:spMkLst>
            <pc:docMk/>
            <pc:sldMk cId="3908224230" sldId="256"/>
            <ac:spMk id="898" creationId="{AC23731F-6AA9-4E72-91B9-18FB164F0F86}"/>
          </ac:spMkLst>
        </pc:spChg>
        <pc:spChg chg="del mod topLvl">
          <ac:chgData name="Michael Karl Hinterdorfer" userId="c276cb87-832b-4bf2-ac0b-472e4dcf06a7" providerId="ADAL" clId="{7EE33C7E-281C-4DCE-A251-5D3CBB8E23C5}" dt="2019-02-25T19:33:20.815" v="168" actId="478"/>
          <ac:spMkLst>
            <pc:docMk/>
            <pc:sldMk cId="3908224230" sldId="256"/>
            <ac:spMk id="899" creationId="{CBA7B3C6-6123-4BE4-BE92-64D3F3E76263}"/>
          </ac:spMkLst>
        </pc:spChg>
        <pc:spChg chg="del mod topLvl">
          <ac:chgData name="Michael Karl Hinterdorfer" userId="c276cb87-832b-4bf2-ac0b-472e4dcf06a7" providerId="ADAL" clId="{7EE33C7E-281C-4DCE-A251-5D3CBB8E23C5}" dt="2019-02-25T19:33:20.815" v="168" actId="478"/>
          <ac:spMkLst>
            <pc:docMk/>
            <pc:sldMk cId="3908224230" sldId="256"/>
            <ac:spMk id="900" creationId="{D1C7751E-0BBC-45DF-A360-EC58A2980536}"/>
          </ac:spMkLst>
        </pc:spChg>
        <pc:spChg chg="del mod topLvl">
          <ac:chgData name="Michael Karl Hinterdorfer" userId="c276cb87-832b-4bf2-ac0b-472e4dcf06a7" providerId="ADAL" clId="{7EE33C7E-281C-4DCE-A251-5D3CBB8E23C5}" dt="2019-02-25T19:33:20.815" v="168" actId="478"/>
          <ac:spMkLst>
            <pc:docMk/>
            <pc:sldMk cId="3908224230" sldId="256"/>
            <ac:spMk id="901" creationId="{65220927-8BC9-4ECD-BF5A-1A4B6483B3A1}"/>
          </ac:spMkLst>
        </pc:spChg>
        <pc:spChg chg="del mod topLvl">
          <ac:chgData name="Michael Karl Hinterdorfer" userId="c276cb87-832b-4bf2-ac0b-472e4dcf06a7" providerId="ADAL" clId="{7EE33C7E-281C-4DCE-A251-5D3CBB8E23C5}" dt="2019-02-25T19:33:20.815" v="168" actId="478"/>
          <ac:spMkLst>
            <pc:docMk/>
            <pc:sldMk cId="3908224230" sldId="256"/>
            <ac:spMk id="902" creationId="{8455CB19-ABEC-4270-9DBA-E53A2253DCFB}"/>
          </ac:spMkLst>
        </pc:spChg>
        <pc:spChg chg="del mod topLvl">
          <ac:chgData name="Michael Karl Hinterdorfer" userId="c276cb87-832b-4bf2-ac0b-472e4dcf06a7" providerId="ADAL" clId="{7EE33C7E-281C-4DCE-A251-5D3CBB8E23C5}" dt="2019-02-25T19:33:20.815" v="168" actId="478"/>
          <ac:spMkLst>
            <pc:docMk/>
            <pc:sldMk cId="3908224230" sldId="256"/>
            <ac:spMk id="903" creationId="{A035C5D7-07C3-473E-843B-ED6BF570669E}"/>
          </ac:spMkLst>
        </pc:spChg>
        <pc:spChg chg="del mod topLvl">
          <ac:chgData name="Michael Karl Hinterdorfer" userId="c276cb87-832b-4bf2-ac0b-472e4dcf06a7" providerId="ADAL" clId="{7EE33C7E-281C-4DCE-A251-5D3CBB8E23C5}" dt="2019-02-25T19:33:20.815" v="168" actId="478"/>
          <ac:spMkLst>
            <pc:docMk/>
            <pc:sldMk cId="3908224230" sldId="256"/>
            <ac:spMk id="904" creationId="{F6223426-3C3B-4723-9A41-12364433316C}"/>
          </ac:spMkLst>
        </pc:spChg>
        <pc:spChg chg="del mod topLvl">
          <ac:chgData name="Michael Karl Hinterdorfer" userId="c276cb87-832b-4bf2-ac0b-472e4dcf06a7" providerId="ADAL" clId="{7EE33C7E-281C-4DCE-A251-5D3CBB8E23C5}" dt="2019-02-25T19:33:20.815" v="168" actId="478"/>
          <ac:spMkLst>
            <pc:docMk/>
            <pc:sldMk cId="3908224230" sldId="256"/>
            <ac:spMk id="905" creationId="{ED14BF15-475E-4041-AF56-3C3E75C0E608}"/>
          </ac:spMkLst>
        </pc:spChg>
        <pc:spChg chg="del mod topLvl">
          <ac:chgData name="Michael Karl Hinterdorfer" userId="c276cb87-832b-4bf2-ac0b-472e4dcf06a7" providerId="ADAL" clId="{7EE33C7E-281C-4DCE-A251-5D3CBB8E23C5}" dt="2019-02-25T19:33:20.815" v="168" actId="478"/>
          <ac:spMkLst>
            <pc:docMk/>
            <pc:sldMk cId="3908224230" sldId="256"/>
            <ac:spMk id="906" creationId="{902F8890-41C7-4C6C-9169-77A8DB4482C3}"/>
          </ac:spMkLst>
        </pc:spChg>
        <pc:spChg chg="del mod topLvl">
          <ac:chgData name="Michael Karl Hinterdorfer" userId="c276cb87-832b-4bf2-ac0b-472e4dcf06a7" providerId="ADAL" clId="{7EE33C7E-281C-4DCE-A251-5D3CBB8E23C5}" dt="2019-02-25T19:33:20.815" v="168" actId="478"/>
          <ac:spMkLst>
            <pc:docMk/>
            <pc:sldMk cId="3908224230" sldId="256"/>
            <ac:spMk id="907" creationId="{F8E1167F-F842-441F-859B-1D04665073CA}"/>
          </ac:spMkLst>
        </pc:spChg>
        <pc:spChg chg="del mod topLvl">
          <ac:chgData name="Michael Karl Hinterdorfer" userId="c276cb87-832b-4bf2-ac0b-472e4dcf06a7" providerId="ADAL" clId="{7EE33C7E-281C-4DCE-A251-5D3CBB8E23C5}" dt="2019-02-25T19:33:20.815" v="168" actId="478"/>
          <ac:spMkLst>
            <pc:docMk/>
            <pc:sldMk cId="3908224230" sldId="256"/>
            <ac:spMk id="908" creationId="{154D98DB-A5C8-435B-BC27-970CC1F3C1AA}"/>
          </ac:spMkLst>
        </pc:spChg>
        <pc:spChg chg="del mod topLvl">
          <ac:chgData name="Michael Karl Hinterdorfer" userId="c276cb87-832b-4bf2-ac0b-472e4dcf06a7" providerId="ADAL" clId="{7EE33C7E-281C-4DCE-A251-5D3CBB8E23C5}" dt="2019-02-25T19:33:20.815" v="168" actId="478"/>
          <ac:spMkLst>
            <pc:docMk/>
            <pc:sldMk cId="3908224230" sldId="256"/>
            <ac:spMk id="909" creationId="{2017887C-1D7A-4DC6-87BF-4F4FE8AC25EA}"/>
          </ac:spMkLst>
        </pc:spChg>
        <pc:spChg chg="del mod topLvl">
          <ac:chgData name="Michael Karl Hinterdorfer" userId="c276cb87-832b-4bf2-ac0b-472e4dcf06a7" providerId="ADAL" clId="{7EE33C7E-281C-4DCE-A251-5D3CBB8E23C5}" dt="2019-02-25T19:33:20.815" v="168" actId="478"/>
          <ac:spMkLst>
            <pc:docMk/>
            <pc:sldMk cId="3908224230" sldId="256"/>
            <ac:spMk id="910" creationId="{AC74949F-349B-4092-B36F-2F77E69F63E7}"/>
          </ac:spMkLst>
        </pc:spChg>
        <pc:spChg chg="del mod topLvl">
          <ac:chgData name="Michael Karl Hinterdorfer" userId="c276cb87-832b-4bf2-ac0b-472e4dcf06a7" providerId="ADAL" clId="{7EE33C7E-281C-4DCE-A251-5D3CBB8E23C5}" dt="2019-02-25T19:33:20.815" v="168" actId="478"/>
          <ac:spMkLst>
            <pc:docMk/>
            <pc:sldMk cId="3908224230" sldId="256"/>
            <ac:spMk id="911" creationId="{84AA4C76-1957-41C3-9DB1-6BF78799ED5C}"/>
          </ac:spMkLst>
        </pc:spChg>
        <pc:spChg chg="del mod topLvl">
          <ac:chgData name="Michael Karl Hinterdorfer" userId="c276cb87-832b-4bf2-ac0b-472e4dcf06a7" providerId="ADAL" clId="{7EE33C7E-281C-4DCE-A251-5D3CBB8E23C5}" dt="2019-02-25T19:33:20.815" v="168" actId="478"/>
          <ac:spMkLst>
            <pc:docMk/>
            <pc:sldMk cId="3908224230" sldId="256"/>
            <ac:spMk id="912" creationId="{4F5AE0DC-8231-490C-8626-A67497CB59E3}"/>
          </ac:spMkLst>
        </pc:spChg>
        <pc:spChg chg="del mod topLvl">
          <ac:chgData name="Michael Karl Hinterdorfer" userId="c276cb87-832b-4bf2-ac0b-472e4dcf06a7" providerId="ADAL" clId="{7EE33C7E-281C-4DCE-A251-5D3CBB8E23C5}" dt="2019-02-25T19:33:20.815" v="168" actId="478"/>
          <ac:spMkLst>
            <pc:docMk/>
            <pc:sldMk cId="3908224230" sldId="256"/>
            <ac:spMk id="913" creationId="{F86B8C01-DD66-4320-9ADC-6A28BDE4519E}"/>
          </ac:spMkLst>
        </pc:spChg>
        <pc:spChg chg="del mod topLvl">
          <ac:chgData name="Michael Karl Hinterdorfer" userId="c276cb87-832b-4bf2-ac0b-472e4dcf06a7" providerId="ADAL" clId="{7EE33C7E-281C-4DCE-A251-5D3CBB8E23C5}" dt="2019-02-25T19:33:20.815" v="168" actId="478"/>
          <ac:spMkLst>
            <pc:docMk/>
            <pc:sldMk cId="3908224230" sldId="256"/>
            <ac:spMk id="914" creationId="{7C5D3100-BA20-4082-8C0E-C33882083D76}"/>
          </ac:spMkLst>
        </pc:spChg>
        <pc:spChg chg="del mod topLvl">
          <ac:chgData name="Michael Karl Hinterdorfer" userId="c276cb87-832b-4bf2-ac0b-472e4dcf06a7" providerId="ADAL" clId="{7EE33C7E-281C-4DCE-A251-5D3CBB8E23C5}" dt="2019-02-25T19:33:20.815" v="168" actId="478"/>
          <ac:spMkLst>
            <pc:docMk/>
            <pc:sldMk cId="3908224230" sldId="256"/>
            <ac:spMk id="915" creationId="{EB0AC769-80EE-4983-8D39-0BA3FC107FA1}"/>
          </ac:spMkLst>
        </pc:spChg>
        <pc:spChg chg="del mod topLvl">
          <ac:chgData name="Michael Karl Hinterdorfer" userId="c276cb87-832b-4bf2-ac0b-472e4dcf06a7" providerId="ADAL" clId="{7EE33C7E-281C-4DCE-A251-5D3CBB8E23C5}" dt="2019-02-25T19:33:20.815" v="168" actId="478"/>
          <ac:spMkLst>
            <pc:docMk/>
            <pc:sldMk cId="3908224230" sldId="256"/>
            <ac:spMk id="916" creationId="{317F0D36-D08E-48D5-AB3C-8D88C65E04F7}"/>
          </ac:spMkLst>
        </pc:spChg>
        <pc:spChg chg="del mod topLvl">
          <ac:chgData name="Michael Karl Hinterdorfer" userId="c276cb87-832b-4bf2-ac0b-472e4dcf06a7" providerId="ADAL" clId="{7EE33C7E-281C-4DCE-A251-5D3CBB8E23C5}" dt="2019-02-25T19:33:20.815" v="168" actId="478"/>
          <ac:spMkLst>
            <pc:docMk/>
            <pc:sldMk cId="3908224230" sldId="256"/>
            <ac:spMk id="917" creationId="{B90A2A16-D81A-4E05-9DAE-C02C816332BF}"/>
          </ac:spMkLst>
        </pc:spChg>
        <pc:spChg chg="del mod topLvl">
          <ac:chgData name="Michael Karl Hinterdorfer" userId="c276cb87-832b-4bf2-ac0b-472e4dcf06a7" providerId="ADAL" clId="{7EE33C7E-281C-4DCE-A251-5D3CBB8E23C5}" dt="2019-02-25T19:33:20.815" v="168" actId="478"/>
          <ac:spMkLst>
            <pc:docMk/>
            <pc:sldMk cId="3908224230" sldId="256"/>
            <ac:spMk id="918" creationId="{AC98CAE2-1ECA-454A-BE0D-CC11CEA399B8}"/>
          </ac:spMkLst>
        </pc:spChg>
        <pc:spChg chg="del mod topLvl">
          <ac:chgData name="Michael Karl Hinterdorfer" userId="c276cb87-832b-4bf2-ac0b-472e4dcf06a7" providerId="ADAL" clId="{7EE33C7E-281C-4DCE-A251-5D3CBB8E23C5}" dt="2019-02-25T19:33:20.815" v="168" actId="478"/>
          <ac:spMkLst>
            <pc:docMk/>
            <pc:sldMk cId="3908224230" sldId="256"/>
            <ac:spMk id="919" creationId="{9F539CED-9841-4E45-AB70-917F00A36CB5}"/>
          </ac:spMkLst>
        </pc:spChg>
        <pc:spChg chg="del mod topLvl">
          <ac:chgData name="Michael Karl Hinterdorfer" userId="c276cb87-832b-4bf2-ac0b-472e4dcf06a7" providerId="ADAL" clId="{7EE33C7E-281C-4DCE-A251-5D3CBB8E23C5}" dt="2019-02-25T19:33:20.815" v="168" actId="478"/>
          <ac:spMkLst>
            <pc:docMk/>
            <pc:sldMk cId="3908224230" sldId="256"/>
            <ac:spMk id="920" creationId="{E30BF1A4-8FED-4275-9445-E06D7BE32B56}"/>
          </ac:spMkLst>
        </pc:spChg>
        <pc:spChg chg="del mod topLvl">
          <ac:chgData name="Michael Karl Hinterdorfer" userId="c276cb87-832b-4bf2-ac0b-472e4dcf06a7" providerId="ADAL" clId="{7EE33C7E-281C-4DCE-A251-5D3CBB8E23C5}" dt="2019-02-25T19:33:20.815" v="168" actId="478"/>
          <ac:spMkLst>
            <pc:docMk/>
            <pc:sldMk cId="3908224230" sldId="256"/>
            <ac:spMk id="921" creationId="{C772C2E9-661E-4180-815D-A2EFF1337115}"/>
          </ac:spMkLst>
        </pc:spChg>
        <pc:spChg chg="del mod topLvl">
          <ac:chgData name="Michael Karl Hinterdorfer" userId="c276cb87-832b-4bf2-ac0b-472e4dcf06a7" providerId="ADAL" clId="{7EE33C7E-281C-4DCE-A251-5D3CBB8E23C5}" dt="2019-02-25T19:33:20.815" v="168" actId="478"/>
          <ac:spMkLst>
            <pc:docMk/>
            <pc:sldMk cId="3908224230" sldId="256"/>
            <ac:spMk id="922" creationId="{5FD33876-E3E2-4474-9AE7-68049DAC4AB8}"/>
          </ac:spMkLst>
        </pc:spChg>
        <pc:spChg chg="del mod topLvl">
          <ac:chgData name="Michael Karl Hinterdorfer" userId="c276cb87-832b-4bf2-ac0b-472e4dcf06a7" providerId="ADAL" clId="{7EE33C7E-281C-4DCE-A251-5D3CBB8E23C5}" dt="2019-02-25T19:33:20.815" v="168" actId="478"/>
          <ac:spMkLst>
            <pc:docMk/>
            <pc:sldMk cId="3908224230" sldId="256"/>
            <ac:spMk id="923" creationId="{F812F59E-6830-4056-9365-5C9907239058}"/>
          </ac:spMkLst>
        </pc:spChg>
        <pc:spChg chg="del mod topLvl">
          <ac:chgData name="Michael Karl Hinterdorfer" userId="c276cb87-832b-4bf2-ac0b-472e4dcf06a7" providerId="ADAL" clId="{7EE33C7E-281C-4DCE-A251-5D3CBB8E23C5}" dt="2019-02-25T19:33:20.815" v="168" actId="478"/>
          <ac:spMkLst>
            <pc:docMk/>
            <pc:sldMk cId="3908224230" sldId="256"/>
            <ac:spMk id="924" creationId="{2265A80E-A1A0-4204-9548-024E89D14C75}"/>
          </ac:spMkLst>
        </pc:spChg>
        <pc:spChg chg="del mod topLvl">
          <ac:chgData name="Michael Karl Hinterdorfer" userId="c276cb87-832b-4bf2-ac0b-472e4dcf06a7" providerId="ADAL" clId="{7EE33C7E-281C-4DCE-A251-5D3CBB8E23C5}" dt="2019-02-25T19:33:20.815" v="168" actId="478"/>
          <ac:spMkLst>
            <pc:docMk/>
            <pc:sldMk cId="3908224230" sldId="256"/>
            <ac:spMk id="925" creationId="{557616AA-2176-47FA-AEA8-85B1B14567A2}"/>
          </ac:spMkLst>
        </pc:spChg>
        <pc:spChg chg="del mod topLvl">
          <ac:chgData name="Michael Karl Hinterdorfer" userId="c276cb87-832b-4bf2-ac0b-472e4dcf06a7" providerId="ADAL" clId="{7EE33C7E-281C-4DCE-A251-5D3CBB8E23C5}" dt="2019-02-25T19:33:20.815" v="168" actId="478"/>
          <ac:spMkLst>
            <pc:docMk/>
            <pc:sldMk cId="3908224230" sldId="256"/>
            <ac:spMk id="926" creationId="{761E4DFE-8D22-4A0A-A93F-AF2032E33B1F}"/>
          </ac:spMkLst>
        </pc:spChg>
        <pc:spChg chg="del mod topLvl">
          <ac:chgData name="Michael Karl Hinterdorfer" userId="c276cb87-832b-4bf2-ac0b-472e4dcf06a7" providerId="ADAL" clId="{7EE33C7E-281C-4DCE-A251-5D3CBB8E23C5}" dt="2019-02-25T19:33:20.815" v="168" actId="478"/>
          <ac:spMkLst>
            <pc:docMk/>
            <pc:sldMk cId="3908224230" sldId="256"/>
            <ac:spMk id="927" creationId="{8CB3B9C6-E8C3-4AAF-B958-DF29565DBF71}"/>
          </ac:spMkLst>
        </pc:spChg>
        <pc:spChg chg="del mod topLvl">
          <ac:chgData name="Michael Karl Hinterdorfer" userId="c276cb87-832b-4bf2-ac0b-472e4dcf06a7" providerId="ADAL" clId="{7EE33C7E-281C-4DCE-A251-5D3CBB8E23C5}" dt="2019-02-25T19:33:20.815" v="168" actId="478"/>
          <ac:spMkLst>
            <pc:docMk/>
            <pc:sldMk cId="3908224230" sldId="256"/>
            <ac:spMk id="928" creationId="{6CAAA3EE-039B-4417-93BC-8260AA96140B}"/>
          </ac:spMkLst>
        </pc:spChg>
        <pc:spChg chg="del mod topLvl">
          <ac:chgData name="Michael Karl Hinterdorfer" userId="c276cb87-832b-4bf2-ac0b-472e4dcf06a7" providerId="ADAL" clId="{7EE33C7E-281C-4DCE-A251-5D3CBB8E23C5}" dt="2019-02-25T19:33:20.815" v="168" actId="478"/>
          <ac:spMkLst>
            <pc:docMk/>
            <pc:sldMk cId="3908224230" sldId="256"/>
            <ac:spMk id="929" creationId="{97573A8C-71FC-43FB-90CA-1F3E9E161720}"/>
          </ac:spMkLst>
        </pc:spChg>
        <pc:spChg chg="del mod topLvl">
          <ac:chgData name="Michael Karl Hinterdorfer" userId="c276cb87-832b-4bf2-ac0b-472e4dcf06a7" providerId="ADAL" clId="{7EE33C7E-281C-4DCE-A251-5D3CBB8E23C5}" dt="2019-02-25T19:33:20.815" v="168" actId="478"/>
          <ac:spMkLst>
            <pc:docMk/>
            <pc:sldMk cId="3908224230" sldId="256"/>
            <ac:spMk id="930" creationId="{096EAA2D-8007-43CC-9BDA-AC7912D58490}"/>
          </ac:spMkLst>
        </pc:spChg>
        <pc:spChg chg="del mod topLvl">
          <ac:chgData name="Michael Karl Hinterdorfer" userId="c276cb87-832b-4bf2-ac0b-472e4dcf06a7" providerId="ADAL" clId="{7EE33C7E-281C-4DCE-A251-5D3CBB8E23C5}" dt="2019-02-25T19:33:20.815" v="168" actId="478"/>
          <ac:spMkLst>
            <pc:docMk/>
            <pc:sldMk cId="3908224230" sldId="256"/>
            <ac:spMk id="931" creationId="{241180EE-6E82-4A13-AA55-E561578944EC}"/>
          </ac:spMkLst>
        </pc:spChg>
        <pc:spChg chg="del mod topLvl">
          <ac:chgData name="Michael Karl Hinterdorfer" userId="c276cb87-832b-4bf2-ac0b-472e4dcf06a7" providerId="ADAL" clId="{7EE33C7E-281C-4DCE-A251-5D3CBB8E23C5}" dt="2019-02-25T19:33:20.815" v="168" actId="478"/>
          <ac:spMkLst>
            <pc:docMk/>
            <pc:sldMk cId="3908224230" sldId="256"/>
            <ac:spMk id="932" creationId="{4CB34C05-9997-4DE4-BA6C-4BA6DEE2AD64}"/>
          </ac:spMkLst>
        </pc:spChg>
        <pc:spChg chg="del mod topLvl">
          <ac:chgData name="Michael Karl Hinterdorfer" userId="c276cb87-832b-4bf2-ac0b-472e4dcf06a7" providerId="ADAL" clId="{7EE33C7E-281C-4DCE-A251-5D3CBB8E23C5}" dt="2019-02-25T19:33:20.815" v="168" actId="478"/>
          <ac:spMkLst>
            <pc:docMk/>
            <pc:sldMk cId="3908224230" sldId="256"/>
            <ac:spMk id="933" creationId="{76543AA6-92C0-41B6-AE42-7C9ED4F00BD4}"/>
          </ac:spMkLst>
        </pc:spChg>
        <pc:spChg chg="del mod topLvl">
          <ac:chgData name="Michael Karl Hinterdorfer" userId="c276cb87-832b-4bf2-ac0b-472e4dcf06a7" providerId="ADAL" clId="{7EE33C7E-281C-4DCE-A251-5D3CBB8E23C5}" dt="2019-02-25T19:33:20.815" v="168" actId="478"/>
          <ac:spMkLst>
            <pc:docMk/>
            <pc:sldMk cId="3908224230" sldId="256"/>
            <ac:spMk id="934" creationId="{C43BEC0A-D9AE-4856-BCEA-A0263F0D766C}"/>
          </ac:spMkLst>
        </pc:spChg>
        <pc:spChg chg="del mod topLvl">
          <ac:chgData name="Michael Karl Hinterdorfer" userId="c276cb87-832b-4bf2-ac0b-472e4dcf06a7" providerId="ADAL" clId="{7EE33C7E-281C-4DCE-A251-5D3CBB8E23C5}" dt="2019-02-25T19:33:20.815" v="168" actId="478"/>
          <ac:spMkLst>
            <pc:docMk/>
            <pc:sldMk cId="3908224230" sldId="256"/>
            <ac:spMk id="935" creationId="{12FA9137-C49B-498D-8B7C-DBDE790BCFC3}"/>
          </ac:spMkLst>
        </pc:spChg>
        <pc:spChg chg="del mod topLvl">
          <ac:chgData name="Michael Karl Hinterdorfer" userId="c276cb87-832b-4bf2-ac0b-472e4dcf06a7" providerId="ADAL" clId="{7EE33C7E-281C-4DCE-A251-5D3CBB8E23C5}" dt="2019-02-25T19:33:20.815" v="168" actId="478"/>
          <ac:spMkLst>
            <pc:docMk/>
            <pc:sldMk cId="3908224230" sldId="256"/>
            <ac:spMk id="936" creationId="{6CBC7A80-CFF6-4678-9310-49A832024229}"/>
          </ac:spMkLst>
        </pc:spChg>
        <pc:spChg chg="del mod topLvl">
          <ac:chgData name="Michael Karl Hinterdorfer" userId="c276cb87-832b-4bf2-ac0b-472e4dcf06a7" providerId="ADAL" clId="{7EE33C7E-281C-4DCE-A251-5D3CBB8E23C5}" dt="2019-02-25T19:33:20.815" v="168" actId="478"/>
          <ac:spMkLst>
            <pc:docMk/>
            <pc:sldMk cId="3908224230" sldId="256"/>
            <ac:spMk id="937" creationId="{AB2FC2E3-40DD-4EB5-9400-AD5C5D7451D8}"/>
          </ac:spMkLst>
        </pc:spChg>
        <pc:spChg chg="del mod topLvl">
          <ac:chgData name="Michael Karl Hinterdorfer" userId="c276cb87-832b-4bf2-ac0b-472e4dcf06a7" providerId="ADAL" clId="{7EE33C7E-281C-4DCE-A251-5D3CBB8E23C5}" dt="2019-02-25T19:33:20.815" v="168" actId="478"/>
          <ac:spMkLst>
            <pc:docMk/>
            <pc:sldMk cId="3908224230" sldId="256"/>
            <ac:spMk id="938" creationId="{94C3DAA9-8823-4176-9D81-0D00A20A4D54}"/>
          </ac:spMkLst>
        </pc:spChg>
        <pc:spChg chg="del mod topLvl">
          <ac:chgData name="Michael Karl Hinterdorfer" userId="c276cb87-832b-4bf2-ac0b-472e4dcf06a7" providerId="ADAL" clId="{7EE33C7E-281C-4DCE-A251-5D3CBB8E23C5}" dt="2019-02-25T19:33:20.815" v="168" actId="478"/>
          <ac:spMkLst>
            <pc:docMk/>
            <pc:sldMk cId="3908224230" sldId="256"/>
            <ac:spMk id="939" creationId="{4C764974-A053-4AF1-BD5A-C2637F9E7DD9}"/>
          </ac:spMkLst>
        </pc:spChg>
        <pc:spChg chg="del mod topLvl">
          <ac:chgData name="Michael Karl Hinterdorfer" userId="c276cb87-832b-4bf2-ac0b-472e4dcf06a7" providerId="ADAL" clId="{7EE33C7E-281C-4DCE-A251-5D3CBB8E23C5}" dt="2019-02-25T19:33:20.815" v="168" actId="478"/>
          <ac:spMkLst>
            <pc:docMk/>
            <pc:sldMk cId="3908224230" sldId="256"/>
            <ac:spMk id="940" creationId="{102EBC1E-9823-4CAD-B4A7-E450705E93BD}"/>
          </ac:spMkLst>
        </pc:spChg>
        <pc:spChg chg="del mod topLvl">
          <ac:chgData name="Michael Karl Hinterdorfer" userId="c276cb87-832b-4bf2-ac0b-472e4dcf06a7" providerId="ADAL" clId="{7EE33C7E-281C-4DCE-A251-5D3CBB8E23C5}" dt="2019-02-25T19:33:20.815" v="168" actId="478"/>
          <ac:spMkLst>
            <pc:docMk/>
            <pc:sldMk cId="3908224230" sldId="256"/>
            <ac:spMk id="941" creationId="{B952E111-CE99-4652-ABF5-F740460C9F58}"/>
          </ac:spMkLst>
        </pc:spChg>
        <pc:spChg chg="del mod topLvl">
          <ac:chgData name="Michael Karl Hinterdorfer" userId="c276cb87-832b-4bf2-ac0b-472e4dcf06a7" providerId="ADAL" clId="{7EE33C7E-281C-4DCE-A251-5D3CBB8E23C5}" dt="2019-02-25T19:33:20.815" v="168" actId="478"/>
          <ac:spMkLst>
            <pc:docMk/>
            <pc:sldMk cId="3908224230" sldId="256"/>
            <ac:spMk id="942" creationId="{B6D283B0-3709-4361-82CE-837AD6DB776F}"/>
          </ac:spMkLst>
        </pc:spChg>
        <pc:spChg chg="del mod topLvl">
          <ac:chgData name="Michael Karl Hinterdorfer" userId="c276cb87-832b-4bf2-ac0b-472e4dcf06a7" providerId="ADAL" clId="{7EE33C7E-281C-4DCE-A251-5D3CBB8E23C5}" dt="2019-02-25T19:33:20.815" v="168" actId="478"/>
          <ac:spMkLst>
            <pc:docMk/>
            <pc:sldMk cId="3908224230" sldId="256"/>
            <ac:spMk id="943" creationId="{AE8F5062-6898-44C8-BCF0-2191690BCA20}"/>
          </ac:spMkLst>
        </pc:spChg>
        <pc:spChg chg="del mod topLvl">
          <ac:chgData name="Michael Karl Hinterdorfer" userId="c276cb87-832b-4bf2-ac0b-472e4dcf06a7" providerId="ADAL" clId="{7EE33C7E-281C-4DCE-A251-5D3CBB8E23C5}" dt="2019-02-25T19:33:20.815" v="168" actId="478"/>
          <ac:spMkLst>
            <pc:docMk/>
            <pc:sldMk cId="3908224230" sldId="256"/>
            <ac:spMk id="944" creationId="{18FEDB5C-56EC-43E9-92E8-B9853C9C6A9A}"/>
          </ac:spMkLst>
        </pc:spChg>
        <pc:spChg chg="del mod topLvl">
          <ac:chgData name="Michael Karl Hinterdorfer" userId="c276cb87-832b-4bf2-ac0b-472e4dcf06a7" providerId="ADAL" clId="{7EE33C7E-281C-4DCE-A251-5D3CBB8E23C5}" dt="2019-02-25T19:33:20.815" v="168" actId="478"/>
          <ac:spMkLst>
            <pc:docMk/>
            <pc:sldMk cId="3908224230" sldId="256"/>
            <ac:spMk id="945" creationId="{FD818106-16CB-41CC-A552-FD9C2DD65A2A}"/>
          </ac:spMkLst>
        </pc:spChg>
        <pc:spChg chg="del mod topLvl">
          <ac:chgData name="Michael Karl Hinterdorfer" userId="c276cb87-832b-4bf2-ac0b-472e4dcf06a7" providerId="ADAL" clId="{7EE33C7E-281C-4DCE-A251-5D3CBB8E23C5}" dt="2019-02-25T19:33:20.815" v="168" actId="478"/>
          <ac:spMkLst>
            <pc:docMk/>
            <pc:sldMk cId="3908224230" sldId="256"/>
            <ac:spMk id="946" creationId="{EC4D4865-4CCE-409E-AEA0-D4E96DF708C1}"/>
          </ac:spMkLst>
        </pc:spChg>
        <pc:spChg chg="del mod topLvl">
          <ac:chgData name="Michael Karl Hinterdorfer" userId="c276cb87-832b-4bf2-ac0b-472e4dcf06a7" providerId="ADAL" clId="{7EE33C7E-281C-4DCE-A251-5D3CBB8E23C5}" dt="2019-02-25T19:33:20.815" v="168" actId="478"/>
          <ac:spMkLst>
            <pc:docMk/>
            <pc:sldMk cId="3908224230" sldId="256"/>
            <ac:spMk id="947" creationId="{9F248F54-21BE-478F-B2BB-32D94618BAC8}"/>
          </ac:spMkLst>
        </pc:spChg>
        <pc:spChg chg="del mod topLvl">
          <ac:chgData name="Michael Karl Hinterdorfer" userId="c276cb87-832b-4bf2-ac0b-472e4dcf06a7" providerId="ADAL" clId="{7EE33C7E-281C-4DCE-A251-5D3CBB8E23C5}" dt="2019-02-25T19:33:20.815" v="168" actId="478"/>
          <ac:spMkLst>
            <pc:docMk/>
            <pc:sldMk cId="3908224230" sldId="256"/>
            <ac:spMk id="948" creationId="{DBB79E2D-A157-40E1-9A3F-2BA1A09E274B}"/>
          </ac:spMkLst>
        </pc:spChg>
        <pc:spChg chg="del mod topLvl">
          <ac:chgData name="Michael Karl Hinterdorfer" userId="c276cb87-832b-4bf2-ac0b-472e4dcf06a7" providerId="ADAL" clId="{7EE33C7E-281C-4DCE-A251-5D3CBB8E23C5}" dt="2019-02-25T19:33:20.815" v="168" actId="478"/>
          <ac:spMkLst>
            <pc:docMk/>
            <pc:sldMk cId="3908224230" sldId="256"/>
            <ac:spMk id="949" creationId="{01102771-874C-4A78-8791-4F46256367C0}"/>
          </ac:spMkLst>
        </pc:spChg>
        <pc:spChg chg="del mod topLvl">
          <ac:chgData name="Michael Karl Hinterdorfer" userId="c276cb87-832b-4bf2-ac0b-472e4dcf06a7" providerId="ADAL" clId="{7EE33C7E-281C-4DCE-A251-5D3CBB8E23C5}" dt="2019-02-25T19:33:20.815" v="168" actId="478"/>
          <ac:spMkLst>
            <pc:docMk/>
            <pc:sldMk cId="3908224230" sldId="256"/>
            <ac:spMk id="950" creationId="{C9C62453-6465-48E3-ABDB-63F472726095}"/>
          </ac:spMkLst>
        </pc:spChg>
        <pc:spChg chg="del mod topLvl">
          <ac:chgData name="Michael Karl Hinterdorfer" userId="c276cb87-832b-4bf2-ac0b-472e4dcf06a7" providerId="ADAL" clId="{7EE33C7E-281C-4DCE-A251-5D3CBB8E23C5}" dt="2019-02-25T19:33:20.815" v="168" actId="478"/>
          <ac:spMkLst>
            <pc:docMk/>
            <pc:sldMk cId="3908224230" sldId="256"/>
            <ac:spMk id="951" creationId="{614E740A-93F2-4CE7-8805-4A34910588E7}"/>
          </ac:spMkLst>
        </pc:spChg>
        <pc:spChg chg="del mod topLvl">
          <ac:chgData name="Michael Karl Hinterdorfer" userId="c276cb87-832b-4bf2-ac0b-472e4dcf06a7" providerId="ADAL" clId="{7EE33C7E-281C-4DCE-A251-5D3CBB8E23C5}" dt="2019-02-25T19:33:20.815" v="168" actId="478"/>
          <ac:spMkLst>
            <pc:docMk/>
            <pc:sldMk cId="3908224230" sldId="256"/>
            <ac:spMk id="952" creationId="{663868A6-780E-4D7A-9607-2BB6B44798AD}"/>
          </ac:spMkLst>
        </pc:spChg>
        <pc:spChg chg="del mod topLvl">
          <ac:chgData name="Michael Karl Hinterdorfer" userId="c276cb87-832b-4bf2-ac0b-472e4dcf06a7" providerId="ADAL" clId="{7EE33C7E-281C-4DCE-A251-5D3CBB8E23C5}" dt="2019-02-25T19:33:20.815" v="168" actId="478"/>
          <ac:spMkLst>
            <pc:docMk/>
            <pc:sldMk cId="3908224230" sldId="256"/>
            <ac:spMk id="953" creationId="{8FF0FAFA-B12B-4673-8497-467F3CB65CDD}"/>
          </ac:spMkLst>
        </pc:spChg>
        <pc:spChg chg="del mod topLvl">
          <ac:chgData name="Michael Karl Hinterdorfer" userId="c276cb87-832b-4bf2-ac0b-472e4dcf06a7" providerId="ADAL" clId="{7EE33C7E-281C-4DCE-A251-5D3CBB8E23C5}" dt="2019-02-25T19:33:20.815" v="168" actId="478"/>
          <ac:spMkLst>
            <pc:docMk/>
            <pc:sldMk cId="3908224230" sldId="256"/>
            <ac:spMk id="954" creationId="{3CB2E152-F844-42A8-AD3B-82029842AD5D}"/>
          </ac:spMkLst>
        </pc:spChg>
        <pc:spChg chg="del mod topLvl">
          <ac:chgData name="Michael Karl Hinterdorfer" userId="c276cb87-832b-4bf2-ac0b-472e4dcf06a7" providerId="ADAL" clId="{7EE33C7E-281C-4DCE-A251-5D3CBB8E23C5}" dt="2019-02-25T19:33:20.815" v="168" actId="478"/>
          <ac:spMkLst>
            <pc:docMk/>
            <pc:sldMk cId="3908224230" sldId="256"/>
            <ac:spMk id="955" creationId="{9FD47BA3-0E1D-46F7-9D93-E70BA1D5A244}"/>
          </ac:spMkLst>
        </pc:spChg>
        <pc:spChg chg="del mod topLvl">
          <ac:chgData name="Michael Karl Hinterdorfer" userId="c276cb87-832b-4bf2-ac0b-472e4dcf06a7" providerId="ADAL" clId="{7EE33C7E-281C-4DCE-A251-5D3CBB8E23C5}" dt="2019-02-25T19:33:20.815" v="168" actId="478"/>
          <ac:spMkLst>
            <pc:docMk/>
            <pc:sldMk cId="3908224230" sldId="256"/>
            <ac:spMk id="956" creationId="{D719B535-002A-4E51-A93A-DFE321360D3C}"/>
          </ac:spMkLst>
        </pc:spChg>
        <pc:spChg chg="del mod topLvl">
          <ac:chgData name="Michael Karl Hinterdorfer" userId="c276cb87-832b-4bf2-ac0b-472e4dcf06a7" providerId="ADAL" clId="{7EE33C7E-281C-4DCE-A251-5D3CBB8E23C5}" dt="2019-02-25T19:33:20.815" v="168" actId="478"/>
          <ac:spMkLst>
            <pc:docMk/>
            <pc:sldMk cId="3908224230" sldId="256"/>
            <ac:spMk id="957" creationId="{2A566146-FB8D-42D6-9952-537943F10069}"/>
          </ac:spMkLst>
        </pc:spChg>
        <pc:spChg chg="del mod topLvl">
          <ac:chgData name="Michael Karl Hinterdorfer" userId="c276cb87-832b-4bf2-ac0b-472e4dcf06a7" providerId="ADAL" clId="{7EE33C7E-281C-4DCE-A251-5D3CBB8E23C5}" dt="2019-02-25T19:33:20.815" v="168" actId="478"/>
          <ac:spMkLst>
            <pc:docMk/>
            <pc:sldMk cId="3908224230" sldId="256"/>
            <ac:spMk id="958" creationId="{7226D248-855F-4131-8699-FA7E7DB1EAC1}"/>
          </ac:spMkLst>
        </pc:spChg>
        <pc:spChg chg="del mod topLvl">
          <ac:chgData name="Michael Karl Hinterdorfer" userId="c276cb87-832b-4bf2-ac0b-472e4dcf06a7" providerId="ADAL" clId="{7EE33C7E-281C-4DCE-A251-5D3CBB8E23C5}" dt="2019-02-25T19:33:20.815" v="168" actId="478"/>
          <ac:spMkLst>
            <pc:docMk/>
            <pc:sldMk cId="3908224230" sldId="256"/>
            <ac:spMk id="959" creationId="{FECD6F21-B2B4-4F9C-8604-51B4F3ED7C17}"/>
          </ac:spMkLst>
        </pc:spChg>
        <pc:spChg chg="del mod topLvl">
          <ac:chgData name="Michael Karl Hinterdorfer" userId="c276cb87-832b-4bf2-ac0b-472e4dcf06a7" providerId="ADAL" clId="{7EE33C7E-281C-4DCE-A251-5D3CBB8E23C5}" dt="2019-02-25T19:33:20.815" v="168" actId="478"/>
          <ac:spMkLst>
            <pc:docMk/>
            <pc:sldMk cId="3908224230" sldId="256"/>
            <ac:spMk id="960" creationId="{3AD533AB-FADD-4429-A070-4AE43435C915}"/>
          </ac:spMkLst>
        </pc:spChg>
        <pc:spChg chg="del mod topLvl">
          <ac:chgData name="Michael Karl Hinterdorfer" userId="c276cb87-832b-4bf2-ac0b-472e4dcf06a7" providerId="ADAL" clId="{7EE33C7E-281C-4DCE-A251-5D3CBB8E23C5}" dt="2019-02-25T19:33:20.815" v="168" actId="478"/>
          <ac:spMkLst>
            <pc:docMk/>
            <pc:sldMk cId="3908224230" sldId="256"/>
            <ac:spMk id="961" creationId="{AB8ACDBD-2900-445F-81E7-E06427CB3E63}"/>
          </ac:spMkLst>
        </pc:spChg>
        <pc:spChg chg="del mod topLvl">
          <ac:chgData name="Michael Karl Hinterdorfer" userId="c276cb87-832b-4bf2-ac0b-472e4dcf06a7" providerId="ADAL" clId="{7EE33C7E-281C-4DCE-A251-5D3CBB8E23C5}" dt="2019-02-25T19:33:20.815" v="168" actId="478"/>
          <ac:spMkLst>
            <pc:docMk/>
            <pc:sldMk cId="3908224230" sldId="256"/>
            <ac:spMk id="962" creationId="{C7D29AA7-FECE-43A0-A6F7-5A928FBBEAF2}"/>
          </ac:spMkLst>
        </pc:spChg>
        <pc:spChg chg="del mod topLvl">
          <ac:chgData name="Michael Karl Hinterdorfer" userId="c276cb87-832b-4bf2-ac0b-472e4dcf06a7" providerId="ADAL" clId="{7EE33C7E-281C-4DCE-A251-5D3CBB8E23C5}" dt="2019-02-25T19:33:20.815" v="168" actId="478"/>
          <ac:spMkLst>
            <pc:docMk/>
            <pc:sldMk cId="3908224230" sldId="256"/>
            <ac:spMk id="963" creationId="{D59BF388-6658-4903-AF29-7A8EA0C82E45}"/>
          </ac:spMkLst>
        </pc:spChg>
        <pc:spChg chg="del mod topLvl">
          <ac:chgData name="Michael Karl Hinterdorfer" userId="c276cb87-832b-4bf2-ac0b-472e4dcf06a7" providerId="ADAL" clId="{7EE33C7E-281C-4DCE-A251-5D3CBB8E23C5}" dt="2019-02-25T19:33:20.815" v="168" actId="478"/>
          <ac:spMkLst>
            <pc:docMk/>
            <pc:sldMk cId="3908224230" sldId="256"/>
            <ac:spMk id="964" creationId="{2C8D7728-D283-4643-B2A2-F8E54FC6AAF0}"/>
          </ac:spMkLst>
        </pc:spChg>
        <pc:spChg chg="del mod topLvl">
          <ac:chgData name="Michael Karl Hinterdorfer" userId="c276cb87-832b-4bf2-ac0b-472e4dcf06a7" providerId="ADAL" clId="{7EE33C7E-281C-4DCE-A251-5D3CBB8E23C5}" dt="2019-02-25T19:33:20.815" v="168" actId="478"/>
          <ac:spMkLst>
            <pc:docMk/>
            <pc:sldMk cId="3908224230" sldId="256"/>
            <ac:spMk id="965" creationId="{7F7D2755-CA6D-41E2-A12D-687C7148DCFF}"/>
          </ac:spMkLst>
        </pc:spChg>
        <pc:spChg chg="del mod topLvl">
          <ac:chgData name="Michael Karl Hinterdorfer" userId="c276cb87-832b-4bf2-ac0b-472e4dcf06a7" providerId="ADAL" clId="{7EE33C7E-281C-4DCE-A251-5D3CBB8E23C5}" dt="2019-02-25T19:33:20.815" v="168" actId="478"/>
          <ac:spMkLst>
            <pc:docMk/>
            <pc:sldMk cId="3908224230" sldId="256"/>
            <ac:spMk id="966" creationId="{A0777D24-6B82-4000-89B8-89AD1D2D2585}"/>
          </ac:spMkLst>
        </pc:spChg>
        <pc:spChg chg="del mod topLvl">
          <ac:chgData name="Michael Karl Hinterdorfer" userId="c276cb87-832b-4bf2-ac0b-472e4dcf06a7" providerId="ADAL" clId="{7EE33C7E-281C-4DCE-A251-5D3CBB8E23C5}" dt="2019-02-25T19:33:20.815" v="168" actId="478"/>
          <ac:spMkLst>
            <pc:docMk/>
            <pc:sldMk cId="3908224230" sldId="256"/>
            <ac:spMk id="967" creationId="{175629C1-AE40-492E-9EF5-6F06B59EAAA3}"/>
          </ac:spMkLst>
        </pc:spChg>
        <pc:spChg chg="del mod topLvl">
          <ac:chgData name="Michael Karl Hinterdorfer" userId="c276cb87-832b-4bf2-ac0b-472e4dcf06a7" providerId="ADAL" clId="{7EE33C7E-281C-4DCE-A251-5D3CBB8E23C5}" dt="2019-02-25T19:33:20.815" v="168" actId="478"/>
          <ac:spMkLst>
            <pc:docMk/>
            <pc:sldMk cId="3908224230" sldId="256"/>
            <ac:spMk id="968" creationId="{F78C2EB4-B1F7-4A44-B8F1-D63C75CDB7AE}"/>
          </ac:spMkLst>
        </pc:spChg>
        <pc:spChg chg="del mod topLvl">
          <ac:chgData name="Michael Karl Hinterdorfer" userId="c276cb87-832b-4bf2-ac0b-472e4dcf06a7" providerId="ADAL" clId="{7EE33C7E-281C-4DCE-A251-5D3CBB8E23C5}" dt="2019-02-25T19:33:20.815" v="168" actId="478"/>
          <ac:spMkLst>
            <pc:docMk/>
            <pc:sldMk cId="3908224230" sldId="256"/>
            <ac:spMk id="969" creationId="{3691F187-8BC3-4698-853D-FE28EBD043FD}"/>
          </ac:spMkLst>
        </pc:spChg>
        <pc:spChg chg="del mod topLvl">
          <ac:chgData name="Michael Karl Hinterdorfer" userId="c276cb87-832b-4bf2-ac0b-472e4dcf06a7" providerId="ADAL" clId="{7EE33C7E-281C-4DCE-A251-5D3CBB8E23C5}" dt="2019-02-25T19:33:20.815" v="168" actId="478"/>
          <ac:spMkLst>
            <pc:docMk/>
            <pc:sldMk cId="3908224230" sldId="256"/>
            <ac:spMk id="970" creationId="{5DA74FE1-23FF-44CD-9CCD-29E2FB89BA11}"/>
          </ac:spMkLst>
        </pc:spChg>
        <pc:spChg chg="del mod topLvl">
          <ac:chgData name="Michael Karl Hinterdorfer" userId="c276cb87-832b-4bf2-ac0b-472e4dcf06a7" providerId="ADAL" clId="{7EE33C7E-281C-4DCE-A251-5D3CBB8E23C5}" dt="2019-02-25T19:33:20.815" v="168" actId="478"/>
          <ac:spMkLst>
            <pc:docMk/>
            <pc:sldMk cId="3908224230" sldId="256"/>
            <ac:spMk id="971" creationId="{64D39B1D-86F8-4462-87B1-88B7A31139B9}"/>
          </ac:spMkLst>
        </pc:spChg>
        <pc:spChg chg="del mod topLvl">
          <ac:chgData name="Michael Karl Hinterdorfer" userId="c276cb87-832b-4bf2-ac0b-472e4dcf06a7" providerId="ADAL" clId="{7EE33C7E-281C-4DCE-A251-5D3CBB8E23C5}" dt="2019-02-25T19:33:20.815" v="168" actId="478"/>
          <ac:spMkLst>
            <pc:docMk/>
            <pc:sldMk cId="3908224230" sldId="256"/>
            <ac:spMk id="972" creationId="{5BDAB2D7-70EF-4074-83FA-5F7A45A3AB66}"/>
          </ac:spMkLst>
        </pc:spChg>
        <pc:spChg chg="del mod topLvl">
          <ac:chgData name="Michael Karl Hinterdorfer" userId="c276cb87-832b-4bf2-ac0b-472e4dcf06a7" providerId="ADAL" clId="{7EE33C7E-281C-4DCE-A251-5D3CBB8E23C5}" dt="2019-02-25T19:33:20.815" v="168" actId="478"/>
          <ac:spMkLst>
            <pc:docMk/>
            <pc:sldMk cId="3908224230" sldId="256"/>
            <ac:spMk id="973" creationId="{C88DB298-DA1B-481F-B6D2-48009DF5D804}"/>
          </ac:spMkLst>
        </pc:spChg>
        <pc:spChg chg="del mod topLvl">
          <ac:chgData name="Michael Karl Hinterdorfer" userId="c276cb87-832b-4bf2-ac0b-472e4dcf06a7" providerId="ADAL" clId="{7EE33C7E-281C-4DCE-A251-5D3CBB8E23C5}" dt="2019-02-25T19:33:20.815" v="168" actId="478"/>
          <ac:spMkLst>
            <pc:docMk/>
            <pc:sldMk cId="3908224230" sldId="256"/>
            <ac:spMk id="974" creationId="{98248C76-9FD5-47A9-AE09-7643F8E08898}"/>
          </ac:spMkLst>
        </pc:spChg>
        <pc:spChg chg="del mod topLvl">
          <ac:chgData name="Michael Karl Hinterdorfer" userId="c276cb87-832b-4bf2-ac0b-472e4dcf06a7" providerId="ADAL" clId="{7EE33C7E-281C-4DCE-A251-5D3CBB8E23C5}" dt="2019-02-25T19:33:20.815" v="168" actId="478"/>
          <ac:spMkLst>
            <pc:docMk/>
            <pc:sldMk cId="3908224230" sldId="256"/>
            <ac:spMk id="975" creationId="{FAE1BD5C-57D1-4494-B629-4675FC00DD8E}"/>
          </ac:spMkLst>
        </pc:spChg>
        <pc:spChg chg="del mod topLvl">
          <ac:chgData name="Michael Karl Hinterdorfer" userId="c276cb87-832b-4bf2-ac0b-472e4dcf06a7" providerId="ADAL" clId="{7EE33C7E-281C-4DCE-A251-5D3CBB8E23C5}" dt="2019-02-25T19:33:20.815" v="168" actId="478"/>
          <ac:spMkLst>
            <pc:docMk/>
            <pc:sldMk cId="3908224230" sldId="256"/>
            <ac:spMk id="976" creationId="{597C2E29-DC67-4D4A-A859-FFC983225BDC}"/>
          </ac:spMkLst>
        </pc:spChg>
        <pc:spChg chg="del mod topLvl">
          <ac:chgData name="Michael Karl Hinterdorfer" userId="c276cb87-832b-4bf2-ac0b-472e4dcf06a7" providerId="ADAL" clId="{7EE33C7E-281C-4DCE-A251-5D3CBB8E23C5}" dt="2019-02-25T19:33:20.815" v="168" actId="478"/>
          <ac:spMkLst>
            <pc:docMk/>
            <pc:sldMk cId="3908224230" sldId="256"/>
            <ac:spMk id="977" creationId="{0464B3EF-8178-4CDE-B794-B142A6116CF1}"/>
          </ac:spMkLst>
        </pc:spChg>
        <pc:spChg chg="del mod topLvl">
          <ac:chgData name="Michael Karl Hinterdorfer" userId="c276cb87-832b-4bf2-ac0b-472e4dcf06a7" providerId="ADAL" clId="{7EE33C7E-281C-4DCE-A251-5D3CBB8E23C5}" dt="2019-02-25T19:33:20.815" v="168" actId="478"/>
          <ac:spMkLst>
            <pc:docMk/>
            <pc:sldMk cId="3908224230" sldId="256"/>
            <ac:spMk id="978" creationId="{CEDBE806-FC60-4DAB-8A77-86F45FD0AA63}"/>
          </ac:spMkLst>
        </pc:spChg>
        <pc:spChg chg="del mod topLvl">
          <ac:chgData name="Michael Karl Hinterdorfer" userId="c276cb87-832b-4bf2-ac0b-472e4dcf06a7" providerId="ADAL" clId="{7EE33C7E-281C-4DCE-A251-5D3CBB8E23C5}" dt="2019-02-25T19:33:20.815" v="168" actId="478"/>
          <ac:spMkLst>
            <pc:docMk/>
            <pc:sldMk cId="3908224230" sldId="256"/>
            <ac:spMk id="979" creationId="{9F4E6247-3153-4B0E-A40F-B562249AD3CC}"/>
          </ac:spMkLst>
        </pc:spChg>
        <pc:spChg chg="del mod topLvl">
          <ac:chgData name="Michael Karl Hinterdorfer" userId="c276cb87-832b-4bf2-ac0b-472e4dcf06a7" providerId="ADAL" clId="{7EE33C7E-281C-4DCE-A251-5D3CBB8E23C5}" dt="2019-02-25T19:33:20.815" v="168" actId="478"/>
          <ac:spMkLst>
            <pc:docMk/>
            <pc:sldMk cId="3908224230" sldId="256"/>
            <ac:spMk id="980" creationId="{5DD88F3A-5324-4092-8D42-40D9A8861AEE}"/>
          </ac:spMkLst>
        </pc:spChg>
        <pc:spChg chg="del mod topLvl">
          <ac:chgData name="Michael Karl Hinterdorfer" userId="c276cb87-832b-4bf2-ac0b-472e4dcf06a7" providerId="ADAL" clId="{7EE33C7E-281C-4DCE-A251-5D3CBB8E23C5}" dt="2019-02-25T19:33:20.815" v="168" actId="478"/>
          <ac:spMkLst>
            <pc:docMk/>
            <pc:sldMk cId="3908224230" sldId="256"/>
            <ac:spMk id="981" creationId="{E1EA3C1F-158C-4D89-8BEE-4CAD36C9B31C}"/>
          </ac:spMkLst>
        </pc:spChg>
        <pc:spChg chg="del mod topLvl">
          <ac:chgData name="Michael Karl Hinterdorfer" userId="c276cb87-832b-4bf2-ac0b-472e4dcf06a7" providerId="ADAL" clId="{7EE33C7E-281C-4DCE-A251-5D3CBB8E23C5}" dt="2019-02-25T19:33:20.815" v="168" actId="478"/>
          <ac:spMkLst>
            <pc:docMk/>
            <pc:sldMk cId="3908224230" sldId="256"/>
            <ac:spMk id="982" creationId="{B349E11F-FA51-4A04-8195-E3FECA1769B9}"/>
          </ac:spMkLst>
        </pc:spChg>
        <pc:spChg chg="del mod topLvl">
          <ac:chgData name="Michael Karl Hinterdorfer" userId="c276cb87-832b-4bf2-ac0b-472e4dcf06a7" providerId="ADAL" clId="{7EE33C7E-281C-4DCE-A251-5D3CBB8E23C5}" dt="2019-02-25T19:33:20.815" v="168" actId="478"/>
          <ac:spMkLst>
            <pc:docMk/>
            <pc:sldMk cId="3908224230" sldId="256"/>
            <ac:spMk id="983" creationId="{1B6A1EE2-4154-449D-8EE5-8F45EEF50922}"/>
          </ac:spMkLst>
        </pc:spChg>
        <pc:spChg chg="del mod topLvl">
          <ac:chgData name="Michael Karl Hinterdorfer" userId="c276cb87-832b-4bf2-ac0b-472e4dcf06a7" providerId="ADAL" clId="{7EE33C7E-281C-4DCE-A251-5D3CBB8E23C5}" dt="2019-02-25T19:33:20.815" v="168" actId="478"/>
          <ac:spMkLst>
            <pc:docMk/>
            <pc:sldMk cId="3908224230" sldId="256"/>
            <ac:spMk id="984" creationId="{89CCE067-6036-4A7F-A04C-50A52EF4E2D0}"/>
          </ac:spMkLst>
        </pc:spChg>
        <pc:spChg chg="del mod topLvl">
          <ac:chgData name="Michael Karl Hinterdorfer" userId="c276cb87-832b-4bf2-ac0b-472e4dcf06a7" providerId="ADAL" clId="{7EE33C7E-281C-4DCE-A251-5D3CBB8E23C5}" dt="2019-02-25T19:33:20.815" v="168" actId="478"/>
          <ac:spMkLst>
            <pc:docMk/>
            <pc:sldMk cId="3908224230" sldId="256"/>
            <ac:spMk id="985" creationId="{371B845B-1EB0-4C7B-A492-10259F335135}"/>
          </ac:spMkLst>
        </pc:spChg>
        <pc:spChg chg="del mod topLvl">
          <ac:chgData name="Michael Karl Hinterdorfer" userId="c276cb87-832b-4bf2-ac0b-472e4dcf06a7" providerId="ADAL" clId="{7EE33C7E-281C-4DCE-A251-5D3CBB8E23C5}" dt="2019-02-25T19:33:20.815" v="168" actId="478"/>
          <ac:spMkLst>
            <pc:docMk/>
            <pc:sldMk cId="3908224230" sldId="256"/>
            <ac:spMk id="986" creationId="{C31EEF67-EBD0-45B3-89BC-19D6997FD05B}"/>
          </ac:spMkLst>
        </pc:spChg>
        <pc:spChg chg="del mod topLvl">
          <ac:chgData name="Michael Karl Hinterdorfer" userId="c276cb87-832b-4bf2-ac0b-472e4dcf06a7" providerId="ADAL" clId="{7EE33C7E-281C-4DCE-A251-5D3CBB8E23C5}" dt="2019-02-25T19:33:20.815" v="168" actId="478"/>
          <ac:spMkLst>
            <pc:docMk/>
            <pc:sldMk cId="3908224230" sldId="256"/>
            <ac:spMk id="987" creationId="{8C6E47FA-8E81-48DB-B0C3-828D7FF217E2}"/>
          </ac:spMkLst>
        </pc:spChg>
        <pc:spChg chg="del mod topLvl">
          <ac:chgData name="Michael Karl Hinterdorfer" userId="c276cb87-832b-4bf2-ac0b-472e4dcf06a7" providerId="ADAL" clId="{7EE33C7E-281C-4DCE-A251-5D3CBB8E23C5}" dt="2019-02-25T19:33:20.815" v="168" actId="478"/>
          <ac:spMkLst>
            <pc:docMk/>
            <pc:sldMk cId="3908224230" sldId="256"/>
            <ac:spMk id="988" creationId="{65C77D91-B81A-4EE9-80BD-55CB4E366C4A}"/>
          </ac:spMkLst>
        </pc:spChg>
        <pc:spChg chg="del mod topLvl">
          <ac:chgData name="Michael Karl Hinterdorfer" userId="c276cb87-832b-4bf2-ac0b-472e4dcf06a7" providerId="ADAL" clId="{7EE33C7E-281C-4DCE-A251-5D3CBB8E23C5}" dt="2019-02-25T19:33:20.815" v="168" actId="478"/>
          <ac:spMkLst>
            <pc:docMk/>
            <pc:sldMk cId="3908224230" sldId="256"/>
            <ac:spMk id="989" creationId="{220FD714-3F6B-4706-BA72-79423176513D}"/>
          </ac:spMkLst>
        </pc:spChg>
        <pc:spChg chg="del mod topLvl">
          <ac:chgData name="Michael Karl Hinterdorfer" userId="c276cb87-832b-4bf2-ac0b-472e4dcf06a7" providerId="ADAL" clId="{7EE33C7E-281C-4DCE-A251-5D3CBB8E23C5}" dt="2019-02-25T19:33:20.815" v="168" actId="478"/>
          <ac:spMkLst>
            <pc:docMk/>
            <pc:sldMk cId="3908224230" sldId="256"/>
            <ac:spMk id="990" creationId="{3D325E65-1551-43EA-B73D-F0E110E67C6A}"/>
          </ac:spMkLst>
        </pc:spChg>
        <pc:spChg chg="del mod topLvl">
          <ac:chgData name="Michael Karl Hinterdorfer" userId="c276cb87-832b-4bf2-ac0b-472e4dcf06a7" providerId="ADAL" clId="{7EE33C7E-281C-4DCE-A251-5D3CBB8E23C5}" dt="2019-02-25T19:33:20.815" v="168" actId="478"/>
          <ac:spMkLst>
            <pc:docMk/>
            <pc:sldMk cId="3908224230" sldId="256"/>
            <ac:spMk id="991" creationId="{BDCD2CF0-3E25-4C88-ADB6-F1E065121E2A}"/>
          </ac:spMkLst>
        </pc:spChg>
        <pc:spChg chg="del mod topLvl">
          <ac:chgData name="Michael Karl Hinterdorfer" userId="c276cb87-832b-4bf2-ac0b-472e4dcf06a7" providerId="ADAL" clId="{7EE33C7E-281C-4DCE-A251-5D3CBB8E23C5}" dt="2019-02-25T19:33:20.815" v="168" actId="478"/>
          <ac:spMkLst>
            <pc:docMk/>
            <pc:sldMk cId="3908224230" sldId="256"/>
            <ac:spMk id="992" creationId="{F9384874-A9B6-4A43-B014-1420DF408FAA}"/>
          </ac:spMkLst>
        </pc:spChg>
        <pc:spChg chg="del mod topLvl">
          <ac:chgData name="Michael Karl Hinterdorfer" userId="c276cb87-832b-4bf2-ac0b-472e4dcf06a7" providerId="ADAL" clId="{7EE33C7E-281C-4DCE-A251-5D3CBB8E23C5}" dt="2019-02-25T19:33:20.815" v="168" actId="478"/>
          <ac:spMkLst>
            <pc:docMk/>
            <pc:sldMk cId="3908224230" sldId="256"/>
            <ac:spMk id="993" creationId="{FE701ECE-1CEA-4788-B867-51DFADAF8BD0}"/>
          </ac:spMkLst>
        </pc:spChg>
        <pc:spChg chg="del mod topLvl">
          <ac:chgData name="Michael Karl Hinterdorfer" userId="c276cb87-832b-4bf2-ac0b-472e4dcf06a7" providerId="ADAL" clId="{7EE33C7E-281C-4DCE-A251-5D3CBB8E23C5}" dt="2019-02-25T19:33:20.815" v="168" actId="478"/>
          <ac:spMkLst>
            <pc:docMk/>
            <pc:sldMk cId="3908224230" sldId="256"/>
            <ac:spMk id="994" creationId="{31ADB88A-A95A-4EAD-9EDF-7A07B386C9ED}"/>
          </ac:spMkLst>
        </pc:spChg>
        <pc:spChg chg="del mod topLvl">
          <ac:chgData name="Michael Karl Hinterdorfer" userId="c276cb87-832b-4bf2-ac0b-472e4dcf06a7" providerId="ADAL" clId="{7EE33C7E-281C-4DCE-A251-5D3CBB8E23C5}" dt="2019-02-25T19:33:20.815" v="168" actId="478"/>
          <ac:spMkLst>
            <pc:docMk/>
            <pc:sldMk cId="3908224230" sldId="256"/>
            <ac:spMk id="995" creationId="{096CC1F4-EE10-4C28-80C5-4F9451E0C415}"/>
          </ac:spMkLst>
        </pc:spChg>
        <pc:spChg chg="del mod topLvl">
          <ac:chgData name="Michael Karl Hinterdorfer" userId="c276cb87-832b-4bf2-ac0b-472e4dcf06a7" providerId="ADAL" clId="{7EE33C7E-281C-4DCE-A251-5D3CBB8E23C5}" dt="2019-02-25T19:33:20.815" v="168" actId="478"/>
          <ac:spMkLst>
            <pc:docMk/>
            <pc:sldMk cId="3908224230" sldId="256"/>
            <ac:spMk id="996" creationId="{9E471119-4AA6-4C93-84F5-DDC0A2B78B31}"/>
          </ac:spMkLst>
        </pc:spChg>
        <pc:spChg chg="del mod topLvl">
          <ac:chgData name="Michael Karl Hinterdorfer" userId="c276cb87-832b-4bf2-ac0b-472e4dcf06a7" providerId="ADAL" clId="{7EE33C7E-281C-4DCE-A251-5D3CBB8E23C5}" dt="2019-02-25T19:33:20.815" v="168" actId="478"/>
          <ac:spMkLst>
            <pc:docMk/>
            <pc:sldMk cId="3908224230" sldId="256"/>
            <ac:spMk id="997" creationId="{B182FA82-44D1-4D04-B411-A216D96770C7}"/>
          </ac:spMkLst>
        </pc:spChg>
        <pc:spChg chg="del mod topLvl">
          <ac:chgData name="Michael Karl Hinterdorfer" userId="c276cb87-832b-4bf2-ac0b-472e4dcf06a7" providerId="ADAL" clId="{7EE33C7E-281C-4DCE-A251-5D3CBB8E23C5}" dt="2019-02-25T19:33:20.815" v="168" actId="478"/>
          <ac:spMkLst>
            <pc:docMk/>
            <pc:sldMk cId="3908224230" sldId="256"/>
            <ac:spMk id="998" creationId="{22781EA1-7619-44B8-881A-731D7B45F6AA}"/>
          </ac:spMkLst>
        </pc:spChg>
        <pc:spChg chg="del mod topLvl">
          <ac:chgData name="Michael Karl Hinterdorfer" userId="c276cb87-832b-4bf2-ac0b-472e4dcf06a7" providerId="ADAL" clId="{7EE33C7E-281C-4DCE-A251-5D3CBB8E23C5}" dt="2019-02-25T19:33:20.815" v="168" actId="478"/>
          <ac:spMkLst>
            <pc:docMk/>
            <pc:sldMk cId="3908224230" sldId="256"/>
            <ac:spMk id="999" creationId="{6F3A9F6F-BFD5-445C-9130-7EDF94005D7C}"/>
          </ac:spMkLst>
        </pc:spChg>
        <pc:spChg chg="del mod topLvl">
          <ac:chgData name="Michael Karl Hinterdorfer" userId="c276cb87-832b-4bf2-ac0b-472e4dcf06a7" providerId="ADAL" clId="{7EE33C7E-281C-4DCE-A251-5D3CBB8E23C5}" dt="2019-02-25T19:33:20.815" v="168" actId="478"/>
          <ac:spMkLst>
            <pc:docMk/>
            <pc:sldMk cId="3908224230" sldId="256"/>
            <ac:spMk id="1000" creationId="{2FF69408-5BEA-489F-8FF4-4543FB344E08}"/>
          </ac:spMkLst>
        </pc:spChg>
        <pc:spChg chg="del mod topLvl">
          <ac:chgData name="Michael Karl Hinterdorfer" userId="c276cb87-832b-4bf2-ac0b-472e4dcf06a7" providerId="ADAL" clId="{7EE33C7E-281C-4DCE-A251-5D3CBB8E23C5}" dt="2019-02-25T19:33:20.815" v="168" actId="478"/>
          <ac:spMkLst>
            <pc:docMk/>
            <pc:sldMk cId="3908224230" sldId="256"/>
            <ac:spMk id="1001" creationId="{DAFA4F27-D87D-44BF-8E37-813EFF0C68FC}"/>
          </ac:spMkLst>
        </pc:spChg>
        <pc:spChg chg="del mod topLvl">
          <ac:chgData name="Michael Karl Hinterdorfer" userId="c276cb87-832b-4bf2-ac0b-472e4dcf06a7" providerId="ADAL" clId="{7EE33C7E-281C-4DCE-A251-5D3CBB8E23C5}" dt="2019-02-25T19:33:20.815" v="168" actId="478"/>
          <ac:spMkLst>
            <pc:docMk/>
            <pc:sldMk cId="3908224230" sldId="256"/>
            <ac:spMk id="1002" creationId="{F45F1F19-C2F8-451B-AC42-230CADC9B899}"/>
          </ac:spMkLst>
        </pc:spChg>
        <pc:spChg chg="del mod topLvl">
          <ac:chgData name="Michael Karl Hinterdorfer" userId="c276cb87-832b-4bf2-ac0b-472e4dcf06a7" providerId="ADAL" clId="{7EE33C7E-281C-4DCE-A251-5D3CBB8E23C5}" dt="2019-02-25T19:33:20.815" v="168" actId="478"/>
          <ac:spMkLst>
            <pc:docMk/>
            <pc:sldMk cId="3908224230" sldId="256"/>
            <ac:spMk id="1003" creationId="{9DEF20AA-16B3-4405-BB70-EB5FB8334C89}"/>
          </ac:spMkLst>
        </pc:spChg>
        <pc:spChg chg="del mod topLvl">
          <ac:chgData name="Michael Karl Hinterdorfer" userId="c276cb87-832b-4bf2-ac0b-472e4dcf06a7" providerId="ADAL" clId="{7EE33C7E-281C-4DCE-A251-5D3CBB8E23C5}" dt="2019-02-25T19:33:20.815" v="168" actId="478"/>
          <ac:spMkLst>
            <pc:docMk/>
            <pc:sldMk cId="3908224230" sldId="256"/>
            <ac:spMk id="1004" creationId="{FE748CFC-0B56-4002-975F-533F43F6472B}"/>
          </ac:spMkLst>
        </pc:spChg>
        <pc:spChg chg="del mod topLvl">
          <ac:chgData name="Michael Karl Hinterdorfer" userId="c276cb87-832b-4bf2-ac0b-472e4dcf06a7" providerId="ADAL" clId="{7EE33C7E-281C-4DCE-A251-5D3CBB8E23C5}" dt="2019-02-25T19:33:20.815" v="168" actId="478"/>
          <ac:spMkLst>
            <pc:docMk/>
            <pc:sldMk cId="3908224230" sldId="256"/>
            <ac:spMk id="1005" creationId="{A290AF3C-779A-4A87-A009-292D3F7C68E0}"/>
          </ac:spMkLst>
        </pc:spChg>
        <pc:spChg chg="del mod topLvl">
          <ac:chgData name="Michael Karl Hinterdorfer" userId="c276cb87-832b-4bf2-ac0b-472e4dcf06a7" providerId="ADAL" clId="{7EE33C7E-281C-4DCE-A251-5D3CBB8E23C5}" dt="2019-02-25T19:33:20.815" v="168" actId="478"/>
          <ac:spMkLst>
            <pc:docMk/>
            <pc:sldMk cId="3908224230" sldId="256"/>
            <ac:spMk id="1006" creationId="{77092010-E892-416D-BC81-29462EE5B34D}"/>
          </ac:spMkLst>
        </pc:spChg>
        <pc:spChg chg="del mod topLvl">
          <ac:chgData name="Michael Karl Hinterdorfer" userId="c276cb87-832b-4bf2-ac0b-472e4dcf06a7" providerId="ADAL" clId="{7EE33C7E-281C-4DCE-A251-5D3CBB8E23C5}" dt="2019-02-25T19:33:20.815" v="168" actId="478"/>
          <ac:spMkLst>
            <pc:docMk/>
            <pc:sldMk cId="3908224230" sldId="256"/>
            <ac:spMk id="1007" creationId="{6B7A8E94-F15A-49CF-A3BD-FDF29A244E78}"/>
          </ac:spMkLst>
        </pc:spChg>
        <pc:spChg chg="del mod topLvl">
          <ac:chgData name="Michael Karl Hinterdorfer" userId="c276cb87-832b-4bf2-ac0b-472e4dcf06a7" providerId="ADAL" clId="{7EE33C7E-281C-4DCE-A251-5D3CBB8E23C5}" dt="2019-02-25T19:33:20.815" v="168" actId="478"/>
          <ac:spMkLst>
            <pc:docMk/>
            <pc:sldMk cId="3908224230" sldId="256"/>
            <ac:spMk id="1008" creationId="{65EBF098-9FD9-489A-9D36-6E00C16E6514}"/>
          </ac:spMkLst>
        </pc:spChg>
        <pc:spChg chg="del mod topLvl">
          <ac:chgData name="Michael Karl Hinterdorfer" userId="c276cb87-832b-4bf2-ac0b-472e4dcf06a7" providerId="ADAL" clId="{7EE33C7E-281C-4DCE-A251-5D3CBB8E23C5}" dt="2019-02-25T19:33:20.815" v="168" actId="478"/>
          <ac:spMkLst>
            <pc:docMk/>
            <pc:sldMk cId="3908224230" sldId="256"/>
            <ac:spMk id="1009" creationId="{836A5FF9-A392-4725-B621-B316212C202B}"/>
          </ac:spMkLst>
        </pc:spChg>
        <pc:spChg chg="del mod topLvl">
          <ac:chgData name="Michael Karl Hinterdorfer" userId="c276cb87-832b-4bf2-ac0b-472e4dcf06a7" providerId="ADAL" clId="{7EE33C7E-281C-4DCE-A251-5D3CBB8E23C5}" dt="2019-02-25T19:33:20.815" v="168" actId="478"/>
          <ac:spMkLst>
            <pc:docMk/>
            <pc:sldMk cId="3908224230" sldId="256"/>
            <ac:spMk id="1010" creationId="{A2931848-CDAB-4B44-88A4-60D81D6EE76A}"/>
          </ac:spMkLst>
        </pc:spChg>
        <pc:spChg chg="del mod topLvl">
          <ac:chgData name="Michael Karl Hinterdorfer" userId="c276cb87-832b-4bf2-ac0b-472e4dcf06a7" providerId="ADAL" clId="{7EE33C7E-281C-4DCE-A251-5D3CBB8E23C5}" dt="2019-02-25T19:33:20.815" v="168" actId="478"/>
          <ac:spMkLst>
            <pc:docMk/>
            <pc:sldMk cId="3908224230" sldId="256"/>
            <ac:spMk id="1011" creationId="{19E9A028-491F-41F1-8385-52201D9CC078}"/>
          </ac:spMkLst>
        </pc:spChg>
        <pc:spChg chg="del mod topLvl">
          <ac:chgData name="Michael Karl Hinterdorfer" userId="c276cb87-832b-4bf2-ac0b-472e4dcf06a7" providerId="ADAL" clId="{7EE33C7E-281C-4DCE-A251-5D3CBB8E23C5}" dt="2019-02-25T19:33:20.815" v="168" actId="478"/>
          <ac:spMkLst>
            <pc:docMk/>
            <pc:sldMk cId="3908224230" sldId="256"/>
            <ac:spMk id="1012" creationId="{B648AF75-2247-44DC-9A3C-85D1C86113FC}"/>
          </ac:spMkLst>
        </pc:spChg>
        <pc:spChg chg="del mod topLvl">
          <ac:chgData name="Michael Karl Hinterdorfer" userId="c276cb87-832b-4bf2-ac0b-472e4dcf06a7" providerId="ADAL" clId="{7EE33C7E-281C-4DCE-A251-5D3CBB8E23C5}" dt="2019-02-25T19:33:20.815" v="168" actId="478"/>
          <ac:spMkLst>
            <pc:docMk/>
            <pc:sldMk cId="3908224230" sldId="256"/>
            <ac:spMk id="1013" creationId="{C93F07B1-8325-4F3D-B021-CFD498F40BD9}"/>
          </ac:spMkLst>
        </pc:spChg>
        <pc:spChg chg="del mod topLvl">
          <ac:chgData name="Michael Karl Hinterdorfer" userId="c276cb87-832b-4bf2-ac0b-472e4dcf06a7" providerId="ADAL" clId="{7EE33C7E-281C-4DCE-A251-5D3CBB8E23C5}" dt="2019-02-25T19:33:20.815" v="168" actId="478"/>
          <ac:spMkLst>
            <pc:docMk/>
            <pc:sldMk cId="3908224230" sldId="256"/>
            <ac:spMk id="1014" creationId="{C567704A-C38E-4AD2-BA31-3183FE47E19E}"/>
          </ac:spMkLst>
        </pc:spChg>
        <pc:spChg chg="del mod topLvl">
          <ac:chgData name="Michael Karl Hinterdorfer" userId="c276cb87-832b-4bf2-ac0b-472e4dcf06a7" providerId="ADAL" clId="{7EE33C7E-281C-4DCE-A251-5D3CBB8E23C5}" dt="2019-02-25T19:33:20.815" v="168" actId="478"/>
          <ac:spMkLst>
            <pc:docMk/>
            <pc:sldMk cId="3908224230" sldId="256"/>
            <ac:spMk id="1015" creationId="{7F6D34A1-7797-4869-B621-D6F7AD16BB89}"/>
          </ac:spMkLst>
        </pc:spChg>
        <pc:spChg chg="del mod topLvl">
          <ac:chgData name="Michael Karl Hinterdorfer" userId="c276cb87-832b-4bf2-ac0b-472e4dcf06a7" providerId="ADAL" clId="{7EE33C7E-281C-4DCE-A251-5D3CBB8E23C5}" dt="2019-02-25T19:33:20.815" v="168" actId="478"/>
          <ac:spMkLst>
            <pc:docMk/>
            <pc:sldMk cId="3908224230" sldId="256"/>
            <ac:spMk id="1016" creationId="{B9108141-5AB3-46D7-9FE8-AADF3118E5C6}"/>
          </ac:spMkLst>
        </pc:spChg>
        <pc:spChg chg="del mod topLvl">
          <ac:chgData name="Michael Karl Hinterdorfer" userId="c276cb87-832b-4bf2-ac0b-472e4dcf06a7" providerId="ADAL" clId="{7EE33C7E-281C-4DCE-A251-5D3CBB8E23C5}" dt="2019-02-25T19:33:20.815" v="168" actId="478"/>
          <ac:spMkLst>
            <pc:docMk/>
            <pc:sldMk cId="3908224230" sldId="256"/>
            <ac:spMk id="1017" creationId="{B67DEB0D-B938-478C-B4FB-13287ABCE26B}"/>
          </ac:spMkLst>
        </pc:spChg>
        <pc:spChg chg="del mod topLvl">
          <ac:chgData name="Michael Karl Hinterdorfer" userId="c276cb87-832b-4bf2-ac0b-472e4dcf06a7" providerId="ADAL" clId="{7EE33C7E-281C-4DCE-A251-5D3CBB8E23C5}" dt="2019-02-25T19:33:20.815" v="168" actId="478"/>
          <ac:spMkLst>
            <pc:docMk/>
            <pc:sldMk cId="3908224230" sldId="256"/>
            <ac:spMk id="1018" creationId="{0F320F0B-12B1-4E9C-9F3A-32EBD64CCBD4}"/>
          </ac:spMkLst>
        </pc:spChg>
        <pc:spChg chg="del mod topLvl">
          <ac:chgData name="Michael Karl Hinterdorfer" userId="c276cb87-832b-4bf2-ac0b-472e4dcf06a7" providerId="ADAL" clId="{7EE33C7E-281C-4DCE-A251-5D3CBB8E23C5}" dt="2019-02-25T19:33:20.815" v="168" actId="478"/>
          <ac:spMkLst>
            <pc:docMk/>
            <pc:sldMk cId="3908224230" sldId="256"/>
            <ac:spMk id="1019" creationId="{5D343A68-6E5D-4C30-8EC6-E863A9512307}"/>
          </ac:spMkLst>
        </pc:spChg>
        <pc:spChg chg="del mod topLvl">
          <ac:chgData name="Michael Karl Hinterdorfer" userId="c276cb87-832b-4bf2-ac0b-472e4dcf06a7" providerId="ADAL" clId="{7EE33C7E-281C-4DCE-A251-5D3CBB8E23C5}" dt="2019-02-25T19:33:20.815" v="168" actId="478"/>
          <ac:spMkLst>
            <pc:docMk/>
            <pc:sldMk cId="3908224230" sldId="256"/>
            <ac:spMk id="1020" creationId="{E6D0EE72-1E18-4387-A677-EB9F81F9C28D}"/>
          </ac:spMkLst>
        </pc:spChg>
        <pc:spChg chg="del mod topLvl">
          <ac:chgData name="Michael Karl Hinterdorfer" userId="c276cb87-832b-4bf2-ac0b-472e4dcf06a7" providerId="ADAL" clId="{7EE33C7E-281C-4DCE-A251-5D3CBB8E23C5}" dt="2019-02-25T19:33:20.815" v="168" actId="478"/>
          <ac:spMkLst>
            <pc:docMk/>
            <pc:sldMk cId="3908224230" sldId="256"/>
            <ac:spMk id="1021" creationId="{CC7B5362-5A0A-485D-9229-C813D149F1DE}"/>
          </ac:spMkLst>
        </pc:spChg>
        <pc:spChg chg="del mod topLvl">
          <ac:chgData name="Michael Karl Hinterdorfer" userId="c276cb87-832b-4bf2-ac0b-472e4dcf06a7" providerId="ADAL" clId="{7EE33C7E-281C-4DCE-A251-5D3CBB8E23C5}" dt="2019-02-25T19:33:20.815" v="168" actId="478"/>
          <ac:spMkLst>
            <pc:docMk/>
            <pc:sldMk cId="3908224230" sldId="256"/>
            <ac:spMk id="1022" creationId="{7F4B25B9-DDCD-4C1D-9C20-1B6363B37046}"/>
          </ac:spMkLst>
        </pc:spChg>
        <pc:spChg chg="del mod topLvl">
          <ac:chgData name="Michael Karl Hinterdorfer" userId="c276cb87-832b-4bf2-ac0b-472e4dcf06a7" providerId="ADAL" clId="{7EE33C7E-281C-4DCE-A251-5D3CBB8E23C5}" dt="2019-02-25T19:33:20.815" v="168" actId="478"/>
          <ac:spMkLst>
            <pc:docMk/>
            <pc:sldMk cId="3908224230" sldId="256"/>
            <ac:spMk id="1023" creationId="{28797788-79F6-49FE-B70F-A237923E9715}"/>
          </ac:spMkLst>
        </pc:spChg>
        <pc:spChg chg="del mod topLvl">
          <ac:chgData name="Michael Karl Hinterdorfer" userId="c276cb87-832b-4bf2-ac0b-472e4dcf06a7" providerId="ADAL" clId="{7EE33C7E-281C-4DCE-A251-5D3CBB8E23C5}" dt="2019-02-25T19:33:20.815" v="168" actId="478"/>
          <ac:spMkLst>
            <pc:docMk/>
            <pc:sldMk cId="3908224230" sldId="256"/>
            <ac:spMk id="1024" creationId="{66D1E4D1-6DBA-4558-85FF-9BC85581F0E6}"/>
          </ac:spMkLst>
        </pc:spChg>
        <pc:spChg chg="del mod topLvl">
          <ac:chgData name="Michael Karl Hinterdorfer" userId="c276cb87-832b-4bf2-ac0b-472e4dcf06a7" providerId="ADAL" clId="{7EE33C7E-281C-4DCE-A251-5D3CBB8E23C5}" dt="2019-02-25T19:33:20.815" v="168" actId="478"/>
          <ac:spMkLst>
            <pc:docMk/>
            <pc:sldMk cId="3908224230" sldId="256"/>
            <ac:spMk id="1025" creationId="{B96943C2-5322-444E-A656-A40431A1FD17}"/>
          </ac:spMkLst>
        </pc:spChg>
        <pc:spChg chg="del mod topLvl">
          <ac:chgData name="Michael Karl Hinterdorfer" userId="c276cb87-832b-4bf2-ac0b-472e4dcf06a7" providerId="ADAL" clId="{7EE33C7E-281C-4DCE-A251-5D3CBB8E23C5}" dt="2019-02-25T19:33:20.815" v="168" actId="478"/>
          <ac:spMkLst>
            <pc:docMk/>
            <pc:sldMk cId="3908224230" sldId="256"/>
            <ac:spMk id="1026" creationId="{865EBFF2-4D79-490E-85B6-9F3426BFFF08}"/>
          </ac:spMkLst>
        </pc:spChg>
        <pc:spChg chg="del mod topLvl">
          <ac:chgData name="Michael Karl Hinterdorfer" userId="c276cb87-832b-4bf2-ac0b-472e4dcf06a7" providerId="ADAL" clId="{7EE33C7E-281C-4DCE-A251-5D3CBB8E23C5}" dt="2019-02-25T19:33:20.815" v="168" actId="478"/>
          <ac:spMkLst>
            <pc:docMk/>
            <pc:sldMk cId="3908224230" sldId="256"/>
            <ac:spMk id="1027" creationId="{A4C31315-919C-4825-887F-20A108BA92BF}"/>
          </ac:spMkLst>
        </pc:spChg>
        <pc:spChg chg="del mod topLvl">
          <ac:chgData name="Michael Karl Hinterdorfer" userId="c276cb87-832b-4bf2-ac0b-472e4dcf06a7" providerId="ADAL" clId="{7EE33C7E-281C-4DCE-A251-5D3CBB8E23C5}" dt="2019-02-25T19:33:20.815" v="168" actId="478"/>
          <ac:spMkLst>
            <pc:docMk/>
            <pc:sldMk cId="3908224230" sldId="256"/>
            <ac:spMk id="1028" creationId="{02BD8C02-D474-4CA8-B8C2-16D43867D804}"/>
          </ac:spMkLst>
        </pc:spChg>
        <pc:spChg chg="del mod topLvl">
          <ac:chgData name="Michael Karl Hinterdorfer" userId="c276cb87-832b-4bf2-ac0b-472e4dcf06a7" providerId="ADAL" clId="{7EE33C7E-281C-4DCE-A251-5D3CBB8E23C5}" dt="2019-02-25T19:33:20.815" v="168" actId="478"/>
          <ac:spMkLst>
            <pc:docMk/>
            <pc:sldMk cId="3908224230" sldId="256"/>
            <ac:spMk id="1029" creationId="{3CB5A7A5-F44A-483A-97F1-5D8D5F3F3F9C}"/>
          </ac:spMkLst>
        </pc:spChg>
        <pc:spChg chg="del mod topLvl">
          <ac:chgData name="Michael Karl Hinterdorfer" userId="c276cb87-832b-4bf2-ac0b-472e4dcf06a7" providerId="ADAL" clId="{7EE33C7E-281C-4DCE-A251-5D3CBB8E23C5}" dt="2019-02-25T19:33:20.815" v="168" actId="478"/>
          <ac:spMkLst>
            <pc:docMk/>
            <pc:sldMk cId="3908224230" sldId="256"/>
            <ac:spMk id="1030" creationId="{633345DE-1A83-4FC3-89A9-1AFE7AFD2101}"/>
          </ac:spMkLst>
        </pc:spChg>
        <pc:spChg chg="del mod topLvl">
          <ac:chgData name="Michael Karl Hinterdorfer" userId="c276cb87-832b-4bf2-ac0b-472e4dcf06a7" providerId="ADAL" clId="{7EE33C7E-281C-4DCE-A251-5D3CBB8E23C5}" dt="2019-02-25T19:33:20.815" v="168" actId="478"/>
          <ac:spMkLst>
            <pc:docMk/>
            <pc:sldMk cId="3908224230" sldId="256"/>
            <ac:spMk id="1031" creationId="{C51B220D-8E7C-48EB-9EA1-3897ED84C486}"/>
          </ac:spMkLst>
        </pc:spChg>
        <pc:spChg chg="del mod topLvl">
          <ac:chgData name="Michael Karl Hinterdorfer" userId="c276cb87-832b-4bf2-ac0b-472e4dcf06a7" providerId="ADAL" clId="{7EE33C7E-281C-4DCE-A251-5D3CBB8E23C5}" dt="2019-02-25T19:33:20.815" v="168" actId="478"/>
          <ac:spMkLst>
            <pc:docMk/>
            <pc:sldMk cId="3908224230" sldId="256"/>
            <ac:spMk id="1032" creationId="{6B5A3368-244F-40F9-BC82-5DAC153744B0}"/>
          </ac:spMkLst>
        </pc:spChg>
        <pc:spChg chg="del mod topLvl">
          <ac:chgData name="Michael Karl Hinterdorfer" userId="c276cb87-832b-4bf2-ac0b-472e4dcf06a7" providerId="ADAL" clId="{7EE33C7E-281C-4DCE-A251-5D3CBB8E23C5}" dt="2019-02-25T19:33:20.815" v="168" actId="478"/>
          <ac:spMkLst>
            <pc:docMk/>
            <pc:sldMk cId="3908224230" sldId="256"/>
            <ac:spMk id="1033" creationId="{689B92A9-5A81-41C1-862D-61056193AE8E}"/>
          </ac:spMkLst>
        </pc:spChg>
        <pc:spChg chg="del mod topLvl">
          <ac:chgData name="Michael Karl Hinterdorfer" userId="c276cb87-832b-4bf2-ac0b-472e4dcf06a7" providerId="ADAL" clId="{7EE33C7E-281C-4DCE-A251-5D3CBB8E23C5}" dt="2019-02-25T19:33:20.815" v="168" actId="478"/>
          <ac:spMkLst>
            <pc:docMk/>
            <pc:sldMk cId="3908224230" sldId="256"/>
            <ac:spMk id="1034" creationId="{4A59400E-EECB-4912-B6B8-42D8FB3B2781}"/>
          </ac:spMkLst>
        </pc:spChg>
        <pc:spChg chg="del mod topLvl">
          <ac:chgData name="Michael Karl Hinterdorfer" userId="c276cb87-832b-4bf2-ac0b-472e4dcf06a7" providerId="ADAL" clId="{7EE33C7E-281C-4DCE-A251-5D3CBB8E23C5}" dt="2019-02-25T19:33:20.815" v="168" actId="478"/>
          <ac:spMkLst>
            <pc:docMk/>
            <pc:sldMk cId="3908224230" sldId="256"/>
            <ac:spMk id="1035" creationId="{A6EAAD21-7A07-488E-BD69-0A13571CF191}"/>
          </ac:spMkLst>
        </pc:spChg>
        <pc:spChg chg="del mod topLvl">
          <ac:chgData name="Michael Karl Hinterdorfer" userId="c276cb87-832b-4bf2-ac0b-472e4dcf06a7" providerId="ADAL" clId="{7EE33C7E-281C-4DCE-A251-5D3CBB8E23C5}" dt="2019-02-25T19:33:20.815" v="168" actId="478"/>
          <ac:spMkLst>
            <pc:docMk/>
            <pc:sldMk cId="3908224230" sldId="256"/>
            <ac:spMk id="1036" creationId="{B8B7018F-AAB7-401B-9A77-02687BBBA45A}"/>
          </ac:spMkLst>
        </pc:spChg>
        <pc:spChg chg="del mod topLvl">
          <ac:chgData name="Michael Karl Hinterdorfer" userId="c276cb87-832b-4bf2-ac0b-472e4dcf06a7" providerId="ADAL" clId="{7EE33C7E-281C-4DCE-A251-5D3CBB8E23C5}" dt="2019-02-25T19:33:20.815" v="168" actId="478"/>
          <ac:spMkLst>
            <pc:docMk/>
            <pc:sldMk cId="3908224230" sldId="256"/>
            <ac:spMk id="1037" creationId="{DC57C6E9-3127-4471-AA7E-5D8C408E725C}"/>
          </ac:spMkLst>
        </pc:spChg>
        <pc:spChg chg="del mod topLvl">
          <ac:chgData name="Michael Karl Hinterdorfer" userId="c276cb87-832b-4bf2-ac0b-472e4dcf06a7" providerId="ADAL" clId="{7EE33C7E-281C-4DCE-A251-5D3CBB8E23C5}" dt="2019-02-25T19:33:20.815" v="168" actId="478"/>
          <ac:spMkLst>
            <pc:docMk/>
            <pc:sldMk cId="3908224230" sldId="256"/>
            <ac:spMk id="1038" creationId="{0BAFD228-F36B-449B-A498-57307EE13A38}"/>
          </ac:spMkLst>
        </pc:spChg>
        <pc:spChg chg="del mod topLvl">
          <ac:chgData name="Michael Karl Hinterdorfer" userId="c276cb87-832b-4bf2-ac0b-472e4dcf06a7" providerId="ADAL" clId="{7EE33C7E-281C-4DCE-A251-5D3CBB8E23C5}" dt="2019-02-25T19:33:20.815" v="168" actId="478"/>
          <ac:spMkLst>
            <pc:docMk/>
            <pc:sldMk cId="3908224230" sldId="256"/>
            <ac:spMk id="1039" creationId="{F35DBD85-E225-4475-BA4D-EC60C9A0759C}"/>
          </ac:spMkLst>
        </pc:spChg>
        <pc:spChg chg="del mod topLvl">
          <ac:chgData name="Michael Karl Hinterdorfer" userId="c276cb87-832b-4bf2-ac0b-472e4dcf06a7" providerId="ADAL" clId="{7EE33C7E-281C-4DCE-A251-5D3CBB8E23C5}" dt="2019-02-25T19:33:20.815" v="168" actId="478"/>
          <ac:spMkLst>
            <pc:docMk/>
            <pc:sldMk cId="3908224230" sldId="256"/>
            <ac:spMk id="1040" creationId="{1A9D7188-5708-46C3-A047-08667A26746A}"/>
          </ac:spMkLst>
        </pc:spChg>
        <pc:spChg chg="del mod topLvl">
          <ac:chgData name="Michael Karl Hinterdorfer" userId="c276cb87-832b-4bf2-ac0b-472e4dcf06a7" providerId="ADAL" clId="{7EE33C7E-281C-4DCE-A251-5D3CBB8E23C5}" dt="2019-02-25T19:33:20.815" v="168" actId="478"/>
          <ac:spMkLst>
            <pc:docMk/>
            <pc:sldMk cId="3908224230" sldId="256"/>
            <ac:spMk id="1041" creationId="{BD4F7D73-FBDC-4BDA-AD79-9E949B9AB829}"/>
          </ac:spMkLst>
        </pc:spChg>
        <pc:spChg chg="del mod topLvl">
          <ac:chgData name="Michael Karl Hinterdorfer" userId="c276cb87-832b-4bf2-ac0b-472e4dcf06a7" providerId="ADAL" clId="{7EE33C7E-281C-4DCE-A251-5D3CBB8E23C5}" dt="2019-02-25T19:33:20.815" v="168" actId="478"/>
          <ac:spMkLst>
            <pc:docMk/>
            <pc:sldMk cId="3908224230" sldId="256"/>
            <ac:spMk id="1042" creationId="{C12EA935-90ED-4E82-896B-03D5E3AA40A6}"/>
          </ac:spMkLst>
        </pc:spChg>
        <pc:spChg chg="del mod topLvl">
          <ac:chgData name="Michael Karl Hinterdorfer" userId="c276cb87-832b-4bf2-ac0b-472e4dcf06a7" providerId="ADAL" clId="{7EE33C7E-281C-4DCE-A251-5D3CBB8E23C5}" dt="2019-02-25T19:33:20.815" v="168" actId="478"/>
          <ac:spMkLst>
            <pc:docMk/>
            <pc:sldMk cId="3908224230" sldId="256"/>
            <ac:spMk id="1043" creationId="{3AD28C5D-C141-41CC-BDCE-84D8CF4EC1C1}"/>
          </ac:spMkLst>
        </pc:spChg>
        <pc:spChg chg="del mod topLvl">
          <ac:chgData name="Michael Karl Hinterdorfer" userId="c276cb87-832b-4bf2-ac0b-472e4dcf06a7" providerId="ADAL" clId="{7EE33C7E-281C-4DCE-A251-5D3CBB8E23C5}" dt="2019-02-25T19:33:20.815" v="168" actId="478"/>
          <ac:spMkLst>
            <pc:docMk/>
            <pc:sldMk cId="3908224230" sldId="256"/>
            <ac:spMk id="1044" creationId="{0DDC2B96-2A5B-44C6-8511-88B1BA792F9A}"/>
          </ac:spMkLst>
        </pc:spChg>
        <pc:spChg chg="del mod topLvl">
          <ac:chgData name="Michael Karl Hinterdorfer" userId="c276cb87-832b-4bf2-ac0b-472e4dcf06a7" providerId="ADAL" clId="{7EE33C7E-281C-4DCE-A251-5D3CBB8E23C5}" dt="2019-02-25T19:33:20.815" v="168" actId="478"/>
          <ac:spMkLst>
            <pc:docMk/>
            <pc:sldMk cId="3908224230" sldId="256"/>
            <ac:spMk id="1045" creationId="{FDD00296-0FDD-4474-8356-F6A90AEA6860}"/>
          </ac:spMkLst>
        </pc:spChg>
        <pc:spChg chg="del mod topLvl">
          <ac:chgData name="Michael Karl Hinterdorfer" userId="c276cb87-832b-4bf2-ac0b-472e4dcf06a7" providerId="ADAL" clId="{7EE33C7E-281C-4DCE-A251-5D3CBB8E23C5}" dt="2019-02-25T19:33:20.815" v="168" actId="478"/>
          <ac:spMkLst>
            <pc:docMk/>
            <pc:sldMk cId="3908224230" sldId="256"/>
            <ac:spMk id="1046" creationId="{0388BBE4-F762-4185-BE07-5BAD7F4263F2}"/>
          </ac:spMkLst>
        </pc:spChg>
        <pc:spChg chg="del mod topLvl">
          <ac:chgData name="Michael Karl Hinterdorfer" userId="c276cb87-832b-4bf2-ac0b-472e4dcf06a7" providerId="ADAL" clId="{7EE33C7E-281C-4DCE-A251-5D3CBB8E23C5}" dt="2019-02-25T19:33:20.815" v="168" actId="478"/>
          <ac:spMkLst>
            <pc:docMk/>
            <pc:sldMk cId="3908224230" sldId="256"/>
            <ac:spMk id="1047" creationId="{51281FD1-41AC-4F61-8976-1535A34F6D65}"/>
          </ac:spMkLst>
        </pc:spChg>
        <pc:spChg chg="del mod topLvl">
          <ac:chgData name="Michael Karl Hinterdorfer" userId="c276cb87-832b-4bf2-ac0b-472e4dcf06a7" providerId="ADAL" clId="{7EE33C7E-281C-4DCE-A251-5D3CBB8E23C5}" dt="2019-02-25T19:33:20.815" v="168" actId="478"/>
          <ac:spMkLst>
            <pc:docMk/>
            <pc:sldMk cId="3908224230" sldId="256"/>
            <ac:spMk id="1048" creationId="{6D2B12AC-231A-42E9-9E22-7FBCBAC1968F}"/>
          </ac:spMkLst>
        </pc:spChg>
        <pc:spChg chg="del mod topLvl">
          <ac:chgData name="Michael Karl Hinterdorfer" userId="c276cb87-832b-4bf2-ac0b-472e4dcf06a7" providerId="ADAL" clId="{7EE33C7E-281C-4DCE-A251-5D3CBB8E23C5}" dt="2019-02-25T19:33:20.815" v="168" actId="478"/>
          <ac:spMkLst>
            <pc:docMk/>
            <pc:sldMk cId="3908224230" sldId="256"/>
            <ac:spMk id="1049" creationId="{79390794-3BBD-41F4-B735-1DC79F4BEBAC}"/>
          </ac:spMkLst>
        </pc:spChg>
        <pc:spChg chg="del mod topLvl">
          <ac:chgData name="Michael Karl Hinterdorfer" userId="c276cb87-832b-4bf2-ac0b-472e4dcf06a7" providerId="ADAL" clId="{7EE33C7E-281C-4DCE-A251-5D3CBB8E23C5}" dt="2019-02-25T19:33:20.815" v="168" actId="478"/>
          <ac:spMkLst>
            <pc:docMk/>
            <pc:sldMk cId="3908224230" sldId="256"/>
            <ac:spMk id="1050" creationId="{9F29F6F7-EC8F-49A1-923E-4040FA8AAF24}"/>
          </ac:spMkLst>
        </pc:spChg>
        <pc:spChg chg="del mod topLvl">
          <ac:chgData name="Michael Karl Hinterdorfer" userId="c276cb87-832b-4bf2-ac0b-472e4dcf06a7" providerId="ADAL" clId="{7EE33C7E-281C-4DCE-A251-5D3CBB8E23C5}" dt="2019-02-25T19:33:20.815" v="168" actId="478"/>
          <ac:spMkLst>
            <pc:docMk/>
            <pc:sldMk cId="3908224230" sldId="256"/>
            <ac:spMk id="1051" creationId="{27F0C8DB-AB79-4DA4-A65B-3A6F71E433FF}"/>
          </ac:spMkLst>
        </pc:spChg>
        <pc:spChg chg="del mod topLvl">
          <ac:chgData name="Michael Karl Hinterdorfer" userId="c276cb87-832b-4bf2-ac0b-472e4dcf06a7" providerId="ADAL" clId="{7EE33C7E-281C-4DCE-A251-5D3CBB8E23C5}" dt="2019-02-25T19:33:20.815" v="168" actId="478"/>
          <ac:spMkLst>
            <pc:docMk/>
            <pc:sldMk cId="3908224230" sldId="256"/>
            <ac:spMk id="1052" creationId="{44DCCA68-AB08-48C3-9518-A5BD25BF01A1}"/>
          </ac:spMkLst>
        </pc:spChg>
        <pc:spChg chg="del mod topLvl">
          <ac:chgData name="Michael Karl Hinterdorfer" userId="c276cb87-832b-4bf2-ac0b-472e4dcf06a7" providerId="ADAL" clId="{7EE33C7E-281C-4DCE-A251-5D3CBB8E23C5}" dt="2019-02-25T19:33:20.815" v="168" actId="478"/>
          <ac:spMkLst>
            <pc:docMk/>
            <pc:sldMk cId="3908224230" sldId="256"/>
            <ac:spMk id="1053" creationId="{16892905-8D29-4C89-80A1-7B19C1B14B44}"/>
          </ac:spMkLst>
        </pc:spChg>
        <pc:spChg chg="del mod topLvl">
          <ac:chgData name="Michael Karl Hinterdorfer" userId="c276cb87-832b-4bf2-ac0b-472e4dcf06a7" providerId="ADAL" clId="{7EE33C7E-281C-4DCE-A251-5D3CBB8E23C5}" dt="2019-02-25T19:33:20.815" v="168" actId="478"/>
          <ac:spMkLst>
            <pc:docMk/>
            <pc:sldMk cId="3908224230" sldId="256"/>
            <ac:spMk id="1054" creationId="{6460C4D5-A87F-4E03-A0D1-4B138D5F26F4}"/>
          </ac:spMkLst>
        </pc:spChg>
        <pc:spChg chg="del mod topLvl">
          <ac:chgData name="Michael Karl Hinterdorfer" userId="c276cb87-832b-4bf2-ac0b-472e4dcf06a7" providerId="ADAL" clId="{7EE33C7E-281C-4DCE-A251-5D3CBB8E23C5}" dt="2019-02-25T19:33:20.815" v="168" actId="478"/>
          <ac:spMkLst>
            <pc:docMk/>
            <pc:sldMk cId="3908224230" sldId="256"/>
            <ac:spMk id="1055" creationId="{7A6559FD-FAE8-4A1C-9F46-D447CA060C84}"/>
          </ac:spMkLst>
        </pc:spChg>
        <pc:spChg chg="del mod topLvl">
          <ac:chgData name="Michael Karl Hinterdorfer" userId="c276cb87-832b-4bf2-ac0b-472e4dcf06a7" providerId="ADAL" clId="{7EE33C7E-281C-4DCE-A251-5D3CBB8E23C5}" dt="2019-02-25T19:33:20.815" v="168" actId="478"/>
          <ac:spMkLst>
            <pc:docMk/>
            <pc:sldMk cId="3908224230" sldId="256"/>
            <ac:spMk id="1056" creationId="{CC1BACC3-D0A2-435E-8864-60EBA52D9269}"/>
          </ac:spMkLst>
        </pc:spChg>
        <pc:spChg chg="del mod topLvl">
          <ac:chgData name="Michael Karl Hinterdorfer" userId="c276cb87-832b-4bf2-ac0b-472e4dcf06a7" providerId="ADAL" clId="{7EE33C7E-281C-4DCE-A251-5D3CBB8E23C5}" dt="2019-02-25T19:33:20.815" v="168" actId="478"/>
          <ac:spMkLst>
            <pc:docMk/>
            <pc:sldMk cId="3908224230" sldId="256"/>
            <ac:spMk id="1057" creationId="{0077536B-EC90-4033-A50D-96BC634003C4}"/>
          </ac:spMkLst>
        </pc:spChg>
        <pc:spChg chg="del mod topLvl">
          <ac:chgData name="Michael Karl Hinterdorfer" userId="c276cb87-832b-4bf2-ac0b-472e4dcf06a7" providerId="ADAL" clId="{7EE33C7E-281C-4DCE-A251-5D3CBB8E23C5}" dt="2019-02-25T19:33:20.815" v="168" actId="478"/>
          <ac:spMkLst>
            <pc:docMk/>
            <pc:sldMk cId="3908224230" sldId="256"/>
            <ac:spMk id="1058" creationId="{0A74BECF-4687-447A-842C-48B0DBD13755}"/>
          </ac:spMkLst>
        </pc:spChg>
        <pc:spChg chg="del mod topLvl">
          <ac:chgData name="Michael Karl Hinterdorfer" userId="c276cb87-832b-4bf2-ac0b-472e4dcf06a7" providerId="ADAL" clId="{7EE33C7E-281C-4DCE-A251-5D3CBB8E23C5}" dt="2019-02-25T19:33:20.815" v="168" actId="478"/>
          <ac:spMkLst>
            <pc:docMk/>
            <pc:sldMk cId="3908224230" sldId="256"/>
            <ac:spMk id="1059" creationId="{55AA368B-E14A-4758-80DB-E59EB49207B3}"/>
          </ac:spMkLst>
        </pc:spChg>
        <pc:spChg chg="del mod topLvl">
          <ac:chgData name="Michael Karl Hinterdorfer" userId="c276cb87-832b-4bf2-ac0b-472e4dcf06a7" providerId="ADAL" clId="{7EE33C7E-281C-4DCE-A251-5D3CBB8E23C5}" dt="2019-02-25T19:33:20.815" v="168" actId="478"/>
          <ac:spMkLst>
            <pc:docMk/>
            <pc:sldMk cId="3908224230" sldId="256"/>
            <ac:spMk id="1060" creationId="{C5905AD5-8C13-42B3-A46D-2B4E73828D52}"/>
          </ac:spMkLst>
        </pc:spChg>
        <pc:spChg chg="del mod topLvl">
          <ac:chgData name="Michael Karl Hinterdorfer" userId="c276cb87-832b-4bf2-ac0b-472e4dcf06a7" providerId="ADAL" clId="{7EE33C7E-281C-4DCE-A251-5D3CBB8E23C5}" dt="2019-02-25T19:33:20.815" v="168" actId="478"/>
          <ac:spMkLst>
            <pc:docMk/>
            <pc:sldMk cId="3908224230" sldId="256"/>
            <ac:spMk id="1061" creationId="{56523E0A-7102-4583-80D3-D8FA33283663}"/>
          </ac:spMkLst>
        </pc:spChg>
        <pc:spChg chg="del mod topLvl">
          <ac:chgData name="Michael Karl Hinterdorfer" userId="c276cb87-832b-4bf2-ac0b-472e4dcf06a7" providerId="ADAL" clId="{7EE33C7E-281C-4DCE-A251-5D3CBB8E23C5}" dt="2019-02-25T19:33:20.815" v="168" actId="478"/>
          <ac:spMkLst>
            <pc:docMk/>
            <pc:sldMk cId="3908224230" sldId="256"/>
            <ac:spMk id="1062" creationId="{485A7F03-B994-463D-BBF6-A843033C1239}"/>
          </ac:spMkLst>
        </pc:spChg>
        <pc:spChg chg="del mod topLvl">
          <ac:chgData name="Michael Karl Hinterdorfer" userId="c276cb87-832b-4bf2-ac0b-472e4dcf06a7" providerId="ADAL" clId="{7EE33C7E-281C-4DCE-A251-5D3CBB8E23C5}" dt="2019-02-25T19:33:20.815" v="168" actId="478"/>
          <ac:spMkLst>
            <pc:docMk/>
            <pc:sldMk cId="3908224230" sldId="256"/>
            <ac:spMk id="1063" creationId="{ED6729B6-1151-44B8-9EFD-263AF7B04E8F}"/>
          </ac:spMkLst>
        </pc:spChg>
        <pc:spChg chg="del mod topLvl">
          <ac:chgData name="Michael Karl Hinterdorfer" userId="c276cb87-832b-4bf2-ac0b-472e4dcf06a7" providerId="ADAL" clId="{7EE33C7E-281C-4DCE-A251-5D3CBB8E23C5}" dt="2019-02-25T19:33:20.815" v="168" actId="478"/>
          <ac:spMkLst>
            <pc:docMk/>
            <pc:sldMk cId="3908224230" sldId="256"/>
            <ac:spMk id="1064" creationId="{CB21BB84-2591-4C86-95DD-5E523F044B0E}"/>
          </ac:spMkLst>
        </pc:spChg>
        <pc:spChg chg="del mod topLvl">
          <ac:chgData name="Michael Karl Hinterdorfer" userId="c276cb87-832b-4bf2-ac0b-472e4dcf06a7" providerId="ADAL" clId="{7EE33C7E-281C-4DCE-A251-5D3CBB8E23C5}" dt="2019-02-25T19:33:20.815" v="168" actId="478"/>
          <ac:spMkLst>
            <pc:docMk/>
            <pc:sldMk cId="3908224230" sldId="256"/>
            <ac:spMk id="1065" creationId="{8B17493C-A111-436E-A207-EDDD3830A7AA}"/>
          </ac:spMkLst>
        </pc:spChg>
        <pc:spChg chg="del mod topLvl">
          <ac:chgData name="Michael Karl Hinterdorfer" userId="c276cb87-832b-4bf2-ac0b-472e4dcf06a7" providerId="ADAL" clId="{7EE33C7E-281C-4DCE-A251-5D3CBB8E23C5}" dt="2019-02-25T19:33:20.815" v="168" actId="478"/>
          <ac:spMkLst>
            <pc:docMk/>
            <pc:sldMk cId="3908224230" sldId="256"/>
            <ac:spMk id="1066" creationId="{E026B578-B0FE-414A-B5AA-B4FA1E3F928B}"/>
          </ac:spMkLst>
        </pc:spChg>
        <pc:spChg chg="del mod topLvl">
          <ac:chgData name="Michael Karl Hinterdorfer" userId="c276cb87-832b-4bf2-ac0b-472e4dcf06a7" providerId="ADAL" clId="{7EE33C7E-281C-4DCE-A251-5D3CBB8E23C5}" dt="2019-02-25T19:33:20.815" v="168" actId="478"/>
          <ac:spMkLst>
            <pc:docMk/>
            <pc:sldMk cId="3908224230" sldId="256"/>
            <ac:spMk id="1067" creationId="{435C36B4-44DC-48D5-BEB8-0DBB80C72DF8}"/>
          </ac:spMkLst>
        </pc:spChg>
        <pc:spChg chg="del mod topLvl">
          <ac:chgData name="Michael Karl Hinterdorfer" userId="c276cb87-832b-4bf2-ac0b-472e4dcf06a7" providerId="ADAL" clId="{7EE33C7E-281C-4DCE-A251-5D3CBB8E23C5}" dt="2019-02-25T19:33:20.815" v="168" actId="478"/>
          <ac:spMkLst>
            <pc:docMk/>
            <pc:sldMk cId="3908224230" sldId="256"/>
            <ac:spMk id="1068" creationId="{40AD42E5-962F-44FC-B375-E8A3330C14FD}"/>
          </ac:spMkLst>
        </pc:spChg>
        <pc:spChg chg="del mod topLvl">
          <ac:chgData name="Michael Karl Hinterdorfer" userId="c276cb87-832b-4bf2-ac0b-472e4dcf06a7" providerId="ADAL" clId="{7EE33C7E-281C-4DCE-A251-5D3CBB8E23C5}" dt="2019-02-25T19:33:20.815" v="168" actId="478"/>
          <ac:spMkLst>
            <pc:docMk/>
            <pc:sldMk cId="3908224230" sldId="256"/>
            <ac:spMk id="1069" creationId="{F41FC732-02E3-432E-91FB-2B009580C886}"/>
          </ac:spMkLst>
        </pc:spChg>
        <pc:spChg chg="del mod topLvl">
          <ac:chgData name="Michael Karl Hinterdorfer" userId="c276cb87-832b-4bf2-ac0b-472e4dcf06a7" providerId="ADAL" clId="{7EE33C7E-281C-4DCE-A251-5D3CBB8E23C5}" dt="2019-02-25T19:33:20.815" v="168" actId="478"/>
          <ac:spMkLst>
            <pc:docMk/>
            <pc:sldMk cId="3908224230" sldId="256"/>
            <ac:spMk id="1070" creationId="{2857B2B5-AD3D-4D5A-A6B7-6D489EF905D3}"/>
          </ac:spMkLst>
        </pc:spChg>
        <pc:spChg chg="del mod topLvl">
          <ac:chgData name="Michael Karl Hinterdorfer" userId="c276cb87-832b-4bf2-ac0b-472e4dcf06a7" providerId="ADAL" clId="{7EE33C7E-281C-4DCE-A251-5D3CBB8E23C5}" dt="2019-02-25T19:33:20.815" v="168" actId="478"/>
          <ac:spMkLst>
            <pc:docMk/>
            <pc:sldMk cId="3908224230" sldId="256"/>
            <ac:spMk id="1071" creationId="{3F7643F7-BAB7-4826-9790-CE1EBB3D8598}"/>
          </ac:spMkLst>
        </pc:spChg>
        <pc:spChg chg="del mod topLvl">
          <ac:chgData name="Michael Karl Hinterdorfer" userId="c276cb87-832b-4bf2-ac0b-472e4dcf06a7" providerId="ADAL" clId="{7EE33C7E-281C-4DCE-A251-5D3CBB8E23C5}" dt="2019-02-25T19:33:20.815" v="168" actId="478"/>
          <ac:spMkLst>
            <pc:docMk/>
            <pc:sldMk cId="3908224230" sldId="256"/>
            <ac:spMk id="1072" creationId="{736C8FF8-DE01-428F-B714-0B1602C7A902}"/>
          </ac:spMkLst>
        </pc:spChg>
        <pc:spChg chg="del mod topLvl">
          <ac:chgData name="Michael Karl Hinterdorfer" userId="c276cb87-832b-4bf2-ac0b-472e4dcf06a7" providerId="ADAL" clId="{7EE33C7E-281C-4DCE-A251-5D3CBB8E23C5}" dt="2019-02-25T19:33:20.815" v="168" actId="478"/>
          <ac:spMkLst>
            <pc:docMk/>
            <pc:sldMk cId="3908224230" sldId="256"/>
            <ac:spMk id="1073" creationId="{90CDF0E9-3DC1-4390-9FC8-8707B5C3FB2B}"/>
          </ac:spMkLst>
        </pc:spChg>
        <pc:spChg chg="del mod topLvl">
          <ac:chgData name="Michael Karl Hinterdorfer" userId="c276cb87-832b-4bf2-ac0b-472e4dcf06a7" providerId="ADAL" clId="{7EE33C7E-281C-4DCE-A251-5D3CBB8E23C5}" dt="2019-02-25T19:33:20.815" v="168" actId="478"/>
          <ac:spMkLst>
            <pc:docMk/>
            <pc:sldMk cId="3908224230" sldId="256"/>
            <ac:spMk id="1074" creationId="{8A9C3F7C-98B1-4BE9-96B0-10A6736C187F}"/>
          </ac:spMkLst>
        </pc:spChg>
        <pc:spChg chg="del mod topLvl">
          <ac:chgData name="Michael Karl Hinterdorfer" userId="c276cb87-832b-4bf2-ac0b-472e4dcf06a7" providerId="ADAL" clId="{7EE33C7E-281C-4DCE-A251-5D3CBB8E23C5}" dt="2019-02-25T19:33:20.815" v="168" actId="478"/>
          <ac:spMkLst>
            <pc:docMk/>
            <pc:sldMk cId="3908224230" sldId="256"/>
            <ac:spMk id="1075" creationId="{0322CB19-D378-4CC2-AD54-205034A035FB}"/>
          </ac:spMkLst>
        </pc:spChg>
        <pc:spChg chg="del mod topLvl">
          <ac:chgData name="Michael Karl Hinterdorfer" userId="c276cb87-832b-4bf2-ac0b-472e4dcf06a7" providerId="ADAL" clId="{7EE33C7E-281C-4DCE-A251-5D3CBB8E23C5}" dt="2019-02-25T19:33:20.815" v="168" actId="478"/>
          <ac:spMkLst>
            <pc:docMk/>
            <pc:sldMk cId="3908224230" sldId="256"/>
            <ac:spMk id="1076" creationId="{A57A9BB6-E933-42E7-9001-C47152136D23}"/>
          </ac:spMkLst>
        </pc:spChg>
        <pc:spChg chg="del mod topLvl">
          <ac:chgData name="Michael Karl Hinterdorfer" userId="c276cb87-832b-4bf2-ac0b-472e4dcf06a7" providerId="ADAL" clId="{7EE33C7E-281C-4DCE-A251-5D3CBB8E23C5}" dt="2019-02-25T19:33:20.815" v="168" actId="478"/>
          <ac:spMkLst>
            <pc:docMk/>
            <pc:sldMk cId="3908224230" sldId="256"/>
            <ac:spMk id="1077" creationId="{06DF21A3-9E55-4844-ADFB-532642E720A4}"/>
          </ac:spMkLst>
        </pc:spChg>
        <pc:spChg chg="del mod topLvl">
          <ac:chgData name="Michael Karl Hinterdorfer" userId="c276cb87-832b-4bf2-ac0b-472e4dcf06a7" providerId="ADAL" clId="{7EE33C7E-281C-4DCE-A251-5D3CBB8E23C5}" dt="2019-02-25T19:33:20.815" v="168" actId="478"/>
          <ac:spMkLst>
            <pc:docMk/>
            <pc:sldMk cId="3908224230" sldId="256"/>
            <ac:spMk id="1078" creationId="{641292AD-54AE-4577-A73C-E6CFDB0FA5D8}"/>
          </ac:spMkLst>
        </pc:spChg>
        <pc:spChg chg="del mod topLvl">
          <ac:chgData name="Michael Karl Hinterdorfer" userId="c276cb87-832b-4bf2-ac0b-472e4dcf06a7" providerId="ADAL" clId="{7EE33C7E-281C-4DCE-A251-5D3CBB8E23C5}" dt="2019-02-25T19:33:20.815" v="168" actId="478"/>
          <ac:spMkLst>
            <pc:docMk/>
            <pc:sldMk cId="3908224230" sldId="256"/>
            <ac:spMk id="1079" creationId="{FA3E8878-1D69-41A0-872F-7E71E4AA175C}"/>
          </ac:spMkLst>
        </pc:spChg>
        <pc:spChg chg="del mod topLvl">
          <ac:chgData name="Michael Karl Hinterdorfer" userId="c276cb87-832b-4bf2-ac0b-472e4dcf06a7" providerId="ADAL" clId="{7EE33C7E-281C-4DCE-A251-5D3CBB8E23C5}" dt="2019-02-25T19:33:20.815" v="168" actId="478"/>
          <ac:spMkLst>
            <pc:docMk/>
            <pc:sldMk cId="3908224230" sldId="256"/>
            <ac:spMk id="1080" creationId="{2C2DD284-AB9E-40B6-97AD-641575F4E8A4}"/>
          </ac:spMkLst>
        </pc:spChg>
        <pc:spChg chg="del mod topLvl">
          <ac:chgData name="Michael Karl Hinterdorfer" userId="c276cb87-832b-4bf2-ac0b-472e4dcf06a7" providerId="ADAL" clId="{7EE33C7E-281C-4DCE-A251-5D3CBB8E23C5}" dt="2019-02-25T19:33:20.815" v="168" actId="478"/>
          <ac:spMkLst>
            <pc:docMk/>
            <pc:sldMk cId="3908224230" sldId="256"/>
            <ac:spMk id="1081" creationId="{A0A76D56-8DE0-48DE-81C4-778DB891D161}"/>
          </ac:spMkLst>
        </pc:spChg>
        <pc:spChg chg="del mod topLvl">
          <ac:chgData name="Michael Karl Hinterdorfer" userId="c276cb87-832b-4bf2-ac0b-472e4dcf06a7" providerId="ADAL" clId="{7EE33C7E-281C-4DCE-A251-5D3CBB8E23C5}" dt="2019-02-25T19:33:20.815" v="168" actId="478"/>
          <ac:spMkLst>
            <pc:docMk/>
            <pc:sldMk cId="3908224230" sldId="256"/>
            <ac:spMk id="1082" creationId="{46E278AA-ADB8-4C2B-8BFB-D9A861160D71}"/>
          </ac:spMkLst>
        </pc:spChg>
        <pc:spChg chg="del mod topLvl">
          <ac:chgData name="Michael Karl Hinterdorfer" userId="c276cb87-832b-4bf2-ac0b-472e4dcf06a7" providerId="ADAL" clId="{7EE33C7E-281C-4DCE-A251-5D3CBB8E23C5}" dt="2019-02-25T19:33:20.815" v="168" actId="478"/>
          <ac:spMkLst>
            <pc:docMk/>
            <pc:sldMk cId="3908224230" sldId="256"/>
            <ac:spMk id="1083" creationId="{B2554804-FB22-4795-AC30-EAFC77C31703}"/>
          </ac:spMkLst>
        </pc:spChg>
        <pc:spChg chg="del mod topLvl">
          <ac:chgData name="Michael Karl Hinterdorfer" userId="c276cb87-832b-4bf2-ac0b-472e4dcf06a7" providerId="ADAL" clId="{7EE33C7E-281C-4DCE-A251-5D3CBB8E23C5}" dt="2019-02-25T19:33:20.815" v="168" actId="478"/>
          <ac:spMkLst>
            <pc:docMk/>
            <pc:sldMk cId="3908224230" sldId="256"/>
            <ac:spMk id="1084" creationId="{7A2AD388-04C3-4D39-8069-50BAA4124F8C}"/>
          </ac:spMkLst>
        </pc:spChg>
        <pc:spChg chg="del mod topLvl">
          <ac:chgData name="Michael Karl Hinterdorfer" userId="c276cb87-832b-4bf2-ac0b-472e4dcf06a7" providerId="ADAL" clId="{7EE33C7E-281C-4DCE-A251-5D3CBB8E23C5}" dt="2019-02-25T19:33:20.815" v="168" actId="478"/>
          <ac:spMkLst>
            <pc:docMk/>
            <pc:sldMk cId="3908224230" sldId="256"/>
            <ac:spMk id="1085" creationId="{7281016B-9C09-4162-B908-BCEC35EFD54F}"/>
          </ac:spMkLst>
        </pc:spChg>
        <pc:spChg chg="del mod topLvl">
          <ac:chgData name="Michael Karl Hinterdorfer" userId="c276cb87-832b-4bf2-ac0b-472e4dcf06a7" providerId="ADAL" clId="{7EE33C7E-281C-4DCE-A251-5D3CBB8E23C5}" dt="2019-02-25T19:33:20.815" v="168" actId="478"/>
          <ac:spMkLst>
            <pc:docMk/>
            <pc:sldMk cId="3908224230" sldId="256"/>
            <ac:spMk id="1086" creationId="{68316AF7-2945-4CD3-B836-722B7E3C3275}"/>
          </ac:spMkLst>
        </pc:spChg>
        <pc:spChg chg="del mod topLvl">
          <ac:chgData name="Michael Karl Hinterdorfer" userId="c276cb87-832b-4bf2-ac0b-472e4dcf06a7" providerId="ADAL" clId="{7EE33C7E-281C-4DCE-A251-5D3CBB8E23C5}" dt="2019-02-25T19:33:20.815" v="168" actId="478"/>
          <ac:spMkLst>
            <pc:docMk/>
            <pc:sldMk cId="3908224230" sldId="256"/>
            <ac:spMk id="1087" creationId="{E43EFCDD-D1FC-4350-AFAA-B2A08851AED7}"/>
          </ac:spMkLst>
        </pc:spChg>
        <pc:spChg chg="del mod topLvl">
          <ac:chgData name="Michael Karl Hinterdorfer" userId="c276cb87-832b-4bf2-ac0b-472e4dcf06a7" providerId="ADAL" clId="{7EE33C7E-281C-4DCE-A251-5D3CBB8E23C5}" dt="2019-02-25T19:33:20.815" v="168" actId="478"/>
          <ac:spMkLst>
            <pc:docMk/>
            <pc:sldMk cId="3908224230" sldId="256"/>
            <ac:spMk id="1088" creationId="{FFA7F7E5-8606-4BC1-8AEB-944F8CADE825}"/>
          </ac:spMkLst>
        </pc:spChg>
        <pc:spChg chg="del mod topLvl">
          <ac:chgData name="Michael Karl Hinterdorfer" userId="c276cb87-832b-4bf2-ac0b-472e4dcf06a7" providerId="ADAL" clId="{7EE33C7E-281C-4DCE-A251-5D3CBB8E23C5}" dt="2019-02-25T19:33:20.815" v="168" actId="478"/>
          <ac:spMkLst>
            <pc:docMk/>
            <pc:sldMk cId="3908224230" sldId="256"/>
            <ac:spMk id="1089" creationId="{410F6B10-1BC2-4C52-8281-744892F1D179}"/>
          </ac:spMkLst>
        </pc:spChg>
        <pc:spChg chg="del mod topLvl">
          <ac:chgData name="Michael Karl Hinterdorfer" userId="c276cb87-832b-4bf2-ac0b-472e4dcf06a7" providerId="ADAL" clId="{7EE33C7E-281C-4DCE-A251-5D3CBB8E23C5}" dt="2019-02-25T19:33:20.815" v="168" actId="478"/>
          <ac:spMkLst>
            <pc:docMk/>
            <pc:sldMk cId="3908224230" sldId="256"/>
            <ac:spMk id="1090" creationId="{B4CC5CCC-44F6-4405-B2EF-AF12E7F7882B}"/>
          </ac:spMkLst>
        </pc:spChg>
        <pc:spChg chg="del mod topLvl">
          <ac:chgData name="Michael Karl Hinterdorfer" userId="c276cb87-832b-4bf2-ac0b-472e4dcf06a7" providerId="ADAL" clId="{7EE33C7E-281C-4DCE-A251-5D3CBB8E23C5}" dt="2019-02-25T19:33:20.815" v="168" actId="478"/>
          <ac:spMkLst>
            <pc:docMk/>
            <pc:sldMk cId="3908224230" sldId="256"/>
            <ac:spMk id="1091" creationId="{8C20BF36-FA75-4CC4-87D3-5F535A220F12}"/>
          </ac:spMkLst>
        </pc:spChg>
        <pc:spChg chg="del mod topLvl">
          <ac:chgData name="Michael Karl Hinterdorfer" userId="c276cb87-832b-4bf2-ac0b-472e4dcf06a7" providerId="ADAL" clId="{7EE33C7E-281C-4DCE-A251-5D3CBB8E23C5}" dt="2019-02-25T19:33:20.815" v="168" actId="478"/>
          <ac:spMkLst>
            <pc:docMk/>
            <pc:sldMk cId="3908224230" sldId="256"/>
            <ac:spMk id="1092" creationId="{0C532496-E2B8-4591-8D08-663D7669999C}"/>
          </ac:spMkLst>
        </pc:spChg>
        <pc:spChg chg="del mod topLvl">
          <ac:chgData name="Michael Karl Hinterdorfer" userId="c276cb87-832b-4bf2-ac0b-472e4dcf06a7" providerId="ADAL" clId="{7EE33C7E-281C-4DCE-A251-5D3CBB8E23C5}" dt="2019-02-25T19:33:20.815" v="168" actId="478"/>
          <ac:spMkLst>
            <pc:docMk/>
            <pc:sldMk cId="3908224230" sldId="256"/>
            <ac:spMk id="1093" creationId="{DDC458D4-5EF6-4021-9DE4-D58166D64BAB}"/>
          </ac:spMkLst>
        </pc:spChg>
        <pc:spChg chg="del mod topLvl">
          <ac:chgData name="Michael Karl Hinterdorfer" userId="c276cb87-832b-4bf2-ac0b-472e4dcf06a7" providerId="ADAL" clId="{7EE33C7E-281C-4DCE-A251-5D3CBB8E23C5}" dt="2019-02-25T19:33:20.815" v="168" actId="478"/>
          <ac:spMkLst>
            <pc:docMk/>
            <pc:sldMk cId="3908224230" sldId="256"/>
            <ac:spMk id="1094" creationId="{FA2B7100-3D83-43F9-AB70-CFCDF40ED324}"/>
          </ac:spMkLst>
        </pc:spChg>
        <pc:spChg chg="del mod topLvl">
          <ac:chgData name="Michael Karl Hinterdorfer" userId="c276cb87-832b-4bf2-ac0b-472e4dcf06a7" providerId="ADAL" clId="{7EE33C7E-281C-4DCE-A251-5D3CBB8E23C5}" dt="2019-02-25T19:33:20.815" v="168" actId="478"/>
          <ac:spMkLst>
            <pc:docMk/>
            <pc:sldMk cId="3908224230" sldId="256"/>
            <ac:spMk id="1095" creationId="{B51422B9-BEAB-4C27-90C7-80706D4973BD}"/>
          </ac:spMkLst>
        </pc:spChg>
        <pc:spChg chg="del mod topLvl">
          <ac:chgData name="Michael Karl Hinterdorfer" userId="c276cb87-832b-4bf2-ac0b-472e4dcf06a7" providerId="ADAL" clId="{7EE33C7E-281C-4DCE-A251-5D3CBB8E23C5}" dt="2019-02-25T19:33:20.815" v="168" actId="478"/>
          <ac:spMkLst>
            <pc:docMk/>
            <pc:sldMk cId="3908224230" sldId="256"/>
            <ac:spMk id="1096" creationId="{4640E119-C84F-4E4B-9590-10915AF9EA61}"/>
          </ac:spMkLst>
        </pc:spChg>
        <pc:spChg chg="del mod topLvl">
          <ac:chgData name="Michael Karl Hinterdorfer" userId="c276cb87-832b-4bf2-ac0b-472e4dcf06a7" providerId="ADAL" clId="{7EE33C7E-281C-4DCE-A251-5D3CBB8E23C5}" dt="2019-02-25T19:33:20.815" v="168" actId="478"/>
          <ac:spMkLst>
            <pc:docMk/>
            <pc:sldMk cId="3908224230" sldId="256"/>
            <ac:spMk id="1097" creationId="{8E479D34-A932-40A1-9492-B7959102C346}"/>
          </ac:spMkLst>
        </pc:spChg>
        <pc:spChg chg="del mod topLvl">
          <ac:chgData name="Michael Karl Hinterdorfer" userId="c276cb87-832b-4bf2-ac0b-472e4dcf06a7" providerId="ADAL" clId="{7EE33C7E-281C-4DCE-A251-5D3CBB8E23C5}" dt="2019-02-25T19:33:20.815" v="168" actId="478"/>
          <ac:spMkLst>
            <pc:docMk/>
            <pc:sldMk cId="3908224230" sldId="256"/>
            <ac:spMk id="1098" creationId="{67AF7336-2BFC-4974-BAE2-8AF4998885B6}"/>
          </ac:spMkLst>
        </pc:spChg>
        <pc:spChg chg="del mod topLvl">
          <ac:chgData name="Michael Karl Hinterdorfer" userId="c276cb87-832b-4bf2-ac0b-472e4dcf06a7" providerId="ADAL" clId="{7EE33C7E-281C-4DCE-A251-5D3CBB8E23C5}" dt="2019-02-25T19:33:20.815" v="168" actId="478"/>
          <ac:spMkLst>
            <pc:docMk/>
            <pc:sldMk cId="3908224230" sldId="256"/>
            <ac:spMk id="1099" creationId="{8A6C3B7D-0FF7-474B-ACA7-3112909CBA89}"/>
          </ac:spMkLst>
        </pc:spChg>
        <pc:spChg chg="del mod topLvl">
          <ac:chgData name="Michael Karl Hinterdorfer" userId="c276cb87-832b-4bf2-ac0b-472e4dcf06a7" providerId="ADAL" clId="{7EE33C7E-281C-4DCE-A251-5D3CBB8E23C5}" dt="2019-02-25T19:33:20.815" v="168" actId="478"/>
          <ac:spMkLst>
            <pc:docMk/>
            <pc:sldMk cId="3908224230" sldId="256"/>
            <ac:spMk id="1100" creationId="{95956BB8-5FD4-418D-BE60-5FC6DB937B4D}"/>
          </ac:spMkLst>
        </pc:spChg>
        <pc:spChg chg="del mod topLvl">
          <ac:chgData name="Michael Karl Hinterdorfer" userId="c276cb87-832b-4bf2-ac0b-472e4dcf06a7" providerId="ADAL" clId="{7EE33C7E-281C-4DCE-A251-5D3CBB8E23C5}" dt="2019-02-25T19:33:20.815" v="168" actId="478"/>
          <ac:spMkLst>
            <pc:docMk/>
            <pc:sldMk cId="3908224230" sldId="256"/>
            <ac:spMk id="1101" creationId="{A06068DE-814A-449E-9F8C-8228444BF320}"/>
          </ac:spMkLst>
        </pc:spChg>
        <pc:spChg chg="del mod topLvl">
          <ac:chgData name="Michael Karl Hinterdorfer" userId="c276cb87-832b-4bf2-ac0b-472e4dcf06a7" providerId="ADAL" clId="{7EE33C7E-281C-4DCE-A251-5D3CBB8E23C5}" dt="2019-02-25T19:33:20.815" v="168" actId="478"/>
          <ac:spMkLst>
            <pc:docMk/>
            <pc:sldMk cId="3908224230" sldId="256"/>
            <ac:spMk id="1102" creationId="{475C1E13-1745-47AC-8F64-181AA2E9EAF5}"/>
          </ac:spMkLst>
        </pc:spChg>
        <pc:spChg chg="del mod topLvl">
          <ac:chgData name="Michael Karl Hinterdorfer" userId="c276cb87-832b-4bf2-ac0b-472e4dcf06a7" providerId="ADAL" clId="{7EE33C7E-281C-4DCE-A251-5D3CBB8E23C5}" dt="2019-02-25T19:33:20.815" v="168" actId="478"/>
          <ac:spMkLst>
            <pc:docMk/>
            <pc:sldMk cId="3908224230" sldId="256"/>
            <ac:spMk id="1103" creationId="{0F61D6CE-2B87-4FF2-9235-15DF49584BD0}"/>
          </ac:spMkLst>
        </pc:spChg>
        <pc:spChg chg="del mod topLvl">
          <ac:chgData name="Michael Karl Hinterdorfer" userId="c276cb87-832b-4bf2-ac0b-472e4dcf06a7" providerId="ADAL" clId="{7EE33C7E-281C-4DCE-A251-5D3CBB8E23C5}" dt="2019-02-25T19:33:20.815" v="168" actId="478"/>
          <ac:spMkLst>
            <pc:docMk/>
            <pc:sldMk cId="3908224230" sldId="256"/>
            <ac:spMk id="1104" creationId="{3ECBEBD8-2B32-4BA9-AEC8-1A9E619A9DAF}"/>
          </ac:spMkLst>
        </pc:spChg>
        <pc:spChg chg="del mod topLvl">
          <ac:chgData name="Michael Karl Hinterdorfer" userId="c276cb87-832b-4bf2-ac0b-472e4dcf06a7" providerId="ADAL" clId="{7EE33C7E-281C-4DCE-A251-5D3CBB8E23C5}" dt="2019-02-25T19:33:20.815" v="168" actId="478"/>
          <ac:spMkLst>
            <pc:docMk/>
            <pc:sldMk cId="3908224230" sldId="256"/>
            <ac:spMk id="1105" creationId="{7FD8BB47-834E-4A89-8F1F-8310324C5457}"/>
          </ac:spMkLst>
        </pc:spChg>
        <pc:spChg chg="del mod topLvl">
          <ac:chgData name="Michael Karl Hinterdorfer" userId="c276cb87-832b-4bf2-ac0b-472e4dcf06a7" providerId="ADAL" clId="{7EE33C7E-281C-4DCE-A251-5D3CBB8E23C5}" dt="2019-02-25T19:33:20.815" v="168" actId="478"/>
          <ac:spMkLst>
            <pc:docMk/>
            <pc:sldMk cId="3908224230" sldId="256"/>
            <ac:spMk id="1106" creationId="{483C3B10-076C-408B-B75C-2AAB961FED45}"/>
          </ac:spMkLst>
        </pc:spChg>
        <pc:spChg chg="del mod topLvl">
          <ac:chgData name="Michael Karl Hinterdorfer" userId="c276cb87-832b-4bf2-ac0b-472e4dcf06a7" providerId="ADAL" clId="{7EE33C7E-281C-4DCE-A251-5D3CBB8E23C5}" dt="2019-02-25T19:33:20.815" v="168" actId="478"/>
          <ac:spMkLst>
            <pc:docMk/>
            <pc:sldMk cId="3908224230" sldId="256"/>
            <ac:spMk id="1107" creationId="{7D14C484-924A-4E4E-8A4C-7FA7E430A94B}"/>
          </ac:spMkLst>
        </pc:spChg>
        <pc:spChg chg="del mod topLvl">
          <ac:chgData name="Michael Karl Hinterdorfer" userId="c276cb87-832b-4bf2-ac0b-472e4dcf06a7" providerId="ADAL" clId="{7EE33C7E-281C-4DCE-A251-5D3CBB8E23C5}" dt="2019-02-25T19:33:20.815" v="168" actId="478"/>
          <ac:spMkLst>
            <pc:docMk/>
            <pc:sldMk cId="3908224230" sldId="256"/>
            <ac:spMk id="1108" creationId="{60E5D84D-5910-488D-B1EB-597C5CB3380D}"/>
          </ac:spMkLst>
        </pc:spChg>
        <pc:spChg chg="del mod topLvl">
          <ac:chgData name="Michael Karl Hinterdorfer" userId="c276cb87-832b-4bf2-ac0b-472e4dcf06a7" providerId="ADAL" clId="{7EE33C7E-281C-4DCE-A251-5D3CBB8E23C5}" dt="2019-02-25T19:31:58.579" v="158" actId="478"/>
          <ac:spMkLst>
            <pc:docMk/>
            <pc:sldMk cId="3908224230" sldId="256"/>
            <ac:spMk id="1109" creationId="{CE1D191D-3E26-4493-97AC-8C54375F7C73}"/>
          </ac:spMkLst>
        </pc:spChg>
        <pc:spChg chg="del mod topLvl">
          <ac:chgData name="Michael Karl Hinterdorfer" userId="c276cb87-832b-4bf2-ac0b-472e4dcf06a7" providerId="ADAL" clId="{7EE33C7E-281C-4DCE-A251-5D3CBB8E23C5}" dt="2019-02-25T19:31:59.568" v="159" actId="478"/>
          <ac:spMkLst>
            <pc:docMk/>
            <pc:sldMk cId="3908224230" sldId="256"/>
            <ac:spMk id="1110" creationId="{DC8BC2D7-3C14-4E9E-B25B-EFED9458F0D0}"/>
          </ac:spMkLst>
        </pc:spChg>
        <pc:spChg chg="del mod topLvl">
          <ac:chgData name="Michael Karl Hinterdorfer" userId="c276cb87-832b-4bf2-ac0b-472e4dcf06a7" providerId="ADAL" clId="{7EE33C7E-281C-4DCE-A251-5D3CBB8E23C5}" dt="2019-02-25T19:32:01.891" v="160" actId="478"/>
          <ac:spMkLst>
            <pc:docMk/>
            <pc:sldMk cId="3908224230" sldId="256"/>
            <ac:spMk id="1111" creationId="{7E4EA9CA-FD0B-4F19-9337-553989A5E307}"/>
          </ac:spMkLst>
        </pc:spChg>
        <pc:spChg chg="del mod topLvl">
          <ac:chgData name="Michael Karl Hinterdorfer" userId="c276cb87-832b-4bf2-ac0b-472e4dcf06a7" providerId="ADAL" clId="{7EE33C7E-281C-4DCE-A251-5D3CBB8E23C5}" dt="2019-02-25T19:31:56.336" v="157" actId="478"/>
          <ac:spMkLst>
            <pc:docMk/>
            <pc:sldMk cId="3908224230" sldId="256"/>
            <ac:spMk id="1112" creationId="{74875C00-1BDD-4919-A951-B8AE9ADE645D}"/>
          </ac:spMkLst>
        </pc:spChg>
        <pc:spChg chg="del mod topLvl">
          <ac:chgData name="Michael Karl Hinterdorfer" userId="c276cb87-832b-4bf2-ac0b-472e4dcf06a7" providerId="ADAL" clId="{7EE33C7E-281C-4DCE-A251-5D3CBB8E23C5}" dt="2019-02-25T19:31:56.336" v="157" actId="478"/>
          <ac:spMkLst>
            <pc:docMk/>
            <pc:sldMk cId="3908224230" sldId="256"/>
            <ac:spMk id="1113" creationId="{D11D7649-164C-459D-A1BD-E6CEDB1D32F5}"/>
          </ac:spMkLst>
        </pc:spChg>
        <pc:spChg chg="del mod topLvl">
          <ac:chgData name="Michael Karl Hinterdorfer" userId="c276cb87-832b-4bf2-ac0b-472e4dcf06a7" providerId="ADAL" clId="{7EE33C7E-281C-4DCE-A251-5D3CBB8E23C5}" dt="2019-02-25T19:31:56.336" v="157" actId="478"/>
          <ac:spMkLst>
            <pc:docMk/>
            <pc:sldMk cId="3908224230" sldId="256"/>
            <ac:spMk id="1114" creationId="{936F5C60-9FEF-4104-97DC-D63E47652526}"/>
          </ac:spMkLst>
        </pc:spChg>
        <pc:spChg chg="del mod topLvl">
          <ac:chgData name="Michael Karl Hinterdorfer" userId="c276cb87-832b-4bf2-ac0b-472e4dcf06a7" providerId="ADAL" clId="{7EE33C7E-281C-4DCE-A251-5D3CBB8E23C5}" dt="2019-02-25T19:31:56.336" v="157" actId="478"/>
          <ac:spMkLst>
            <pc:docMk/>
            <pc:sldMk cId="3908224230" sldId="256"/>
            <ac:spMk id="1115" creationId="{205609DD-7E3E-4051-B4E4-32889F408240}"/>
          </ac:spMkLst>
        </pc:spChg>
        <pc:spChg chg="del mod topLvl">
          <ac:chgData name="Michael Karl Hinterdorfer" userId="c276cb87-832b-4bf2-ac0b-472e4dcf06a7" providerId="ADAL" clId="{7EE33C7E-281C-4DCE-A251-5D3CBB8E23C5}" dt="2019-02-25T19:31:56.336" v="157" actId="478"/>
          <ac:spMkLst>
            <pc:docMk/>
            <pc:sldMk cId="3908224230" sldId="256"/>
            <ac:spMk id="1116" creationId="{B5107618-4FB8-4226-8246-4EA73FFA3433}"/>
          </ac:spMkLst>
        </pc:spChg>
        <pc:spChg chg="del mod topLvl">
          <ac:chgData name="Michael Karl Hinterdorfer" userId="c276cb87-832b-4bf2-ac0b-472e4dcf06a7" providerId="ADAL" clId="{7EE33C7E-281C-4DCE-A251-5D3CBB8E23C5}" dt="2019-02-25T19:31:56.336" v="157" actId="478"/>
          <ac:spMkLst>
            <pc:docMk/>
            <pc:sldMk cId="3908224230" sldId="256"/>
            <ac:spMk id="1117" creationId="{D05E4AC7-2F7D-436F-B919-3EF31B4441B9}"/>
          </ac:spMkLst>
        </pc:spChg>
        <pc:spChg chg="del mod topLvl">
          <ac:chgData name="Michael Karl Hinterdorfer" userId="c276cb87-832b-4bf2-ac0b-472e4dcf06a7" providerId="ADAL" clId="{7EE33C7E-281C-4DCE-A251-5D3CBB8E23C5}" dt="2019-02-25T19:31:56.336" v="157" actId="478"/>
          <ac:spMkLst>
            <pc:docMk/>
            <pc:sldMk cId="3908224230" sldId="256"/>
            <ac:spMk id="1118" creationId="{23E5A2F6-7852-4433-8E8F-74B5D19ACAEE}"/>
          </ac:spMkLst>
        </pc:spChg>
        <pc:spChg chg="del mod topLvl">
          <ac:chgData name="Michael Karl Hinterdorfer" userId="c276cb87-832b-4bf2-ac0b-472e4dcf06a7" providerId="ADAL" clId="{7EE33C7E-281C-4DCE-A251-5D3CBB8E23C5}" dt="2019-02-25T19:31:56.336" v="157" actId="478"/>
          <ac:spMkLst>
            <pc:docMk/>
            <pc:sldMk cId="3908224230" sldId="256"/>
            <ac:spMk id="1119" creationId="{A65F33CD-0A72-4C9C-B91F-532AD79462F6}"/>
          </ac:spMkLst>
        </pc:spChg>
        <pc:spChg chg="del mod topLvl">
          <ac:chgData name="Michael Karl Hinterdorfer" userId="c276cb87-832b-4bf2-ac0b-472e4dcf06a7" providerId="ADAL" clId="{7EE33C7E-281C-4DCE-A251-5D3CBB8E23C5}" dt="2019-02-25T19:31:56.336" v="157" actId="478"/>
          <ac:spMkLst>
            <pc:docMk/>
            <pc:sldMk cId="3908224230" sldId="256"/>
            <ac:spMk id="1120" creationId="{E4233A9F-F167-4180-893A-7C52A96CA85C}"/>
          </ac:spMkLst>
        </pc:spChg>
        <pc:spChg chg="del mod topLvl">
          <ac:chgData name="Michael Karl Hinterdorfer" userId="c276cb87-832b-4bf2-ac0b-472e4dcf06a7" providerId="ADAL" clId="{7EE33C7E-281C-4DCE-A251-5D3CBB8E23C5}" dt="2019-02-25T19:31:56.336" v="157" actId="478"/>
          <ac:spMkLst>
            <pc:docMk/>
            <pc:sldMk cId="3908224230" sldId="256"/>
            <ac:spMk id="1121" creationId="{6360B1D0-EFA2-4F78-91A8-E3362F181447}"/>
          </ac:spMkLst>
        </pc:spChg>
        <pc:spChg chg="del mod topLvl">
          <ac:chgData name="Michael Karl Hinterdorfer" userId="c276cb87-832b-4bf2-ac0b-472e4dcf06a7" providerId="ADAL" clId="{7EE33C7E-281C-4DCE-A251-5D3CBB8E23C5}" dt="2019-02-25T19:31:56.336" v="157" actId="478"/>
          <ac:spMkLst>
            <pc:docMk/>
            <pc:sldMk cId="3908224230" sldId="256"/>
            <ac:spMk id="1122" creationId="{0D009E71-C6A0-431D-859E-843B8111F0DF}"/>
          </ac:spMkLst>
        </pc:spChg>
        <pc:spChg chg="del mod topLvl">
          <ac:chgData name="Michael Karl Hinterdorfer" userId="c276cb87-832b-4bf2-ac0b-472e4dcf06a7" providerId="ADAL" clId="{7EE33C7E-281C-4DCE-A251-5D3CBB8E23C5}" dt="2019-02-25T19:31:56.336" v="157" actId="478"/>
          <ac:spMkLst>
            <pc:docMk/>
            <pc:sldMk cId="3908224230" sldId="256"/>
            <ac:spMk id="1123" creationId="{0481A5AB-6ED4-42E2-BC8A-38776CF46621}"/>
          </ac:spMkLst>
        </pc:spChg>
        <pc:spChg chg="del mod topLvl">
          <ac:chgData name="Michael Karl Hinterdorfer" userId="c276cb87-832b-4bf2-ac0b-472e4dcf06a7" providerId="ADAL" clId="{7EE33C7E-281C-4DCE-A251-5D3CBB8E23C5}" dt="2019-02-25T19:31:56.336" v="157" actId="478"/>
          <ac:spMkLst>
            <pc:docMk/>
            <pc:sldMk cId="3908224230" sldId="256"/>
            <ac:spMk id="1124" creationId="{094F9D80-CBE1-486F-9F33-3F7712A1D0C5}"/>
          </ac:spMkLst>
        </pc:spChg>
        <pc:spChg chg="del mod topLvl">
          <ac:chgData name="Michael Karl Hinterdorfer" userId="c276cb87-832b-4bf2-ac0b-472e4dcf06a7" providerId="ADAL" clId="{7EE33C7E-281C-4DCE-A251-5D3CBB8E23C5}" dt="2019-02-25T19:31:56.336" v="157" actId="478"/>
          <ac:spMkLst>
            <pc:docMk/>
            <pc:sldMk cId="3908224230" sldId="256"/>
            <ac:spMk id="1125" creationId="{4EE5D613-63DA-4223-AAEE-0703AC5EC548}"/>
          </ac:spMkLst>
        </pc:spChg>
        <pc:spChg chg="del mod topLvl">
          <ac:chgData name="Michael Karl Hinterdorfer" userId="c276cb87-832b-4bf2-ac0b-472e4dcf06a7" providerId="ADAL" clId="{7EE33C7E-281C-4DCE-A251-5D3CBB8E23C5}" dt="2019-02-25T19:31:56.336" v="157" actId="478"/>
          <ac:spMkLst>
            <pc:docMk/>
            <pc:sldMk cId="3908224230" sldId="256"/>
            <ac:spMk id="1126" creationId="{A2EC67B8-1223-46E2-BBF8-203639D7D89D}"/>
          </ac:spMkLst>
        </pc:spChg>
        <pc:spChg chg="del mod topLvl">
          <ac:chgData name="Michael Karl Hinterdorfer" userId="c276cb87-832b-4bf2-ac0b-472e4dcf06a7" providerId="ADAL" clId="{7EE33C7E-281C-4DCE-A251-5D3CBB8E23C5}" dt="2019-02-25T19:31:56.336" v="157" actId="478"/>
          <ac:spMkLst>
            <pc:docMk/>
            <pc:sldMk cId="3908224230" sldId="256"/>
            <ac:spMk id="1127" creationId="{F967A450-0863-4C9B-A8F4-4E5246B2B187}"/>
          </ac:spMkLst>
        </pc:spChg>
        <pc:spChg chg="del mod topLvl">
          <ac:chgData name="Michael Karl Hinterdorfer" userId="c276cb87-832b-4bf2-ac0b-472e4dcf06a7" providerId="ADAL" clId="{7EE33C7E-281C-4DCE-A251-5D3CBB8E23C5}" dt="2019-02-25T19:31:56.336" v="157" actId="478"/>
          <ac:spMkLst>
            <pc:docMk/>
            <pc:sldMk cId="3908224230" sldId="256"/>
            <ac:spMk id="1128" creationId="{CB5F5E91-6312-4A2F-A7D9-39449114E000}"/>
          </ac:spMkLst>
        </pc:spChg>
        <pc:spChg chg="del mod topLvl">
          <ac:chgData name="Michael Karl Hinterdorfer" userId="c276cb87-832b-4bf2-ac0b-472e4dcf06a7" providerId="ADAL" clId="{7EE33C7E-281C-4DCE-A251-5D3CBB8E23C5}" dt="2019-02-25T19:31:56.336" v="157" actId="478"/>
          <ac:spMkLst>
            <pc:docMk/>
            <pc:sldMk cId="3908224230" sldId="256"/>
            <ac:spMk id="1129" creationId="{FB88ABE0-CB01-4632-94BB-4F42C3DAFDB7}"/>
          </ac:spMkLst>
        </pc:spChg>
        <pc:spChg chg="del mod topLvl">
          <ac:chgData name="Michael Karl Hinterdorfer" userId="c276cb87-832b-4bf2-ac0b-472e4dcf06a7" providerId="ADAL" clId="{7EE33C7E-281C-4DCE-A251-5D3CBB8E23C5}" dt="2019-02-25T19:31:56.336" v="157" actId="478"/>
          <ac:spMkLst>
            <pc:docMk/>
            <pc:sldMk cId="3908224230" sldId="256"/>
            <ac:spMk id="1130" creationId="{FA41BBE9-255D-4A95-96FD-3ACDB3E15785}"/>
          </ac:spMkLst>
        </pc:spChg>
        <pc:spChg chg="del mod topLvl">
          <ac:chgData name="Michael Karl Hinterdorfer" userId="c276cb87-832b-4bf2-ac0b-472e4dcf06a7" providerId="ADAL" clId="{7EE33C7E-281C-4DCE-A251-5D3CBB8E23C5}" dt="2019-02-25T19:31:56.336" v="157" actId="478"/>
          <ac:spMkLst>
            <pc:docMk/>
            <pc:sldMk cId="3908224230" sldId="256"/>
            <ac:spMk id="1131" creationId="{20185F1F-EB46-4B44-B0DC-D44E563590D6}"/>
          </ac:spMkLst>
        </pc:spChg>
        <pc:spChg chg="del mod topLvl">
          <ac:chgData name="Michael Karl Hinterdorfer" userId="c276cb87-832b-4bf2-ac0b-472e4dcf06a7" providerId="ADAL" clId="{7EE33C7E-281C-4DCE-A251-5D3CBB8E23C5}" dt="2019-02-25T19:31:56.336" v="157" actId="478"/>
          <ac:spMkLst>
            <pc:docMk/>
            <pc:sldMk cId="3908224230" sldId="256"/>
            <ac:spMk id="1132" creationId="{0D6AD73C-A343-4AB9-9CFB-4266AD569DE1}"/>
          </ac:spMkLst>
        </pc:spChg>
        <pc:spChg chg="del mod topLvl">
          <ac:chgData name="Michael Karl Hinterdorfer" userId="c276cb87-832b-4bf2-ac0b-472e4dcf06a7" providerId="ADAL" clId="{7EE33C7E-281C-4DCE-A251-5D3CBB8E23C5}" dt="2019-02-25T19:31:56.336" v="157" actId="478"/>
          <ac:spMkLst>
            <pc:docMk/>
            <pc:sldMk cId="3908224230" sldId="256"/>
            <ac:spMk id="1133" creationId="{E058C846-7324-4831-8A34-3D25999760E6}"/>
          </ac:spMkLst>
        </pc:spChg>
        <pc:spChg chg="del mod topLvl">
          <ac:chgData name="Michael Karl Hinterdorfer" userId="c276cb87-832b-4bf2-ac0b-472e4dcf06a7" providerId="ADAL" clId="{7EE33C7E-281C-4DCE-A251-5D3CBB8E23C5}" dt="2019-02-25T19:31:56.336" v="157" actId="478"/>
          <ac:spMkLst>
            <pc:docMk/>
            <pc:sldMk cId="3908224230" sldId="256"/>
            <ac:spMk id="1134" creationId="{A11D512B-14BC-45EC-9784-8FC5A048FFB3}"/>
          </ac:spMkLst>
        </pc:spChg>
        <pc:spChg chg="del mod topLvl">
          <ac:chgData name="Michael Karl Hinterdorfer" userId="c276cb87-832b-4bf2-ac0b-472e4dcf06a7" providerId="ADAL" clId="{7EE33C7E-281C-4DCE-A251-5D3CBB8E23C5}" dt="2019-02-25T19:31:56.336" v="157" actId="478"/>
          <ac:spMkLst>
            <pc:docMk/>
            <pc:sldMk cId="3908224230" sldId="256"/>
            <ac:spMk id="1135" creationId="{BB9B0A44-EA7D-45F9-9A40-63B3B945D2A9}"/>
          </ac:spMkLst>
        </pc:spChg>
        <pc:spChg chg="del mod topLvl">
          <ac:chgData name="Michael Karl Hinterdorfer" userId="c276cb87-832b-4bf2-ac0b-472e4dcf06a7" providerId="ADAL" clId="{7EE33C7E-281C-4DCE-A251-5D3CBB8E23C5}" dt="2019-02-25T19:31:56.336" v="157" actId="478"/>
          <ac:spMkLst>
            <pc:docMk/>
            <pc:sldMk cId="3908224230" sldId="256"/>
            <ac:spMk id="1136" creationId="{9E2035EF-C2E1-44B0-BD91-1E7C6A16FFC6}"/>
          </ac:spMkLst>
        </pc:spChg>
        <pc:spChg chg="del mod topLvl">
          <ac:chgData name="Michael Karl Hinterdorfer" userId="c276cb87-832b-4bf2-ac0b-472e4dcf06a7" providerId="ADAL" clId="{7EE33C7E-281C-4DCE-A251-5D3CBB8E23C5}" dt="2019-02-25T19:31:56.336" v="157" actId="478"/>
          <ac:spMkLst>
            <pc:docMk/>
            <pc:sldMk cId="3908224230" sldId="256"/>
            <ac:spMk id="1137" creationId="{EBD01D81-0440-4CF9-B49D-9D98B558B4A2}"/>
          </ac:spMkLst>
        </pc:spChg>
        <pc:spChg chg="del mod topLvl">
          <ac:chgData name="Michael Karl Hinterdorfer" userId="c276cb87-832b-4bf2-ac0b-472e4dcf06a7" providerId="ADAL" clId="{7EE33C7E-281C-4DCE-A251-5D3CBB8E23C5}" dt="2019-02-25T19:31:56.336" v="157" actId="478"/>
          <ac:spMkLst>
            <pc:docMk/>
            <pc:sldMk cId="3908224230" sldId="256"/>
            <ac:spMk id="1138" creationId="{8897D6C2-36F6-40C1-90B4-6130A6E49E3C}"/>
          </ac:spMkLst>
        </pc:spChg>
        <pc:spChg chg="del mod topLvl">
          <ac:chgData name="Michael Karl Hinterdorfer" userId="c276cb87-832b-4bf2-ac0b-472e4dcf06a7" providerId="ADAL" clId="{7EE33C7E-281C-4DCE-A251-5D3CBB8E23C5}" dt="2019-02-25T19:31:56.336" v="157" actId="478"/>
          <ac:spMkLst>
            <pc:docMk/>
            <pc:sldMk cId="3908224230" sldId="256"/>
            <ac:spMk id="1139" creationId="{C95D4B19-A152-4C96-ACD5-AF03472C074D}"/>
          </ac:spMkLst>
        </pc:spChg>
        <pc:spChg chg="del mod topLvl">
          <ac:chgData name="Michael Karl Hinterdorfer" userId="c276cb87-832b-4bf2-ac0b-472e4dcf06a7" providerId="ADAL" clId="{7EE33C7E-281C-4DCE-A251-5D3CBB8E23C5}" dt="2019-02-25T19:31:56.336" v="157" actId="478"/>
          <ac:spMkLst>
            <pc:docMk/>
            <pc:sldMk cId="3908224230" sldId="256"/>
            <ac:spMk id="1140" creationId="{F005AF43-DB0E-4B85-B365-FE6552958F0A}"/>
          </ac:spMkLst>
        </pc:spChg>
        <pc:spChg chg="del mod topLvl">
          <ac:chgData name="Michael Karl Hinterdorfer" userId="c276cb87-832b-4bf2-ac0b-472e4dcf06a7" providerId="ADAL" clId="{7EE33C7E-281C-4DCE-A251-5D3CBB8E23C5}" dt="2019-02-25T19:31:56.336" v="157" actId="478"/>
          <ac:spMkLst>
            <pc:docMk/>
            <pc:sldMk cId="3908224230" sldId="256"/>
            <ac:spMk id="1141" creationId="{80DD99A1-9EC2-404B-B525-91D7C0F0D9CB}"/>
          </ac:spMkLst>
        </pc:spChg>
        <pc:spChg chg="del mod topLvl">
          <ac:chgData name="Michael Karl Hinterdorfer" userId="c276cb87-832b-4bf2-ac0b-472e4dcf06a7" providerId="ADAL" clId="{7EE33C7E-281C-4DCE-A251-5D3CBB8E23C5}" dt="2019-02-25T19:31:56.336" v="157" actId="478"/>
          <ac:spMkLst>
            <pc:docMk/>
            <pc:sldMk cId="3908224230" sldId="256"/>
            <ac:spMk id="1142" creationId="{7F7D59B2-9385-4ED8-9123-96825162D239}"/>
          </ac:spMkLst>
        </pc:spChg>
        <pc:spChg chg="del mod topLvl">
          <ac:chgData name="Michael Karl Hinterdorfer" userId="c276cb87-832b-4bf2-ac0b-472e4dcf06a7" providerId="ADAL" clId="{7EE33C7E-281C-4DCE-A251-5D3CBB8E23C5}" dt="2019-02-25T19:31:56.336" v="157" actId="478"/>
          <ac:spMkLst>
            <pc:docMk/>
            <pc:sldMk cId="3908224230" sldId="256"/>
            <ac:spMk id="1143" creationId="{DC2CF7DA-B215-4A7D-A962-BFD84B986077}"/>
          </ac:spMkLst>
        </pc:spChg>
        <pc:spChg chg="del mod topLvl">
          <ac:chgData name="Michael Karl Hinterdorfer" userId="c276cb87-832b-4bf2-ac0b-472e4dcf06a7" providerId="ADAL" clId="{7EE33C7E-281C-4DCE-A251-5D3CBB8E23C5}" dt="2019-02-25T19:31:56.336" v="157" actId="478"/>
          <ac:spMkLst>
            <pc:docMk/>
            <pc:sldMk cId="3908224230" sldId="256"/>
            <ac:spMk id="1144" creationId="{E1BBC8BB-5C85-4E5B-8536-F9CE0ABBD0BC}"/>
          </ac:spMkLst>
        </pc:spChg>
        <pc:spChg chg="del mod topLvl">
          <ac:chgData name="Michael Karl Hinterdorfer" userId="c276cb87-832b-4bf2-ac0b-472e4dcf06a7" providerId="ADAL" clId="{7EE33C7E-281C-4DCE-A251-5D3CBB8E23C5}" dt="2019-02-25T19:31:56.336" v="157" actId="478"/>
          <ac:spMkLst>
            <pc:docMk/>
            <pc:sldMk cId="3908224230" sldId="256"/>
            <ac:spMk id="1145" creationId="{609E7860-13B2-4F0F-A578-F94119E973EC}"/>
          </ac:spMkLst>
        </pc:spChg>
        <pc:spChg chg="del mod topLvl">
          <ac:chgData name="Michael Karl Hinterdorfer" userId="c276cb87-832b-4bf2-ac0b-472e4dcf06a7" providerId="ADAL" clId="{7EE33C7E-281C-4DCE-A251-5D3CBB8E23C5}" dt="2019-02-25T19:31:56.336" v="157" actId="478"/>
          <ac:spMkLst>
            <pc:docMk/>
            <pc:sldMk cId="3908224230" sldId="256"/>
            <ac:spMk id="1146" creationId="{08F9D86B-3173-4FD8-AF59-D85FBA3E261E}"/>
          </ac:spMkLst>
        </pc:spChg>
        <pc:spChg chg="del mod topLvl">
          <ac:chgData name="Michael Karl Hinterdorfer" userId="c276cb87-832b-4bf2-ac0b-472e4dcf06a7" providerId="ADAL" clId="{7EE33C7E-281C-4DCE-A251-5D3CBB8E23C5}" dt="2019-02-25T19:31:56.336" v="157" actId="478"/>
          <ac:spMkLst>
            <pc:docMk/>
            <pc:sldMk cId="3908224230" sldId="256"/>
            <ac:spMk id="1147" creationId="{933EDC8C-6678-4304-859D-FBD5313797C7}"/>
          </ac:spMkLst>
        </pc:spChg>
        <pc:spChg chg="del mod topLvl">
          <ac:chgData name="Michael Karl Hinterdorfer" userId="c276cb87-832b-4bf2-ac0b-472e4dcf06a7" providerId="ADAL" clId="{7EE33C7E-281C-4DCE-A251-5D3CBB8E23C5}" dt="2019-02-25T19:31:56.336" v="157" actId="478"/>
          <ac:spMkLst>
            <pc:docMk/>
            <pc:sldMk cId="3908224230" sldId="256"/>
            <ac:spMk id="1148" creationId="{B5C16639-E12A-4C8E-81F4-BA2107044E2B}"/>
          </ac:spMkLst>
        </pc:spChg>
        <pc:spChg chg="del mod topLvl">
          <ac:chgData name="Michael Karl Hinterdorfer" userId="c276cb87-832b-4bf2-ac0b-472e4dcf06a7" providerId="ADAL" clId="{7EE33C7E-281C-4DCE-A251-5D3CBB8E23C5}" dt="2019-02-25T19:31:56.336" v="157" actId="478"/>
          <ac:spMkLst>
            <pc:docMk/>
            <pc:sldMk cId="3908224230" sldId="256"/>
            <ac:spMk id="1149" creationId="{47B7BD0A-A433-4928-888F-7D9E56761AEF}"/>
          </ac:spMkLst>
        </pc:spChg>
        <pc:spChg chg="del mod topLvl">
          <ac:chgData name="Michael Karl Hinterdorfer" userId="c276cb87-832b-4bf2-ac0b-472e4dcf06a7" providerId="ADAL" clId="{7EE33C7E-281C-4DCE-A251-5D3CBB8E23C5}" dt="2019-02-25T19:31:56.336" v="157" actId="478"/>
          <ac:spMkLst>
            <pc:docMk/>
            <pc:sldMk cId="3908224230" sldId="256"/>
            <ac:spMk id="1150" creationId="{79169D7D-F902-4666-9857-2CC8F67ED65F}"/>
          </ac:spMkLst>
        </pc:spChg>
        <pc:spChg chg="del mod topLvl">
          <ac:chgData name="Michael Karl Hinterdorfer" userId="c276cb87-832b-4bf2-ac0b-472e4dcf06a7" providerId="ADAL" clId="{7EE33C7E-281C-4DCE-A251-5D3CBB8E23C5}" dt="2019-02-25T19:31:56.336" v="157" actId="478"/>
          <ac:spMkLst>
            <pc:docMk/>
            <pc:sldMk cId="3908224230" sldId="256"/>
            <ac:spMk id="1151" creationId="{5983E3EA-11AD-4FBF-8635-A4D9B54882BA}"/>
          </ac:spMkLst>
        </pc:spChg>
        <pc:spChg chg="del mod topLvl">
          <ac:chgData name="Michael Karl Hinterdorfer" userId="c276cb87-832b-4bf2-ac0b-472e4dcf06a7" providerId="ADAL" clId="{7EE33C7E-281C-4DCE-A251-5D3CBB8E23C5}" dt="2019-02-25T19:31:56.336" v="157" actId="478"/>
          <ac:spMkLst>
            <pc:docMk/>
            <pc:sldMk cId="3908224230" sldId="256"/>
            <ac:spMk id="1152" creationId="{8A237642-EF96-4AF0-BBBB-E8BB87129AE0}"/>
          </ac:spMkLst>
        </pc:spChg>
        <pc:spChg chg="del mod topLvl">
          <ac:chgData name="Michael Karl Hinterdorfer" userId="c276cb87-832b-4bf2-ac0b-472e4dcf06a7" providerId="ADAL" clId="{7EE33C7E-281C-4DCE-A251-5D3CBB8E23C5}" dt="2019-02-25T19:31:56.336" v="157" actId="478"/>
          <ac:spMkLst>
            <pc:docMk/>
            <pc:sldMk cId="3908224230" sldId="256"/>
            <ac:spMk id="1153" creationId="{1DBB74C2-B4C5-4924-9824-4F7A429006A5}"/>
          </ac:spMkLst>
        </pc:spChg>
        <pc:spChg chg="del mod topLvl">
          <ac:chgData name="Michael Karl Hinterdorfer" userId="c276cb87-832b-4bf2-ac0b-472e4dcf06a7" providerId="ADAL" clId="{7EE33C7E-281C-4DCE-A251-5D3CBB8E23C5}" dt="2019-02-25T19:31:56.336" v="157" actId="478"/>
          <ac:spMkLst>
            <pc:docMk/>
            <pc:sldMk cId="3908224230" sldId="256"/>
            <ac:spMk id="1154" creationId="{13921309-5FF8-4290-96FA-BFA934394C59}"/>
          </ac:spMkLst>
        </pc:spChg>
        <pc:spChg chg="del mod topLvl">
          <ac:chgData name="Michael Karl Hinterdorfer" userId="c276cb87-832b-4bf2-ac0b-472e4dcf06a7" providerId="ADAL" clId="{7EE33C7E-281C-4DCE-A251-5D3CBB8E23C5}" dt="2019-02-25T19:31:56.336" v="157" actId="478"/>
          <ac:spMkLst>
            <pc:docMk/>
            <pc:sldMk cId="3908224230" sldId="256"/>
            <ac:spMk id="1155" creationId="{1A85B7FF-506A-4610-8BF7-1B5FA74D14AD}"/>
          </ac:spMkLst>
        </pc:spChg>
        <pc:spChg chg="del mod topLvl">
          <ac:chgData name="Michael Karl Hinterdorfer" userId="c276cb87-832b-4bf2-ac0b-472e4dcf06a7" providerId="ADAL" clId="{7EE33C7E-281C-4DCE-A251-5D3CBB8E23C5}" dt="2019-02-25T19:31:56.336" v="157" actId="478"/>
          <ac:spMkLst>
            <pc:docMk/>
            <pc:sldMk cId="3908224230" sldId="256"/>
            <ac:spMk id="1156" creationId="{A53E41E1-FA09-41E4-B919-C313BEE99B18}"/>
          </ac:spMkLst>
        </pc:spChg>
        <pc:spChg chg="del mod topLvl">
          <ac:chgData name="Michael Karl Hinterdorfer" userId="c276cb87-832b-4bf2-ac0b-472e4dcf06a7" providerId="ADAL" clId="{7EE33C7E-281C-4DCE-A251-5D3CBB8E23C5}" dt="2019-02-25T19:31:56.336" v="157" actId="478"/>
          <ac:spMkLst>
            <pc:docMk/>
            <pc:sldMk cId="3908224230" sldId="256"/>
            <ac:spMk id="1157" creationId="{A5B824F3-CEDF-41A2-8B74-32935DC33CCE}"/>
          </ac:spMkLst>
        </pc:spChg>
        <pc:spChg chg="del mod topLvl">
          <ac:chgData name="Michael Karl Hinterdorfer" userId="c276cb87-832b-4bf2-ac0b-472e4dcf06a7" providerId="ADAL" clId="{7EE33C7E-281C-4DCE-A251-5D3CBB8E23C5}" dt="2019-02-25T19:31:56.336" v="157" actId="478"/>
          <ac:spMkLst>
            <pc:docMk/>
            <pc:sldMk cId="3908224230" sldId="256"/>
            <ac:spMk id="1158" creationId="{E536B0F9-227A-48F3-B7C8-AA22CB9A056D}"/>
          </ac:spMkLst>
        </pc:spChg>
        <pc:spChg chg="del mod topLvl">
          <ac:chgData name="Michael Karl Hinterdorfer" userId="c276cb87-832b-4bf2-ac0b-472e4dcf06a7" providerId="ADAL" clId="{7EE33C7E-281C-4DCE-A251-5D3CBB8E23C5}" dt="2019-02-25T19:31:56.336" v="157" actId="478"/>
          <ac:spMkLst>
            <pc:docMk/>
            <pc:sldMk cId="3908224230" sldId="256"/>
            <ac:spMk id="1159" creationId="{BBBFBFF5-6466-4963-BB77-6125798A1E8A}"/>
          </ac:spMkLst>
        </pc:spChg>
        <pc:spChg chg="del mod topLvl">
          <ac:chgData name="Michael Karl Hinterdorfer" userId="c276cb87-832b-4bf2-ac0b-472e4dcf06a7" providerId="ADAL" clId="{7EE33C7E-281C-4DCE-A251-5D3CBB8E23C5}" dt="2019-02-25T19:31:56.336" v="157" actId="478"/>
          <ac:spMkLst>
            <pc:docMk/>
            <pc:sldMk cId="3908224230" sldId="256"/>
            <ac:spMk id="1160" creationId="{E50EAF85-FB76-4EB1-9F97-D286A5109753}"/>
          </ac:spMkLst>
        </pc:spChg>
        <pc:spChg chg="del mod topLvl">
          <ac:chgData name="Michael Karl Hinterdorfer" userId="c276cb87-832b-4bf2-ac0b-472e4dcf06a7" providerId="ADAL" clId="{7EE33C7E-281C-4DCE-A251-5D3CBB8E23C5}" dt="2019-02-25T19:31:56.336" v="157" actId="478"/>
          <ac:spMkLst>
            <pc:docMk/>
            <pc:sldMk cId="3908224230" sldId="256"/>
            <ac:spMk id="1161" creationId="{523F32B7-FA0F-435A-A47C-40AC440C0981}"/>
          </ac:spMkLst>
        </pc:spChg>
        <pc:spChg chg="del mod topLvl">
          <ac:chgData name="Michael Karl Hinterdorfer" userId="c276cb87-832b-4bf2-ac0b-472e4dcf06a7" providerId="ADAL" clId="{7EE33C7E-281C-4DCE-A251-5D3CBB8E23C5}" dt="2019-02-25T19:31:56.336" v="157" actId="478"/>
          <ac:spMkLst>
            <pc:docMk/>
            <pc:sldMk cId="3908224230" sldId="256"/>
            <ac:spMk id="1162" creationId="{AF97EEC3-C2DE-4BEA-92B7-BF09F57633DD}"/>
          </ac:spMkLst>
        </pc:spChg>
        <pc:spChg chg="del mod topLvl">
          <ac:chgData name="Michael Karl Hinterdorfer" userId="c276cb87-832b-4bf2-ac0b-472e4dcf06a7" providerId="ADAL" clId="{7EE33C7E-281C-4DCE-A251-5D3CBB8E23C5}" dt="2019-02-25T19:31:56.336" v="157" actId="478"/>
          <ac:spMkLst>
            <pc:docMk/>
            <pc:sldMk cId="3908224230" sldId="256"/>
            <ac:spMk id="1163" creationId="{A9073C54-B579-433F-B75F-17AB7A074494}"/>
          </ac:spMkLst>
        </pc:spChg>
        <pc:spChg chg="del mod topLvl">
          <ac:chgData name="Michael Karl Hinterdorfer" userId="c276cb87-832b-4bf2-ac0b-472e4dcf06a7" providerId="ADAL" clId="{7EE33C7E-281C-4DCE-A251-5D3CBB8E23C5}" dt="2019-02-25T19:31:56.336" v="157" actId="478"/>
          <ac:spMkLst>
            <pc:docMk/>
            <pc:sldMk cId="3908224230" sldId="256"/>
            <ac:spMk id="1164" creationId="{EA896DDF-A7E5-4BC3-AB56-175F03B50067}"/>
          </ac:spMkLst>
        </pc:spChg>
        <pc:spChg chg="del mod topLvl">
          <ac:chgData name="Michael Karl Hinterdorfer" userId="c276cb87-832b-4bf2-ac0b-472e4dcf06a7" providerId="ADAL" clId="{7EE33C7E-281C-4DCE-A251-5D3CBB8E23C5}" dt="2019-02-25T19:31:56.336" v="157" actId="478"/>
          <ac:spMkLst>
            <pc:docMk/>
            <pc:sldMk cId="3908224230" sldId="256"/>
            <ac:spMk id="1165" creationId="{F5571E3C-4855-4B3F-9069-108F7A0D7DFF}"/>
          </ac:spMkLst>
        </pc:spChg>
        <pc:spChg chg="del mod topLvl">
          <ac:chgData name="Michael Karl Hinterdorfer" userId="c276cb87-832b-4bf2-ac0b-472e4dcf06a7" providerId="ADAL" clId="{7EE33C7E-281C-4DCE-A251-5D3CBB8E23C5}" dt="2019-02-25T19:31:56.336" v="157" actId="478"/>
          <ac:spMkLst>
            <pc:docMk/>
            <pc:sldMk cId="3908224230" sldId="256"/>
            <ac:spMk id="1166" creationId="{B1E371EA-24B0-4040-8C06-0F285570BE6F}"/>
          </ac:spMkLst>
        </pc:spChg>
        <pc:spChg chg="del mod topLvl">
          <ac:chgData name="Michael Karl Hinterdorfer" userId="c276cb87-832b-4bf2-ac0b-472e4dcf06a7" providerId="ADAL" clId="{7EE33C7E-281C-4DCE-A251-5D3CBB8E23C5}" dt="2019-02-25T19:31:56.336" v="157" actId="478"/>
          <ac:spMkLst>
            <pc:docMk/>
            <pc:sldMk cId="3908224230" sldId="256"/>
            <ac:spMk id="1167" creationId="{07D737B0-AABB-4521-9DB4-4E582231D65A}"/>
          </ac:spMkLst>
        </pc:spChg>
        <pc:spChg chg="del mod topLvl">
          <ac:chgData name="Michael Karl Hinterdorfer" userId="c276cb87-832b-4bf2-ac0b-472e4dcf06a7" providerId="ADAL" clId="{7EE33C7E-281C-4DCE-A251-5D3CBB8E23C5}" dt="2019-02-25T19:31:56.336" v="157" actId="478"/>
          <ac:spMkLst>
            <pc:docMk/>
            <pc:sldMk cId="3908224230" sldId="256"/>
            <ac:spMk id="1168" creationId="{DE2072EC-BA06-4E41-B4B1-CA9E3BFAE451}"/>
          </ac:spMkLst>
        </pc:spChg>
        <pc:spChg chg="del mod topLvl">
          <ac:chgData name="Michael Karl Hinterdorfer" userId="c276cb87-832b-4bf2-ac0b-472e4dcf06a7" providerId="ADAL" clId="{7EE33C7E-281C-4DCE-A251-5D3CBB8E23C5}" dt="2019-02-25T19:31:56.336" v="157" actId="478"/>
          <ac:spMkLst>
            <pc:docMk/>
            <pc:sldMk cId="3908224230" sldId="256"/>
            <ac:spMk id="1169" creationId="{E679E477-8CDA-4AC1-93FF-78A0CD22DEE7}"/>
          </ac:spMkLst>
        </pc:spChg>
        <pc:spChg chg="del mod topLvl">
          <ac:chgData name="Michael Karl Hinterdorfer" userId="c276cb87-832b-4bf2-ac0b-472e4dcf06a7" providerId="ADAL" clId="{7EE33C7E-281C-4DCE-A251-5D3CBB8E23C5}" dt="2019-02-25T19:31:56.336" v="157" actId="478"/>
          <ac:spMkLst>
            <pc:docMk/>
            <pc:sldMk cId="3908224230" sldId="256"/>
            <ac:spMk id="1170" creationId="{6A88D946-D1CB-4592-8497-E5A01895D42C}"/>
          </ac:spMkLst>
        </pc:spChg>
        <pc:spChg chg="del mod topLvl">
          <ac:chgData name="Michael Karl Hinterdorfer" userId="c276cb87-832b-4bf2-ac0b-472e4dcf06a7" providerId="ADAL" clId="{7EE33C7E-281C-4DCE-A251-5D3CBB8E23C5}" dt="2019-02-25T19:31:56.336" v="157" actId="478"/>
          <ac:spMkLst>
            <pc:docMk/>
            <pc:sldMk cId="3908224230" sldId="256"/>
            <ac:spMk id="1171" creationId="{F95C64CB-06BB-4BA5-8952-6A12FEA43C83}"/>
          </ac:spMkLst>
        </pc:spChg>
        <pc:spChg chg="del mod topLvl">
          <ac:chgData name="Michael Karl Hinterdorfer" userId="c276cb87-832b-4bf2-ac0b-472e4dcf06a7" providerId="ADAL" clId="{7EE33C7E-281C-4DCE-A251-5D3CBB8E23C5}" dt="2019-02-25T19:31:56.336" v="157" actId="478"/>
          <ac:spMkLst>
            <pc:docMk/>
            <pc:sldMk cId="3908224230" sldId="256"/>
            <ac:spMk id="1172" creationId="{0194DBC7-1BFB-4720-856B-9227CB95BD23}"/>
          </ac:spMkLst>
        </pc:spChg>
        <pc:spChg chg="del mod topLvl">
          <ac:chgData name="Michael Karl Hinterdorfer" userId="c276cb87-832b-4bf2-ac0b-472e4dcf06a7" providerId="ADAL" clId="{7EE33C7E-281C-4DCE-A251-5D3CBB8E23C5}" dt="2019-02-25T19:31:56.336" v="157" actId="478"/>
          <ac:spMkLst>
            <pc:docMk/>
            <pc:sldMk cId="3908224230" sldId="256"/>
            <ac:spMk id="1173" creationId="{F406504B-07E0-42D5-911B-33C8E20F6269}"/>
          </ac:spMkLst>
        </pc:spChg>
        <pc:spChg chg="del mod topLvl">
          <ac:chgData name="Michael Karl Hinterdorfer" userId="c276cb87-832b-4bf2-ac0b-472e4dcf06a7" providerId="ADAL" clId="{7EE33C7E-281C-4DCE-A251-5D3CBB8E23C5}" dt="2019-02-25T19:31:56.336" v="157" actId="478"/>
          <ac:spMkLst>
            <pc:docMk/>
            <pc:sldMk cId="3908224230" sldId="256"/>
            <ac:spMk id="1174" creationId="{81C69704-29A7-40D1-86B2-867422FB05C9}"/>
          </ac:spMkLst>
        </pc:spChg>
        <pc:spChg chg="del mod topLvl">
          <ac:chgData name="Michael Karl Hinterdorfer" userId="c276cb87-832b-4bf2-ac0b-472e4dcf06a7" providerId="ADAL" clId="{7EE33C7E-281C-4DCE-A251-5D3CBB8E23C5}" dt="2019-02-25T19:31:56.336" v="157" actId="478"/>
          <ac:spMkLst>
            <pc:docMk/>
            <pc:sldMk cId="3908224230" sldId="256"/>
            <ac:spMk id="1175" creationId="{4A5C5F44-13F3-41E0-98BD-62BFFADC93DD}"/>
          </ac:spMkLst>
        </pc:spChg>
        <pc:spChg chg="del mod topLvl">
          <ac:chgData name="Michael Karl Hinterdorfer" userId="c276cb87-832b-4bf2-ac0b-472e4dcf06a7" providerId="ADAL" clId="{7EE33C7E-281C-4DCE-A251-5D3CBB8E23C5}" dt="2019-02-25T19:31:56.336" v="157" actId="478"/>
          <ac:spMkLst>
            <pc:docMk/>
            <pc:sldMk cId="3908224230" sldId="256"/>
            <ac:spMk id="1176" creationId="{F17A8FBA-EC8F-4DB8-A34D-E42230BD2251}"/>
          </ac:spMkLst>
        </pc:spChg>
        <pc:spChg chg="del mod topLvl">
          <ac:chgData name="Michael Karl Hinterdorfer" userId="c276cb87-832b-4bf2-ac0b-472e4dcf06a7" providerId="ADAL" clId="{7EE33C7E-281C-4DCE-A251-5D3CBB8E23C5}" dt="2019-02-25T19:31:56.336" v="157" actId="478"/>
          <ac:spMkLst>
            <pc:docMk/>
            <pc:sldMk cId="3908224230" sldId="256"/>
            <ac:spMk id="1177" creationId="{1003062B-C0C2-4802-8FCE-63CF2DC46284}"/>
          </ac:spMkLst>
        </pc:spChg>
        <pc:spChg chg="del mod topLvl">
          <ac:chgData name="Michael Karl Hinterdorfer" userId="c276cb87-832b-4bf2-ac0b-472e4dcf06a7" providerId="ADAL" clId="{7EE33C7E-281C-4DCE-A251-5D3CBB8E23C5}" dt="2019-02-25T19:31:56.336" v="157" actId="478"/>
          <ac:spMkLst>
            <pc:docMk/>
            <pc:sldMk cId="3908224230" sldId="256"/>
            <ac:spMk id="1178" creationId="{A92845EB-4F9C-4457-97DF-AC99D084E7F6}"/>
          </ac:spMkLst>
        </pc:spChg>
        <pc:spChg chg="del mod topLvl">
          <ac:chgData name="Michael Karl Hinterdorfer" userId="c276cb87-832b-4bf2-ac0b-472e4dcf06a7" providerId="ADAL" clId="{7EE33C7E-281C-4DCE-A251-5D3CBB8E23C5}" dt="2019-02-25T19:31:56.336" v="157" actId="478"/>
          <ac:spMkLst>
            <pc:docMk/>
            <pc:sldMk cId="3908224230" sldId="256"/>
            <ac:spMk id="1179" creationId="{0CECA11D-AAAA-432F-A481-942FA25E1B9D}"/>
          </ac:spMkLst>
        </pc:spChg>
        <pc:spChg chg="del mod topLvl">
          <ac:chgData name="Michael Karl Hinterdorfer" userId="c276cb87-832b-4bf2-ac0b-472e4dcf06a7" providerId="ADAL" clId="{7EE33C7E-281C-4DCE-A251-5D3CBB8E23C5}" dt="2019-02-25T19:31:56.336" v="157" actId="478"/>
          <ac:spMkLst>
            <pc:docMk/>
            <pc:sldMk cId="3908224230" sldId="256"/>
            <ac:spMk id="1180" creationId="{22E9D026-F8A1-4A49-9DBE-56C2754B3E1E}"/>
          </ac:spMkLst>
        </pc:spChg>
        <pc:spChg chg="del mod topLvl">
          <ac:chgData name="Michael Karl Hinterdorfer" userId="c276cb87-832b-4bf2-ac0b-472e4dcf06a7" providerId="ADAL" clId="{7EE33C7E-281C-4DCE-A251-5D3CBB8E23C5}" dt="2019-02-25T19:31:56.336" v="157" actId="478"/>
          <ac:spMkLst>
            <pc:docMk/>
            <pc:sldMk cId="3908224230" sldId="256"/>
            <ac:spMk id="1181" creationId="{79A250BD-C278-4B9C-ACEA-47A8E4192B95}"/>
          </ac:spMkLst>
        </pc:spChg>
        <pc:spChg chg="del mod topLvl">
          <ac:chgData name="Michael Karl Hinterdorfer" userId="c276cb87-832b-4bf2-ac0b-472e4dcf06a7" providerId="ADAL" clId="{7EE33C7E-281C-4DCE-A251-5D3CBB8E23C5}" dt="2019-02-25T19:31:56.336" v="157" actId="478"/>
          <ac:spMkLst>
            <pc:docMk/>
            <pc:sldMk cId="3908224230" sldId="256"/>
            <ac:spMk id="1182" creationId="{24FDD879-2562-47F5-9A52-3D8E43D6EC09}"/>
          </ac:spMkLst>
        </pc:spChg>
        <pc:spChg chg="del mod topLvl">
          <ac:chgData name="Michael Karl Hinterdorfer" userId="c276cb87-832b-4bf2-ac0b-472e4dcf06a7" providerId="ADAL" clId="{7EE33C7E-281C-4DCE-A251-5D3CBB8E23C5}" dt="2019-02-25T19:31:56.336" v="157" actId="478"/>
          <ac:spMkLst>
            <pc:docMk/>
            <pc:sldMk cId="3908224230" sldId="256"/>
            <ac:spMk id="1183" creationId="{D22A7788-88F6-4EE3-AAEC-60C0C173CD91}"/>
          </ac:spMkLst>
        </pc:spChg>
        <pc:spChg chg="del mod topLvl">
          <ac:chgData name="Michael Karl Hinterdorfer" userId="c276cb87-832b-4bf2-ac0b-472e4dcf06a7" providerId="ADAL" clId="{7EE33C7E-281C-4DCE-A251-5D3CBB8E23C5}" dt="2019-02-25T19:31:56.336" v="157" actId="478"/>
          <ac:spMkLst>
            <pc:docMk/>
            <pc:sldMk cId="3908224230" sldId="256"/>
            <ac:spMk id="1184" creationId="{E510C8F3-3BD6-461E-81C8-9CC7CBAB424D}"/>
          </ac:spMkLst>
        </pc:spChg>
        <pc:spChg chg="del mod topLvl">
          <ac:chgData name="Michael Karl Hinterdorfer" userId="c276cb87-832b-4bf2-ac0b-472e4dcf06a7" providerId="ADAL" clId="{7EE33C7E-281C-4DCE-A251-5D3CBB8E23C5}" dt="2019-02-25T19:31:56.336" v="157" actId="478"/>
          <ac:spMkLst>
            <pc:docMk/>
            <pc:sldMk cId="3908224230" sldId="256"/>
            <ac:spMk id="1185" creationId="{BFB877CF-356C-4BC8-8A75-1CA06FF70708}"/>
          </ac:spMkLst>
        </pc:spChg>
        <pc:spChg chg="del mod topLvl">
          <ac:chgData name="Michael Karl Hinterdorfer" userId="c276cb87-832b-4bf2-ac0b-472e4dcf06a7" providerId="ADAL" clId="{7EE33C7E-281C-4DCE-A251-5D3CBB8E23C5}" dt="2019-02-25T19:31:56.336" v="157" actId="478"/>
          <ac:spMkLst>
            <pc:docMk/>
            <pc:sldMk cId="3908224230" sldId="256"/>
            <ac:spMk id="1186" creationId="{E2D31148-E3D7-4362-AE30-A02B7DC60349}"/>
          </ac:spMkLst>
        </pc:spChg>
        <pc:spChg chg="del mod topLvl">
          <ac:chgData name="Michael Karl Hinterdorfer" userId="c276cb87-832b-4bf2-ac0b-472e4dcf06a7" providerId="ADAL" clId="{7EE33C7E-281C-4DCE-A251-5D3CBB8E23C5}" dt="2019-02-25T19:31:56.336" v="157" actId="478"/>
          <ac:spMkLst>
            <pc:docMk/>
            <pc:sldMk cId="3908224230" sldId="256"/>
            <ac:spMk id="1187" creationId="{5E8DC902-C0E4-461A-A481-EFA246B7EB21}"/>
          </ac:spMkLst>
        </pc:spChg>
        <pc:spChg chg="del mod topLvl">
          <ac:chgData name="Michael Karl Hinterdorfer" userId="c276cb87-832b-4bf2-ac0b-472e4dcf06a7" providerId="ADAL" clId="{7EE33C7E-281C-4DCE-A251-5D3CBB8E23C5}" dt="2019-02-25T19:31:56.336" v="157" actId="478"/>
          <ac:spMkLst>
            <pc:docMk/>
            <pc:sldMk cId="3908224230" sldId="256"/>
            <ac:spMk id="1188" creationId="{B0C8DB20-BB9E-4898-91BC-5A763C2FF67C}"/>
          </ac:spMkLst>
        </pc:spChg>
        <pc:spChg chg="del mod topLvl">
          <ac:chgData name="Michael Karl Hinterdorfer" userId="c276cb87-832b-4bf2-ac0b-472e4dcf06a7" providerId="ADAL" clId="{7EE33C7E-281C-4DCE-A251-5D3CBB8E23C5}" dt="2019-02-25T19:31:56.336" v="157" actId="478"/>
          <ac:spMkLst>
            <pc:docMk/>
            <pc:sldMk cId="3908224230" sldId="256"/>
            <ac:spMk id="1189" creationId="{9C605040-E404-4F76-A810-BCF477C726A5}"/>
          </ac:spMkLst>
        </pc:spChg>
        <pc:spChg chg="del mod topLvl">
          <ac:chgData name="Michael Karl Hinterdorfer" userId="c276cb87-832b-4bf2-ac0b-472e4dcf06a7" providerId="ADAL" clId="{7EE33C7E-281C-4DCE-A251-5D3CBB8E23C5}" dt="2019-02-25T19:31:56.336" v="157" actId="478"/>
          <ac:spMkLst>
            <pc:docMk/>
            <pc:sldMk cId="3908224230" sldId="256"/>
            <ac:spMk id="1190" creationId="{1B989D56-F0BB-4F9F-8A46-5F172ED0E3DE}"/>
          </ac:spMkLst>
        </pc:spChg>
        <pc:spChg chg="del mod topLvl">
          <ac:chgData name="Michael Karl Hinterdorfer" userId="c276cb87-832b-4bf2-ac0b-472e4dcf06a7" providerId="ADAL" clId="{7EE33C7E-281C-4DCE-A251-5D3CBB8E23C5}" dt="2019-02-25T19:31:56.336" v="157" actId="478"/>
          <ac:spMkLst>
            <pc:docMk/>
            <pc:sldMk cId="3908224230" sldId="256"/>
            <ac:spMk id="1191" creationId="{D4F304BE-BE2E-47E5-8C5C-9F82CAF2104D}"/>
          </ac:spMkLst>
        </pc:spChg>
        <pc:spChg chg="del mod topLvl">
          <ac:chgData name="Michael Karl Hinterdorfer" userId="c276cb87-832b-4bf2-ac0b-472e4dcf06a7" providerId="ADAL" clId="{7EE33C7E-281C-4DCE-A251-5D3CBB8E23C5}" dt="2019-02-25T19:31:56.336" v="157" actId="478"/>
          <ac:spMkLst>
            <pc:docMk/>
            <pc:sldMk cId="3908224230" sldId="256"/>
            <ac:spMk id="1192" creationId="{6E16A3C2-1BD5-4B67-8D64-3FB085231C10}"/>
          </ac:spMkLst>
        </pc:spChg>
        <pc:spChg chg="del mod topLvl">
          <ac:chgData name="Michael Karl Hinterdorfer" userId="c276cb87-832b-4bf2-ac0b-472e4dcf06a7" providerId="ADAL" clId="{7EE33C7E-281C-4DCE-A251-5D3CBB8E23C5}" dt="2019-02-25T19:31:56.336" v="157" actId="478"/>
          <ac:spMkLst>
            <pc:docMk/>
            <pc:sldMk cId="3908224230" sldId="256"/>
            <ac:spMk id="1193" creationId="{6152A1DB-B76C-422C-B473-3A2E3554A992}"/>
          </ac:spMkLst>
        </pc:spChg>
        <pc:spChg chg="del mod topLvl">
          <ac:chgData name="Michael Karl Hinterdorfer" userId="c276cb87-832b-4bf2-ac0b-472e4dcf06a7" providerId="ADAL" clId="{7EE33C7E-281C-4DCE-A251-5D3CBB8E23C5}" dt="2019-02-25T19:31:56.336" v="157" actId="478"/>
          <ac:spMkLst>
            <pc:docMk/>
            <pc:sldMk cId="3908224230" sldId="256"/>
            <ac:spMk id="1194" creationId="{2C28E080-FD78-4237-8743-DAA46DB752BA}"/>
          </ac:spMkLst>
        </pc:spChg>
        <pc:spChg chg="del mod topLvl">
          <ac:chgData name="Michael Karl Hinterdorfer" userId="c276cb87-832b-4bf2-ac0b-472e4dcf06a7" providerId="ADAL" clId="{7EE33C7E-281C-4DCE-A251-5D3CBB8E23C5}" dt="2019-02-25T19:31:56.336" v="157" actId="478"/>
          <ac:spMkLst>
            <pc:docMk/>
            <pc:sldMk cId="3908224230" sldId="256"/>
            <ac:spMk id="1195" creationId="{7F9E42A3-5184-410B-AD39-464961DAAB24}"/>
          </ac:spMkLst>
        </pc:spChg>
        <pc:spChg chg="del mod topLvl">
          <ac:chgData name="Michael Karl Hinterdorfer" userId="c276cb87-832b-4bf2-ac0b-472e4dcf06a7" providerId="ADAL" clId="{7EE33C7E-281C-4DCE-A251-5D3CBB8E23C5}" dt="2019-02-25T19:31:56.336" v="157" actId="478"/>
          <ac:spMkLst>
            <pc:docMk/>
            <pc:sldMk cId="3908224230" sldId="256"/>
            <ac:spMk id="1196" creationId="{D63B1512-DA5C-4288-A66E-406CFBC85B55}"/>
          </ac:spMkLst>
        </pc:spChg>
        <pc:spChg chg="del mod topLvl">
          <ac:chgData name="Michael Karl Hinterdorfer" userId="c276cb87-832b-4bf2-ac0b-472e4dcf06a7" providerId="ADAL" clId="{7EE33C7E-281C-4DCE-A251-5D3CBB8E23C5}" dt="2019-02-25T19:31:56.336" v="157" actId="478"/>
          <ac:spMkLst>
            <pc:docMk/>
            <pc:sldMk cId="3908224230" sldId="256"/>
            <ac:spMk id="1197" creationId="{256C7411-B21A-470E-A163-CBE87D8F08C3}"/>
          </ac:spMkLst>
        </pc:spChg>
        <pc:spChg chg="del mod topLvl">
          <ac:chgData name="Michael Karl Hinterdorfer" userId="c276cb87-832b-4bf2-ac0b-472e4dcf06a7" providerId="ADAL" clId="{7EE33C7E-281C-4DCE-A251-5D3CBB8E23C5}" dt="2019-02-25T19:31:56.336" v="157" actId="478"/>
          <ac:spMkLst>
            <pc:docMk/>
            <pc:sldMk cId="3908224230" sldId="256"/>
            <ac:spMk id="1198" creationId="{B7149C5E-004C-48F3-BE36-CF4424AF3C04}"/>
          </ac:spMkLst>
        </pc:spChg>
        <pc:spChg chg="del mod topLvl">
          <ac:chgData name="Michael Karl Hinterdorfer" userId="c276cb87-832b-4bf2-ac0b-472e4dcf06a7" providerId="ADAL" clId="{7EE33C7E-281C-4DCE-A251-5D3CBB8E23C5}" dt="2019-02-25T19:31:56.336" v="157" actId="478"/>
          <ac:spMkLst>
            <pc:docMk/>
            <pc:sldMk cId="3908224230" sldId="256"/>
            <ac:spMk id="1199" creationId="{CDAF1274-2EBC-4679-ACE9-C14B0697A15A}"/>
          </ac:spMkLst>
        </pc:spChg>
        <pc:spChg chg="del mod topLvl">
          <ac:chgData name="Michael Karl Hinterdorfer" userId="c276cb87-832b-4bf2-ac0b-472e4dcf06a7" providerId="ADAL" clId="{7EE33C7E-281C-4DCE-A251-5D3CBB8E23C5}" dt="2019-02-25T19:31:56.336" v="157" actId="478"/>
          <ac:spMkLst>
            <pc:docMk/>
            <pc:sldMk cId="3908224230" sldId="256"/>
            <ac:spMk id="1200" creationId="{E05D26FD-8559-4113-B900-7D9270677A9B}"/>
          </ac:spMkLst>
        </pc:spChg>
        <pc:spChg chg="del mod topLvl">
          <ac:chgData name="Michael Karl Hinterdorfer" userId="c276cb87-832b-4bf2-ac0b-472e4dcf06a7" providerId="ADAL" clId="{7EE33C7E-281C-4DCE-A251-5D3CBB8E23C5}" dt="2019-02-25T19:31:56.336" v="157" actId="478"/>
          <ac:spMkLst>
            <pc:docMk/>
            <pc:sldMk cId="3908224230" sldId="256"/>
            <ac:spMk id="1201" creationId="{98C3C96F-6A9C-44F5-B516-C5D41EB30A46}"/>
          </ac:spMkLst>
        </pc:spChg>
        <pc:spChg chg="del mod topLvl">
          <ac:chgData name="Michael Karl Hinterdorfer" userId="c276cb87-832b-4bf2-ac0b-472e4dcf06a7" providerId="ADAL" clId="{7EE33C7E-281C-4DCE-A251-5D3CBB8E23C5}" dt="2019-02-25T19:31:56.336" v="157" actId="478"/>
          <ac:spMkLst>
            <pc:docMk/>
            <pc:sldMk cId="3908224230" sldId="256"/>
            <ac:spMk id="1202" creationId="{14A39D01-6AB0-46B0-B7A1-79BE726E9623}"/>
          </ac:spMkLst>
        </pc:spChg>
        <pc:spChg chg="del mod topLvl">
          <ac:chgData name="Michael Karl Hinterdorfer" userId="c276cb87-832b-4bf2-ac0b-472e4dcf06a7" providerId="ADAL" clId="{7EE33C7E-281C-4DCE-A251-5D3CBB8E23C5}" dt="2019-02-25T19:31:56.336" v="157" actId="478"/>
          <ac:spMkLst>
            <pc:docMk/>
            <pc:sldMk cId="3908224230" sldId="256"/>
            <ac:spMk id="1203" creationId="{C6478D93-3DA0-4C21-88D3-17F76A26F2D8}"/>
          </ac:spMkLst>
        </pc:spChg>
        <pc:spChg chg="del mod topLvl">
          <ac:chgData name="Michael Karl Hinterdorfer" userId="c276cb87-832b-4bf2-ac0b-472e4dcf06a7" providerId="ADAL" clId="{7EE33C7E-281C-4DCE-A251-5D3CBB8E23C5}" dt="2019-02-25T19:31:56.336" v="157" actId="478"/>
          <ac:spMkLst>
            <pc:docMk/>
            <pc:sldMk cId="3908224230" sldId="256"/>
            <ac:spMk id="1204" creationId="{72FAC0D9-A6A4-4308-90F3-3F025DC83CAF}"/>
          </ac:spMkLst>
        </pc:spChg>
        <pc:spChg chg="del mod topLvl">
          <ac:chgData name="Michael Karl Hinterdorfer" userId="c276cb87-832b-4bf2-ac0b-472e4dcf06a7" providerId="ADAL" clId="{7EE33C7E-281C-4DCE-A251-5D3CBB8E23C5}" dt="2019-02-25T19:31:56.336" v="157" actId="478"/>
          <ac:spMkLst>
            <pc:docMk/>
            <pc:sldMk cId="3908224230" sldId="256"/>
            <ac:spMk id="1205" creationId="{A802C7A9-E4F4-4FF7-A096-07CDA844B1D8}"/>
          </ac:spMkLst>
        </pc:spChg>
        <pc:spChg chg="del mod topLvl">
          <ac:chgData name="Michael Karl Hinterdorfer" userId="c276cb87-832b-4bf2-ac0b-472e4dcf06a7" providerId="ADAL" clId="{7EE33C7E-281C-4DCE-A251-5D3CBB8E23C5}" dt="2019-02-25T19:31:56.336" v="157" actId="478"/>
          <ac:spMkLst>
            <pc:docMk/>
            <pc:sldMk cId="3908224230" sldId="256"/>
            <ac:spMk id="1206" creationId="{81DFF7E9-5DB3-43A6-8DD9-62E76DC1A109}"/>
          </ac:spMkLst>
        </pc:spChg>
        <pc:spChg chg="del mod topLvl">
          <ac:chgData name="Michael Karl Hinterdorfer" userId="c276cb87-832b-4bf2-ac0b-472e4dcf06a7" providerId="ADAL" clId="{7EE33C7E-281C-4DCE-A251-5D3CBB8E23C5}" dt="2019-02-25T19:31:56.336" v="157" actId="478"/>
          <ac:spMkLst>
            <pc:docMk/>
            <pc:sldMk cId="3908224230" sldId="256"/>
            <ac:spMk id="1207" creationId="{4BCD093F-F20D-48DE-889B-2F83D6AA5349}"/>
          </ac:spMkLst>
        </pc:spChg>
        <pc:spChg chg="del mod topLvl">
          <ac:chgData name="Michael Karl Hinterdorfer" userId="c276cb87-832b-4bf2-ac0b-472e4dcf06a7" providerId="ADAL" clId="{7EE33C7E-281C-4DCE-A251-5D3CBB8E23C5}" dt="2019-02-25T19:31:56.336" v="157" actId="478"/>
          <ac:spMkLst>
            <pc:docMk/>
            <pc:sldMk cId="3908224230" sldId="256"/>
            <ac:spMk id="1208" creationId="{A8FFC90F-A284-4107-BE09-DDCE0046765F}"/>
          </ac:spMkLst>
        </pc:spChg>
        <pc:spChg chg="del mod topLvl">
          <ac:chgData name="Michael Karl Hinterdorfer" userId="c276cb87-832b-4bf2-ac0b-472e4dcf06a7" providerId="ADAL" clId="{7EE33C7E-281C-4DCE-A251-5D3CBB8E23C5}" dt="2019-02-25T19:31:56.336" v="157" actId="478"/>
          <ac:spMkLst>
            <pc:docMk/>
            <pc:sldMk cId="3908224230" sldId="256"/>
            <ac:spMk id="1209" creationId="{961B218E-2D3D-451A-BB80-750CF8508382}"/>
          </ac:spMkLst>
        </pc:spChg>
        <pc:spChg chg="del mod topLvl">
          <ac:chgData name="Michael Karl Hinterdorfer" userId="c276cb87-832b-4bf2-ac0b-472e4dcf06a7" providerId="ADAL" clId="{7EE33C7E-281C-4DCE-A251-5D3CBB8E23C5}" dt="2019-02-25T19:31:56.336" v="157" actId="478"/>
          <ac:spMkLst>
            <pc:docMk/>
            <pc:sldMk cId="3908224230" sldId="256"/>
            <ac:spMk id="1210" creationId="{8AA04A7B-AB8A-4DC5-AFF0-11457DAB04AC}"/>
          </ac:spMkLst>
        </pc:spChg>
        <pc:spChg chg="del mod topLvl">
          <ac:chgData name="Michael Karl Hinterdorfer" userId="c276cb87-832b-4bf2-ac0b-472e4dcf06a7" providerId="ADAL" clId="{7EE33C7E-281C-4DCE-A251-5D3CBB8E23C5}" dt="2019-02-25T19:31:56.336" v="157" actId="478"/>
          <ac:spMkLst>
            <pc:docMk/>
            <pc:sldMk cId="3908224230" sldId="256"/>
            <ac:spMk id="1211" creationId="{E8F1FB7A-A0C6-4D76-84BE-1F566C0C0CC3}"/>
          </ac:spMkLst>
        </pc:spChg>
        <pc:spChg chg="del mod topLvl">
          <ac:chgData name="Michael Karl Hinterdorfer" userId="c276cb87-832b-4bf2-ac0b-472e4dcf06a7" providerId="ADAL" clId="{7EE33C7E-281C-4DCE-A251-5D3CBB8E23C5}" dt="2019-02-25T19:31:56.336" v="157" actId="478"/>
          <ac:spMkLst>
            <pc:docMk/>
            <pc:sldMk cId="3908224230" sldId="256"/>
            <ac:spMk id="1212" creationId="{90A7E2F5-7849-446E-8CFD-9B30AF976A7D}"/>
          </ac:spMkLst>
        </pc:spChg>
        <pc:spChg chg="del mod topLvl">
          <ac:chgData name="Michael Karl Hinterdorfer" userId="c276cb87-832b-4bf2-ac0b-472e4dcf06a7" providerId="ADAL" clId="{7EE33C7E-281C-4DCE-A251-5D3CBB8E23C5}" dt="2019-02-25T19:31:56.336" v="157" actId="478"/>
          <ac:spMkLst>
            <pc:docMk/>
            <pc:sldMk cId="3908224230" sldId="256"/>
            <ac:spMk id="1213" creationId="{D559CAB0-57C7-4596-A85F-20EBA5FBFBC3}"/>
          </ac:spMkLst>
        </pc:spChg>
        <pc:spChg chg="del mod topLvl">
          <ac:chgData name="Michael Karl Hinterdorfer" userId="c276cb87-832b-4bf2-ac0b-472e4dcf06a7" providerId="ADAL" clId="{7EE33C7E-281C-4DCE-A251-5D3CBB8E23C5}" dt="2019-02-25T19:31:56.336" v="157" actId="478"/>
          <ac:spMkLst>
            <pc:docMk/>
            <pc:sldMk cId="3908224230" sldId="256"/>
            <ac:spMk id="1214" creationId="{A3C4D307-6D1F-4E72-8D33-DDE98516B2FF}"/>
          </ac:spMkLst>
        </pc:spChg>
        <pc:spChg chg="del mod topLvl">
          <ac:chgData name="Michael Karl Hinterdorfer" userId="c276cb87-832b-4bf2-ac0b-472e4dcf06a7" providerId="ADAL" clId="{7EE33C7E-281C-4DCE-A251-5D3CBB8E23C5}" dt="2019-02-25T19:31:56.336" v="157" actId="478"/>
          <ac:spMkLst>
            <pc:docMk/>
            <pc:sldMk cId="3908224230" sldId="256"/>
            <ac:spMk id="1215" creationId="{505D2361-428E-4368-8671-F98AF71EA880}"/>
          </ac:spMkLst>
        </pc:spChg>
        <pc:spChg chg="del mod topLvl">
          <ac:chgData name="Michael Karl Hinterdorfer" userId="c276cb87-832b-4bf2-ac0b-472e4dcf06a7" providerId="ADAL" clId="{7EE33C7E-281C-4DCE-A251-5D3CBB8E23C5}" dt="2019-02-25T19:31:56.336" v="157" actId="478"/>
          <ac:spMkLst>
            <pc:docMk/>
            <pc:sldMk cId="3908224230" sldId="256"/>
            <ac:spMk id="1216" creationId="{34CBC112-BE81-4E04-8138-C87F7E43D192}"/>
          </ac:spMkLst>
        </pc:spChg>
        <pc:spChg chg="del mod topLvl">
          <ac:chgData name="Michael Karl Hinterdorfer" userId="c276cb87-832b-4bf2-ac0b-472e4dcf06a7" providerId="ADAL" clId="{7EE33C7E-281C-4DCE-A251-5D3CBB8E23C5}" dt="2019-02-25T19:31:56.336" v="157" actId="478"/>
          <ac:spMkLst>
            <pc:docMk/>
            <pc:sldMk cId="3908224230" sldId="256"/>
            <ac:spMk id="1217" creationId="{982F97B3-35A8-4D3F-A393-F6484FCBF716}"/>
          </ac:spMkLst>
        </pc:spChg>
        <pc:spChg chg="del mod topLvl">
          <ac:chgData name="Michael Karl Hinterdorfer" userId="c276cb87-832b-4bf2-ac0b-472e4dcf06a7" providerId="ADAL" clId="{7EE33C7E-281C-4DCE-A251-5D3CBB8E23C5}" dt="2019-02-25T19:31:56.336" v="157" actId="478"/>
          <ac:spMkLst>
            <pc:docMk/>
            <pc:sldMk cId="3908224230" sldId="256"/>
            <ac:spMk id="1218" creationId="{BE6ABC8F-5314-4977-AAA4-75942E1BFC36}"/>
          </ac:spMkLst>
        </pc:spChg>
        <pc:spChg chg="del mod topLvl">
          <ac:chgData name="Michael Karl Hinterdorfer" userId="c276cb87-832b-4bf2-ac0b-472e4dcf06a7" providerId="ADAL" clId="{7EE33C7E-281C-4DCE-A251-5D3CBB8E23C5}" dt="2019-02-25T19:31:56.336" v="157" actId="478"/>
          <ac:spMkLst>
            <pc:docMk/>
            <pc:sldMk cId="3908224230" sldId="256"/>
            <ac:spMk id="1219" creationId="{A2369FD0-1012-47A1-A0B1-AE9143F28D33}"/>
          </ac:spMkLst>
        </pc:spChg>
        <pc:spChg chg="del mod topLvl">
          <ac:chgData name="Michael Karl Hinterdorfer" userId="c276cb87-832b-4bf2-ac0b-472e4dcf06a7" providerId="ADAL" clId="{7EE33C7E-281C-4DCE-A251-5D3CBB8E23C5}" dt="2019-02-25T19:31:56.336" v="157" actId="478"/>
          <ac:spMkLst>
            <pc:docMk/>
            <pc:sldMk cId="3908224230" sldId="256"/>
            <ac:spMk id="1220" creationId="{6F1663C7-7FCC-4BB7-BDDB-2C03E72E5065}"/>
          </ac:spMkLst>
        </pc:spChg>
        <pc:spChg chg="del mod topLvl">
          <ac:chgData name="Michael Karl Hinterdorfer" userId="c276cb87-832b-4bf2-ac0b-472e4dcf06a7" providerId="ADAL" clId="{7EE33C7E-281C-4DCE-A251-5D3CBB8E23C5}" dt="2019-02-25T19:31:56.336" v="157" actId="478"/>
          <ac:spMkLst>
            <pc:docMk/>
            <pc:sldMk cId="3908224230" sldId="256"/>
            <ac:spMk id="1221" creationId="{F15A0496-AE1B-4D7F-9BAE-8E21CEDBBB58}"/>
          </ac:spMkLst>
        </pc:spChg>
        <pc:spChg chg="del mod topLvl">
          <ac:chgData name="Michael Karl Hinterdorfer" userId="c276cb87-832b-4bf2-ac0b-472e4dcf06a7" providerId="ADAL" clId="{7EE33C7E-281C-4DCE-A251-5D3CBB8E23C5}" dt="2019-02-25T19:31:56.336" v="157" actId="478"/>
          <ac:spMkLst>
            <pc:docMk/>
            <pc:sldMk cId="3908224230" sldId="256"/>
            <ac:spMk id="1222" creationId="{5BCBBA39-B9FC-4A22-96B4-1F3FD6200721}"/>
          </ac:spMkLst>
        </pc:spChg>
        <pc:spChg chg="del mod topLvl">
          <ac:chgData name="Michael Karl Hinterdorfer" userId="c276cb87-832b-4bf2-ac0b-472e4dcf06a7" providerId="ADAL" clId="{7EE33C7E-281C-4DCE-A251-5D3CBB8E23C5}" dt="2019-02-25T19:31:56.336" v="157" actId="478"/>
          <ac:spMkLst>
            <pc:docMk/>
            <pc:sldMk cId="3908224230" sldId="256"/>
            <ac:spMk id="1223" creationId="{82E39FC8-605A-4876-8F70-7996A9CCE91E}"/>
          </ac:spMkLst>
        </pc:spChg>
        <pc:spChg chg="del mod topLvl">
          <ac:chgData name="Michael Karl Hinterdorfer" userId="c276cb87-832b-4bf2-ac0b-472e4dcf06a7" providerId="ADAL" clId="{7EE33C7E-281C-4DCE-A251-5D3CBB8E23C5}" dt="2019-02-25T19:31:56.336" v="157" actId="478"/>
          <ac:spMkLst>
            <pc:docMk/>
            <pc:sldMk cId="3908224230" sldId="256"/>
            <ac:spMk id="1224" creationId="{899975F0-1E2E-4CE8-B142-E2784211C054}"/>
          </ac:spMkLst>
        </pc:spChg>
        <pc:spChg chg="del mod topLvl">
          <ac:chgData name="Michael Karl Hinterdorfer" userId="c276cb87-832b-4bf2-ac0b-472e4dcf06a7" providerId="ADAL" clId="{7EE33C7E-281C-4DCE-A251-5D3CBB8E23C5}" dt="2019-02-25T19:31:56.336" v="157" actId="478"/>
          <ac:spMkLst>
            <pc:docMk/>
            <pc:sldMk cId="3908224230" sldId="256"/>
            <ac:spMk id="1225" creationId="{D6C432C7-BE2F-4AA0-B885-C1A6918E3DE1}"/>
          </ac:spMkLst>
        </pc:spChg>
        <pc:spChg chg="del mod topLvl">
          <ac:chgData name="Michael Karl Hinterdorfer" userId="c276cb87-832b-4bf2-ac0b-472e4dcf06a7" providerId="ADAL" clId="{7EE33C7E-281C-4DCE-A251-5D3CBB8E23C5}" dt="2019-02-25T19:31:56.336" v="157" actId="478"/>
          <ac:spMkLst>
            <pc:docMk/>
            <pc:sldMk cId="3908224230" sldId="256"/>
            <ac:spMk id="1226" creationId="{4899D80F-A8DD-475F-BE91-82B7D96829A1}"/>
          </ac:spMkLst>
        </pc:spChg>
        <pc:spChg chg="del mod topLvl">
          <ac:chgData name="Michael Karl Hinterdorfer" userId="c276cb87-832b-4bf2-ac0b-472e4dcf06a7" providerId="ADAL" clId="{7EE33C7E-281C-4DCE-A251-5D3CBB8E23C5}" dt="2019-02-25T19:31:56.336" v="157" actId="478"/>
          <ac:spMkLst>
            <pc:docMk/>
            <pc:sldMk cId="3908224230" sldId="256"/>
            <ac:spMk id="1227" creationId="{ECA99EA0-F70D-45C2-AF66-8BFA9D4253F4}"/>
          </ac:spMkLst>
        </pc:spChg>
        <pc:spChg chg="del mod topLvl">
          <ac:chgData name="Michael Karl Hinterdorfer" userId="c276cb87-832b-4bf2-ac0b-472e4dcf06a7" providerId="ADAL" clId="{7EE33C7E-281C-4DCE-A251-5D3CBB8E23C5}" dt="2019-02-25T19:31:56.336" v="157" actId="478"/>
          <ac:spMkLst>
            <pc:docMk/>
            <pc:sldMk cId="3908224230" sldId="256"/>
            <ac:spMk id="1228" creationId="{E0409A12-D735-4E3B-8DF6-259FD6C1981E}"/>
          </ac:spMkLst>
        </pc:spChg>
        <pc:spChg chg="del mod topLvl">
          <ac:chgData name="Michael Karl Hinterdorfer" userId="c276cb87-832b-4bf2-ac0b-472e4dcf06a7" providerId="ADAL" clId="{7EE33C7E-281C-4DCE-A251-5D3CBB8E23C5}" dt="2019-02-25T19:31:56.336" v="157" actId="478"/>
          <ac:spMkLst>
            <pc:docMk/>
            <pc:sldMk cId="3908224230" sldId="256"/>
            <ac:spMk id="1229" creationId="{92BD4B1F-E9EC-4BCD-A2CB-15454FA3E6B1}"/>
          </ac:spMkLst>
        </pc:spChg>
        <pc:spChg chg="del mod topLvl">
          <ac:chgData name="Michael Karl Hinterdorfer" userId="c276cb87-832b-4bf2-ac0b-472e4dcf06a7" providerId="ADAL" clId="{7EE33C7E-281C-4DCE-A251-5D3CBB8E23C5}" dt="2019-02-25T19:31:56.336" v="157" actId="478"/>
          <ac:spMkLst>
            <pc:docMk/>
            <pc:sldMk cId="3908224230" sldId="256"/>
            <ac:spMk id="1230" creationId="{D815F74E-DFFD-426A-8F51-5485E609485D}"/>
          </ac:spMkLst>
        </pc:spChg>
        <pc:spChg chg="del mod topLvl">
          <ac:chgData name="Michael Karl Hinterdorfer" userId="c276cb87-832b-4bf2-ac0b-472e4dcf06a7" providerId="ADAL" clId="{7EE33C7E-281C-4DCE-A251-5D3CBB8E23C5}" dt="2019-02-25T19:31:56.336" v="157" actId="478"/>
          <ac:spMkLst>
            <pc:docMk/>
            <pc:sldMk cId="3908224230" sldId="256"/>
            <ac:spMk id="1231" creationId="{88A0DE16-FB1D-4157-9B5A-4CECB5D2A602}"/>
          </ac:spMkLst>
        </pc:spChg>
        <pc:spChg chg="del mod topLvl">
          <ac:chgData name="Michael Karl Hinterdorfer" userId="c276cb87-832b-4bf2-ac0b-472e4dcf06a7" providerId="ADAL" clId="{7EE33C7E-281C-4DCE-A251-5D3CBB8E23C5}" dt="2019-02-25T19:31:56.336" v="157" actId="478"/>
          <ac:spMkLst>
            <pc:docMk/>
            <pc:sldMk cId="3908224230" sldId="256"/>
            <ac:spMk id="1232" creationId="{DC44A051-DF42-4A2A-AABE-2CA55242EF86}"/>
          </ac:spMkLst>
        </pc:spChg>
        <pc:spChg chg="del mod topLvl">
          <ac:chgData name="Michael Karl Hinterdorfer" userId="c276cb87-832b-4bf2-ac0b-472e4dcf06a7" providerId="ADAL" clId="{7EE33C7E-281C-4DCE-A251-5D3CBB8E23C5}" dt="2019-02-25T19:31:56.336" v="157" actId="478"/>
          <ac:spMkLst>
            <pc:docMk/>
            <pc:sldMk cId="3908224230" sldId="256"/>
            <ac:spMk id="1233" creationId="{C813D356-B20D-451C-B956-60DD2541A024}"/>
          </ac:spMkLst>
        </pc:spChg>
        <pc:spChg chg="del mod topLvl">
          <ac:chgData name="Michael Karl Hinterdorfer" userId="c276cb87-832b-4bf2-ac0b-472e4dcf06a7" providerId="ADAL" clId="{7EE33C7E-281C-4DCE-A251-5D3CBB8E23C5}" dt="2019-02-25T19:31:56.336" v="157" actId="478"/>
          <ac:spMkLst>
            <pc:docMk/>
            <pc:sldMk cId="3908224230" sldId="256"/>
            <ac:spMk id="1234" creationId="{8B681FBA-72FB-42C4-9DBD-3CD22AECF4E0}"/>
          </ac:spMkLst>
        </pc:spChg>
        <pc:spChg chg="del mod topLvl">
          <ac:chgData name="Michael Karl Hinterdorfer" userId="c276cb87-832b-4bf2-ac0b-472e4dcf06a7" providerId="ADAL" clId="{7EE33C7E-281C-4DCE-A251-5D3CBB8E23C5}" dt="2019-02-25T19:31:56.336" v="157" actId="478"/>
          <ac:spMkLst>
            <pc:docMk/>
            <pc:sldMk cId="3908224230" sldId="256"/>
            <ac:spMk id="1235" creationId="{2E71590B-BBA7-43D4-825C-EE2A18AA7CB9}"/>
          </ac:spMkLst>
        </pc:spChg>
        <pc:spChg chg="del mod topLvl">
          <ac:chgData name="Michael Karl Hinterdorfer" userId="c276cb87-832b-4bf2-ac0b-472e4dcf06a7" providerId="ADAL" clId="{7EE33C7E-281C-4DCE-A251-5D3CBB8E23C5}" dt="2019-02-25T19:31:56.336" v="157" actId="478"/>
          <ac:spMkLst>
            <pc:docMk/>
            <pc:sldMk cId="3908224230" sldId="256"/>
            <ac:spMk id="1236" creationId="{90F02AB8-A65E-4768-92BA-38ADCC41B217}"/>
          </ac:spMkLst>
        </pc:spChg>
        <pc:spChg chg="del mod topLvl">
          <ac:chgData name="Michael Karl Hinterdorfer" userId="c276cb87-832b-4bf2-ac0b-472e4dcf06a7" providerId="ADAL" clId="{7EE33C7E-281C-4DCE-A251-5D3CBB8E23C5}" dt="2019-02-25T19:31:56.336" v="157" actId="478"/>
          <ac:spMkLst>
            <pc:docMk/>
            <pc:sldMk cId="3908224230" sldId="256"/>
            <ac:spMk id="1237" creationId="{EC7DC0AC-B6E7-40B5-93DD-7A3FFFA71130}"/>
          </ac:spMkLst>
        </pc:spChg>
        <pc:spChg chg="del mod topLvl">
          <ac:chgData name="Michael Karl Hinterdorfer" userId="c276cb87-832b-4bf2-ac0b-472e4dcf06a7" providerId="ADAL" clId="{7EE33C7E-281C-4DCE-A251-5D3CBB8E23C5}" dt="2019-02-25T19:31:56.336" v="157" actId="478"/>
          <ac:spMkLst>
            <pc:docMk/>
            <pc:sldMk cId="3908224230" sldId="256"/>
            <ac:spMk id="1238" creationId="{D2D59674-D70F-4D7F-95BF-1220ADE9D5F0}"/>
          </ac:spMkLst>
        </pc:spChg>
        <pc:spChg chg="del mod topLvl">
          <ac:chgData name="Michael Karl Hinterdorfer" userId="c276cb87-832b-4bf2-ac0b-472e4dcf06a7" providerId="ADAL" clId="{7EE33C7E-281C-4DCE-A251-5D3CBB8E23C5}" dt="2019-02-25T19:31:56.336" v="157" actId="478"/>
          <ac:spMkLst>
            <pc:docMk/>
            <pc:sldMk cId="3908224230" sldId="256"/>
            <ac:spMk id="1239" creationId="{C40465B0-447C-4E40-95BC-DD5953EB1F5E}"/>
          </ac:spMkLst>
        </pc:spChg>
        <pc:spChg chg="del mod topLvl">
          <ac:chgData name="Michael Karl Hinterdorfer" userId="c276cb87-832b-4bf2-ac0b-472e4dcf06a7" providerId="ADAL" clId="{7EE33C7E-281C-4DCE-A251-5D3CBB8E23C5}" dt="2019-02-25T19:31:56.336" v="157" actId="478"/>
          <ac:spMkLst>
            <pc:docMk/>
            <pc:sldMk cId="3908224230" sldId="256"/>
            <ac:spMk id="1240" creationId="{4410AF98-2D68-41D9-BFED-66FD88242C6E}"/>
          </ac:spMkLst>
        </pc:spChg>
        <pc:spChg chg="del mod topLvl">
          <ac:chgData name="Michael Karl Hinterdorfer" userId="c276cb87-832b-4bf2-ac0b-472e4dcf06a7" providerId="ADAL" clId="{7EE33C7E-281C-4DCE-A251-5D3CBB8E23C5}" dt="2019-02-25T19:31:56.336" v="157" actId="478"/>
          <ac:spMkLst>
            <pc:docMk/>
            <pc:sldMk cId="3908224230" sldId="256"/>
            <ac:spMk id="1241" creationId="{0F333117-1FF8-43A7-B69D-106B4F376B81}"/>
          </ac:spMkLst>
        </pc:spChg>
        <pc:spChg chg="del mod topLvl">
          <ac:chgData name="Michael Karl Hinterdorfer" userId="c276cb87-832b-4bf2-ac0b-472e4dcf06a7" providerId="ADAL" clId="{7EE33C7E-281C-4DCE-A251-5D3CBB8E23C5}" dt="2019-02-25T19:31:56.336" v="157" actId="478"/>
          <ac:spMkLst>
            <pc:docMk/>
            <pc:sldMk cId="3908224230" sldId="256"/>
            <ac:spMk id="1242" creationId="{48558E87-C43E-4AFD-A72D-FE93D8EA604B}"/>
          </ac:spMkLst>
        </pc:spChg>
        <pc:spChg chg="del mod topLvl">
          <ac:chgData name="Michael Karl Hinterdorfer" userId="c276cb87-832b-4bf2-ac0b-472e4dcf06a7" providerId="ADAL" clId="{7EE33C7E-281C-4DCE-A251-5D3CBB8E23C5}" dt="2019-02-25T19:31:56.336" v="157" actId="478"/>
          <ac:spMkLst>
            <pc:docMk/>
            <pc:sldMk cId="3908224230" sldId="256"/>
            <ac:spMk id="1243" creationId="{829830D4-44E3-422D-8899-210E66A84866}"/>
          </ac:spMkLst>
        </pc:spChg>
        <pc:spChg chg="del mod topLvl">
          <ac:chgData name="Michael Karl Hinterdorfer" userId="c276cb87-832b-4bf2-ac0b-472e4dcf06a7" providerId="ADAL" clId="{7EE33C7E-281C-4DCE-A251-5D3CBB8E23C5}" dt="2019-02-25T19:31:56.336" v="157" actId="478"/>
          <ac:spMkLst>
            <pc:docMk/>
            <pc:sldMk cId="3908224230" sldId="256"/>
            <ac:spMk id="1244" creationId="{55780DD9-CD36-416B-80CF-8C3C93ADB028}"/>
          </ac:spMkLst>
        </pc:spChg>
        <pc:spChg chg="del mod topLvl">
          <ac:chgData name="Michael Karl Hinterdorfer" userId="c276cb87-832b-4bf2-ac0b-472e4dcf06a7" providerId="ADAL" clId="{7EE33C7E-281C-4DCE-A251-5D3CBB8E23C5}" dt="2019-02-25T19:31:56.336" v="157" actId="478"/>
          <ac:spMkLst>
            <pc:docMk/>
            <pc:sldMk cId="3908224230" sldId="256"/>
            <ac:spMk id="1245" creationId="{F929D20D-0FC2-4AEC-9F0D-7C4BC48520A4}"/>
          </ac:spMkLst>
        </pc:spChg>
        <pc:spChg chg="del mod topLvl">
          <ac:chgData name="Michael Karl Hinterdorfer" userId="c276cb87-832b-4bf2-ac0b-472e4dcf06a7" providerId="ADAL" clId="{7EE33C7E-281C-4DCE-A251-5D3CBB8E23C5}" dt="2019-02-25T19:31:56.336" v="157" actId="478"/>
          <ac:spMkLst>
            <pc:docMk/>
            <pc:sldMk cId="3908224230" sldId="256"/>
            <ac:spMk id="1246" creationId="{A457B90A-B29C-456B-96E5-67A8B962F747}"/>
          </ac:spMkLst>
        </pc:spChg>
        <pc:spChg chg="del mod topLvl">
          <ac:chgData name="Michael Karl Hinterdorfer" userId="c276cb87-832b-4bf2-ac0b-472e4dcf06a7" providerId="ADAL" clId="{7EE33C7E-281C-4DCE-A251-5D3CBB8E23C5}" dt="2019-02-25T19:31:56.336" v="157" actId="478"/>
          <ac:spMkLst>
            <pc:docMk/>
            <pc:sldMk cId="3908224230" sldId="256"/>
            <ac:spMk id="1247" creationId="{CB492437-6E8A-48A2-A07E-60A1D5A6ADF7}"/>
          </ac:spMkLst>
        </pc:spChg>
        <pc:spChg chg="del mod topLvl">
          <ac:chgData name="Michael Karl Hinterdorfer" userId="c276cb87-832b-4bf2-ac0b-472e4dcf06a7" providerId="ADAL" clId="{7EE33C7E-281C-4DCE-A251-5D3CBB8E23C5}" dt="2019-02-25T19:31:56.336" v="157" actId="478"/>
          <ac:spMkLst>
            <pc:docMk/>
            <pc:sldMk cId="3908224230" sldId="256"/>
            <ac:spMk id="1248" creationId="{09985E78-88D9-41A1-8101-E80CE3C29D6E}"/>
          </ac:spMkLst>
        </pc:spChg>
        <pc:spChg chg="del mod topLvl">
          <ac:chgData name="Michael Karl Hinterdorfer" userId="c276cb87-832b-4bf2-ac0b-472e4dcf06a7" providerId="ADAL" clId="{7EE33C7E-281C-4DCE-A251-5D3CBB8E23C5}" dt="2019-02-25T19:31:56.336" v="157" actId="478"/>
          <ac:spMkLst>
            <pc:docMk/>
            <pc:sldMk cId="3908224230" sldId="256"/>
            <ac:spMk id="1249" creationId="{DDA8AF7E-31C5-40FB-A2E2-C59E2FF524C9}"/>
          </ac:spMkLst>
        </pc:spChg>
        <pc:spChg chg="del mod topLvl">
          <ac:chgData name="Michael Karl Hinterdorfer" userId="c276cb87-832b-4bf2-ac0b-472e4dcf06a7" providerId="ADAL" clId="{7EE33C7E-281C-4DCE-A251-5D3CBB8E23C5}" dt="2019-02-25T19:31:56.336" v="157" actId="478"/>
          <ac:spMkLst>
            <pc:docMk/>
            <pc:sldMk cId="3908224230" sldId="256"/>
            <ac:spMk id="1250" creationId="{E6ACB58A-AF0A-46FF-B7C6-4D88E694CDF8}"/>
          </ac:spMkLst>
        </pc:spChg>
        <pc:spChg chg="del mod topLvl">
          <ac:chgData name="Michael Karl Hinterdorfer" userId="c276cb87-832b-4bf2-ac0b-472e4dcf06a7" providerId="ADAL" clId="{7EE33C7E-281C-4DCE-A251-5D3CBB8E23C5}" dt="2019-02-25T19:31:56.336" v="157" actId="478"/>
          <ac:spMkLst>
            <pc:docMk/>
            <pc:sldMk cId="3908224230" sldId="256"/>
            <ac:spMk id="1251" creationId="{73E3C6C2-7733-4884-BA2B-7F7CE23BD4A2}"/>
          </ac:spMkLst>
        </pc:spChg>
        <pc:spChg chg="del mod topLvl">
          <ac:chgData name="Michael Karl Hinterdorfer" userId="c276cb87-832b-4bf2-ac0b-472e4dcf06a7" providerId="ADAL" clId="{7EE33C7E-281C-4DCE-A251-5D3CBB8E23C5}" dt="2019-02-25T19:31:56.336" v="157" actId="478"/>
          <ac:spMkLst>
            <pc:docMk/>
            <pc:sldMk cId="3908224230" sldId="256"/>
            <ac:spMk id="1252" creationId="{25315046-9680-43C0-86B9-7BB929E01723}"/>
          </ac:spMkLst>
        </pc:spChg>
        <pc:spChg chg="del mod topLvl">
          <ac:chgData name="Michael Karl Hinterdorfer" userId="c276cb87-832b-4bf2-ac0b-472e4dcf06a7" providerId="ADAL" clId="{7EE33C7E-281C-4DCE-A251-5D3CBB8E23C5}" dt="2019-02-25T19:31:56.336" v="157" actId="478"/>
          <ac:spMkLst>
            <pc:docMk/>
            <pc:sldMk cId="3908224230" sldId="256"/>
            <ac:spMk id="1253" creationId="{7DD15368-786F-4119-913E-9C57F2381F32}"/>
          </ac:spMkLst>
        </pc:spChg>
        <pc:spChg chg="del mod topLvl">
          <ac:chgData name="Michael Karl Hinterdorfer" userId="c276cb87-832b-4bf2-ac0b-472e4dcf06a7" providerId="ADAL" clId="{7EE33C7E-281C-4DCE-A251-5D3CBB8E23C5}" dt="2019-02-25T19:31:56.336" v="157" actId="478"/>
          <ac:spMkLst>
            <pc:docMk/>
            <pc:sldMk cId="3908224230" sldId="256"/>
            <ac:spMk id="1254" creationId="{34D9080B-9861-48B5-9651-22558A448F86}"/>
          </ac:spMkLst>
        </pc:spChg>
        <pc:spChg chg="del mod topLvl">
          <ac:chgData name="Michael Karl Hinterdorfer" userId="c276cb87-832b-4bf2-ac0b-472e4dcf06a7" providerId="ADAL" clId="{7EE33C7E-281C-4DCE-A251-5D3CBB8E23C5}" dt="2019-02-25T19:31:56.336" v="157" actId="478"/>
          <ac:spMkLst>
            <pc:docMk/>
            <pc:sldMk cId="3908224230" sldId="256"/>
            <ac:spMk id="1255" creationId="{1FEBF999-6097-4115-8CBA-D4707DD1FAE3}"/>
          </ac:spMkLst>
        </pc:spChg>
        <pc:spChg chg="del mod topLvl">
          <ac:chgData name="Michael Karl Hinterdorfer" userId="c276cb87-832b-4bf2-ac0b-472e4dcf06a7" providerId="ADAL" clId="{7EE33C7E-281C-4DCE-A251-5D3CBB8E23C5}" dt="2019-02-25T19:31:56.336" v="157" actId="478"/>
          <ac:spMkLst>
            <pc:docMk/>
            <pc:sldMk cId="3908224230" sldId="256"/>
            <ac:spMk id="1256" creationId="{2BBAB115-1CE5-4FC1-AAC4-A62B5CFF359C}"/>
          </ac:spMkLst>
        </pc:spChg>
        <pc:spChg chg="del mod topLvl">
          <ac:chgData name="Michael Karl Hinterdorfer" userId="c276cb87-832b-4bf2-ac0b-472e4dcf06a7" providerId="ADAL" clId="{7EE33C7E-281C-4DCE-A251-5D3CBB8E23C5}" dt="2019-02-25T19:31:56.336" v="157" actId="478"/>
          <ac:spMkLst>
            <pc:docMk/>
            <pc:sldMk cId="3908224230" sldId="256"/>
            <ac:spMk id="1257" creationId="{88DCDB8B-A898-4CBB-A829-36F41E9E7DBB}"/>
          </ac:spMkLst>
        </pc:spChg>
        <pc:spChg chg="del mod topLvl">
          <ac:chgData name="Michael Karl Hinterdorfer" userId="c276cb87-832b-4bf2-ac0b-472e4dcf06a7" providerId="ADAL" clId="{7EE33C7E-281C-4DCE-A251-5D3CBB8E23C5}" dt="2019-02-25T19:31:56.336" v="157" actId="478"/>
          <ac:spMkLst>
            <pc:docMk/>
            <pc:sldMk cId="3908224230" sldId="256"/>
            <ac:spMk id="1258" creationId="{10B5BD5B-5110-4D22-890E-F1C808651BFF}"/>
          </ac:spMkLst>
        </pc:spChg>
        <pc:spChg chg="del mod topLvl">
          <ac:chgData name="Michael Karl Hinterdorfer" userId="c276cb87-832b-4bf2-ac0b-472e4dcf06a7" providerId="ADAL" clId="{7EE33C7E-281C-4DCE-A251-5D3CBB8E23C5}" dt="2019-02-25T19:31:56.336" v="157" actId="478"/>
          <ac:spMkLst>
            <pc:docMk/>
            <pc:sldMk cId="3908224230" sldId="256"/>
            <ac:spMk id="1259" creationId="{9B69D166-115C-46AB-9BD6-A372E2C91204}"/>
          </ac:spMkLst>
        </pc:spChg>
        <pc:spChg chg="del mod topLvl">
          <ac:chgData name="Michael Karl Hinterdorfer" userId="c276cb87-832b-4bf2-ac0b-472e4dcf06a7" providerId="ADAL" clId="{7EE33C7E-281C-4DCE-A251-5D3CBB8E23C5}" dt="2019-02-25T19:31:56.336" v="157" actId="478"/>
          <ac:spMkLst>
            <pc:docMk/>
            <pc:sldMk cId="3908224230" sldId="256"/>
            <ac:spMk id="1260" creationId="{CB42DA0A-27F9-4FEB-A088-E9F0E1756869}"/>
          </ac:spMkLst>
        </pc:spChg>
        <pc:spChg chg="del mod topLvl">
          <ac:chgData name="Michael Karl Hinterdorfer" userId="c276cb87-832b-4bf2-ac0b-472e4dcf06a7" providerId="ADAL" clId="{7EE33C7E-281C-4DCE-A251-5D3CBB8E23C5}" dt="2019-02-25T19:31:56.336" v="157" actId="478"/>
          <ac:spMkLst>
            <pc:docMk/>
            <pc:sldMk cId="3908224230" sldId="256"/>
            <ac:spMk id="1261" creationId="{D872D319-49D7-46A1-9D7B-DD3B4ADDD8FB}"/>
          </ac:spMkLst>
        </pc:spChg>
        <pc:spChg chg="del mod topLvl">
          <ac:chgData name="Michael Karl Hinterdorfer" userId="c276cb87-832b-4bf2-ac0b-472e4dcf06a7" providerId="ADAL" clId="{7EE33C7E-281C-4DCE-A251-5D3CBB8E23C5}" dt="2019-02-25T19:31:56.336" v="157" actId="478"/>
          <ac:spMkLst>
            <pc:docMk/>
            <pc:sldMk cId="3908224230" sldId="256"/>
            <ac:spMk id="1262" creationId="{45D3D5D9-4BA0-4DB3-9785-52A821818518}"/>
          </ac:spMkLst>
        </pc:spChg>
        <pc:spChg chg="del mod topLvl">
          <ac:chgData name="Michael Karl Hinterdorfer" userId="c276cb87-832b-4bf2-ac0b-472e4dcf06a7" providerId="ADAL" clId="{7EE33C7E-281C-4DCE-A251-5D3CBB8E23C5}" dt="2019-02-25T19:31:56.336" v="157" actId="478"/>
          <ac:spMkLst>
            <pc:docMk/>
            <pc:sldMk cId="3908224230" sldId="256"/>
            <ac:spMk id="1263" creationId="{B89F92D6-346B-410A-8F25-75B62C17B832}"/>
          </ac:spMkLst>
        </pc:spChg>
        <pc:spChg chg="del mod topLvl">
          <ac:chgData name="Michael Karl Hinterdorfer" userId="c276cb87-832b-4bf2-ac0b-472e4dcf06a7" providerId="ADAL" clId="{7EE33C7E-281C-4DCE-A251-5D3CBB8E23C5}" dt="2019-02-25T19:31:56.336" v="157" actId="478"/>
          <ac:spMkLst>
            <pc:docMk/>
            <pc:sldMk cId="3908224230" sldId="256"/>
            <ac:spMk id="1264" creationId="{D7CDF182-4EEE-4B54-BCD0-BF96394A18BC}"/>
          </ac:spMkLst>
        </pc:spChg>
        <pc:spChg chg="del mod topLvl">
          <ac:chgData name="Michael Karl Hinterdorfer" userId="c276cb87-832b-4bf2-ac0b-472e4dcf06a7" providerId="ADAL" clId="{7EE33C7E-281C-4DCE-A251-5D3CBB8E23C5}" dt="2019-02-25T19:31:56.336" v="157" actId="478"/>
          <ac:spMkLst>
            <pc:docMk/>
            <pc:sldMk cId="3908224230" sldId="256"/>
            <ac:spMk id="1265" creationId="{A6C035DE-9E91-4132-87E7-77E98354EBE5}"/>
          </ac:spMkLst>
        </pc:spChg>
        <pc:spChg chg="del mod topLvl">
          <ac:chgData name="Michael Karl Hinterdorfer" userId="c276cb87-832b-4bf2-ac0b-472e4dcf06a7" providerId="ADAL" clId="{7EE33C7E-281C-4DCE-A251-5D3CBB8E23C5}" dt="2019-02-25T19:31:56.336" v="157" actId="478"/>
          <ac:spMkLst>
            <pc:docMk/>
            <pc:sldMk cId="3908224230" sldId="256"/>
            <ac:spMk id="1266" creationId="{D97C6C2C-E5C6-490D-8F34-67EE0C227A76}"/>
          </ac:spMkLst>
        </pc:spChg>
        <pc:spChg chg="del mod topLvl">
          <ac:chgData name="Michael Karl Hinterdorfer" userId="c276cb87-832b-4bf2-ac0b-472e4dcf06a7" providerId="ADAL" clId="{7EE33C7E-281C-4DCE-A251-5D3CBB8E23C5}" dt="2019-02-25T19:31:56.336" v="157" actId="478"/>
          <ac:spMkLst>
            <pc:docMk/>
            <pc:sldMk cId="3908224230" sldId="256"/>
            <ac:spMk id="1267" creationId="{C082E7B7-CC2B-4890-8A4C-DE0C03DD4348}"/>
          </ac:spMkLst>
        </pc:spChg>
        <pc:spChg chg="del mod topLvl">
          <ac:chgData name="Michael Karl Hinterdorfer" userId="c276cb87-832b-4bf2-ac0b-472e4dcf06a7" providerId="ADAL" clId="{7EE33C7E-281C-4DCE-A251-5D3CBB8E23C5}" dt="2019-02-25T19:31:56.336" v="157" actId="478"/>
          <ac:spMkLst>
            <pc:docMk/>
            <pc:sldMk cId="3908224230" sldId="256"/>
            <ac:spMk id="1268" creationId="{48E3A0BD-F469-435E-B93E-35C34A93A9D9}"/>
          </ac:spMkLst>
        </pc:spChg>
        <pc:spChg chg="del mod topLvl">
          <ac:chgData name="Michael Karl Hinterdorfer" userId="c276cb87-832b-4bf2-ac0b-472e4dcf06a7" providerId="ADAL" clId="{7EE33C7E-281C-4DCE-A251-5D3CBB8E23C5}" dt="2019-02-25T19:31:56.336" v="157" actId="478"/>
          <ac:spMkLst>
            <pc:docMk/>
            <pc:sldMk cId="3908224230" sldId="256"/>
            <ac:spMk id="1269" creationId="{AD0EE8E2-8F3D-4521-AB65-4F4EC4242BF2}"/>
          </ac:spMkLst>
        </pc:spChg>
        <pc:spChg chg="del mod topLvl">
          <ac:chgData name="Michael Karl Hinterdorfer" userId="c276cb87-832b-4bf2-ac0b-472e4dcf06a7" providerId="ADAL" clId="{7EE33C7E-281C-4DCE-A251-5D3CBB8E23C5}" dt="2019-02-25T19:31:56.336" v="157" actId="478"/>
          <ac:spMkLst>
            <pc:docMk/>
            <pc:sldMk cId="3908224230" sldId="256"/>
            <ac:spMk id="1270" creationId="{19AAA1F0-B7B0-4B71-B157-60DDE5E89FE2}"/>
          </ac:spMkLst>
        </pc:spChg>
        <pc:spChg chg="del mod topLvl">
          <ac:chgData name="Michael Karl Hinterdorfer" userId="c276cb87-832b-4bf2-ac0b-472e4dcf06a7" providerId="ADAL" clId="{7EE33C7E-281C-4DCE-A251-5D3CBB8E23C5}" dt="2019-02-25T19:31:56.336" v="157" actId="478"/>
          <ac:spMkLst>
            <pc:docMk/>
            <pc:sldMk cId="3908224230" sldId="256"/>
            <ac:spMk id="1271" creationId="{57D89B93-748E-427C-9B64-6886A4ADD68F}"/>
          </ac:spMkLst>
        </pc:spChg>
        <pc:spChg chg="del mod topLvl">
          <ac:chgData name="Michael Karl Hinterdorfer" userId="c276cb87-832b-4bf2-ac0b-472e4dcf06a7" providerId="ADAL" clId="{7EE33C7E-281C-4DCE-A251-5D3CBB8E23C5}" dt="2019-02-25T19:31:56.336" v="157" actId="478"/>
          <ac:spMkLst>
            <pc:docMk/>
            <pc:sldMk cId="3908224230" sldId="256"/>
            <ac:spMk id="1272" creationId="{63B106E3-ABFC-4D15-9964-73EB010EE317}"/>
          </ac:spMkLst>
        </pc:spChg>
        <pc:spChg chg="del mod topLvl">
          <ac:chgData name="Michael Karl Hinterdorfer" userId="c276cb87-832b-4bf2-ac0b-472e4dcf06a7" providerId="ADAL" clId="{7EE33C7E-281C-4DCE-A251-5D3CBB8E23C5}" dt="2019-02-25T19:31:56.336" v="157" actId="478"/>
          <ac:spMkLst>
            <pc:docMk/>
            <pc:sldMk cId="3908224230" sldId="256"/>
            <ac:spMk id="1273" creationId="{B3C926E5-2A01-49F5-BE25-5D9ED1A36DB3}"/>
          </ac:spMkLst>
        </pc:spChg>
        <pc:spChg chg="del mod topLvl">
          <ac:chgData name="Michael Karl Hinterdorfer" userId="c276cb87-832b-4bf2-ac0b-472e4dcf06a7" providerId="ADAL" clId="{7EE33C7E-281C-4DCE-A251-5D3CBB8E23C5}" dt="2019-02-25T19:31:56.336" v="157" actId="478"/>
          <ac:spMkLst>
            <pc:docMk/>
            <pc:sldMk cId="3908224230" sldId="256"/>
            <ac:spMk id="1274" creationId="{E29AB00C-EBDF-4D60-B59E-52E0635D4FC1}"/>
          </ac:spMkLst>
        </pc:spChg>
        <pc:spChg chg="del mod topLvl">
          <ac:chgData name="Michael Karl Hinterdorfer" userId="c276cb87-832b-4bf2-ac0b-472e4dcf06a7" providerId="ADAL" clId="{7EE33C7E-281C-4DCE-A251-5D3CBB8E23C5}" dt="2019-02-25T19:31:56.336" v="157" actId="478"/>
          <ac:spMkLst>
            <pc:docMk/>
            <pc:sldMk cId="3908224230" sldId="256"/>
            <ac:spMk id="1275" creationId="{9FED629A-C26C-436B-B5CF-697D32D3A011}"/>
          </ac:spMkLst>
        </pc:spChg>
        <pc:spChg chg="del mod topLvl">
          <ac:chgData name="Michael Karl Hinterdorfer" userId="c276cb87-832b-4bf2-ac0b-472e4dcf06a7" providerId="ADAL" clId="{7EE33C7E-281C-4DCE-A251-5D3CBB8E23C5}" dt="2019-02-25T19:31:56.336" v="157" actId="478"/>
          <ac:spMkLst>
            <pc:docMk/>
            <pc:sldMk cId="3908224230" sldId="256"/>
            <ac:spMk id="1276" creationId="{72BFEFED-3007-4067-B90B-2A5558A6C137}"/>
          </ac:spMkLst>
        </pc:spChg>
        <pc:spChg chg="del mod topLvl">
          <ac:chgData name="Michael Karl Hinterdorfer" userId="c276cb87-832b-4bf2-ac0b-472e4dcf06a7" providerId="ADAL" clId="{7EE33C7E-281C-4DCE-A251-5D3CBB8E23C5}" dt="2019-02-25T19:31:56.336" v="157" actId="478"/>
          <ac:spMkLst>
            <pc:docMk/>
            <pc:sldMk cId="3908224230" sldId="256"/>
            <ac:spMk id="1277" creationId="{072AFECB-6AEC-4657-931D-B17BB1837D11}"/>
          </ac:spMkLst>
        </pc:spChg>
        <pc:spChg chg="del mod topLvl">
          <ac:chgData name="Michael Karl Hinterdorfer" userId="c276cb87-832b-4bf2-ac0b-472e4dcf06a7" providerId="ADAL" clId="{7EE33C7E-281C-4DCE-A251-5D3CBB8E23C5}" dt="2019-02-25T19:31:56.336" v="157" actId="478"/>
          <ac:spMkLst>
            <pc:docMk/>
            <pc:sldMk cId="3908224230" sldId="256"/>
            <ac:spMk id="1278" creationId="{BA891CEA-ACCE-49DA-B0DE-170D270DB55B}"/>
          </ac:spMkLst>
        </pc:spChg>
        <pc:spChg chg="del mod topLvl">
          <ac:chgData name="Michael Karl Hinterdorfer" userId="c276cb87-832b-4bf2-ac0b-472e4dcf06a7" providerId="ADAL" clId="{7EE33C7E-281C-4DCE-A251-5D3CBB8E23C5}" dt="2019-02-25T19:31:56.336" v="157" actId="478"/>
          <ac:spMkLst>
            <pc:docMk/>
            <pc:sldMk cId="3908224230" sldId="256"/>
            <ac:spMk id="1279" creationId="{6279A607-E8F7-4512-9F9D-62DD7508807B}"/>
          </ac:spMkLst>
        </pc:spChg>
        <pc:spChg chg="del mod topLvl">
          <ac:chgData name="Michael Karl Hinterdorfer" userId="c276cb87-832b-4bf2-ac0b-472e4dcf06a7" providerId="ADAL" clId="{7EE33C7E-281C-4DCE-A251-5D3CBB8E23C5}" dt="2019-02-25T19:31:56.336" v="157" actId="478"/>
          <ac:spMkLst>
            <pc:docMk/>
            <pc:sldMk cId="3908224230" sldId="256"/>
            <ac:spMk id="1280" creationId="{E65F40FF-3A34-48D7-A270-C9AB07FF6B35}"/>
          </ac:spMkLst>
        </pc:spChg>
        <pc:spChg chg="del mod topLvl">
          <ac:chgData name="Michael Karl Hinterdorfer" userId="c276cb87-832b-4bf2-ac0b-472e4dcf06a7" providerId="ADAL" clId="{7EE33C7E-281C-4DCE-A251-5D3CBB8E23C5}" dt="2019-02-25T19:31:56.336" v="157" actId="478"/>
          <ac:spMkLst>
            <pc:docMk/>
            <pc:sldMk cId="3908224230" sldId="256"/>
            <ac:spMk id="1281" creationId="{F503E412-8162-4646-BCD3-46F37493464D}"/>
          </ac:spMkLst>
        </pc:spChg>
        <pc:spChg chg="del mod topLvl">
          <ac:chgData name="Michael Karl Hinterdorfer" userId="c276cb87-832b-4bf2-ac0b-472e4dcf06a7" providerId="ADAL" clId="{7EE33C7E-281C-4DCE-A251-5D3CBB8E23C5}" dt="2019-02-25T19:31:56.336" v="157" actId="478"/>
          <ac:spMkLst>
            <pc:docMk/>
            <pc:sldMk cId="3908224230" sldId="256"/>
            <ac:spMk id="1282" creationId="{F9B45FC5-6F67-4AC7-A8C2-97F4D4CBC167}"/>
          </ac:spMkLst>
        </pc:spChg>
        <pc:spChg chg="del mod topLvl">
          <ac:chgData name="Michael Karl Hinterdorfer" userId="c276cb87-832b-4bf2-ac0b-472e4dcf06a7" providerId="ADAL" clId="{7EE33C7E-281C-4DCE-A251-5D3CBB8E23C5}" dt="2019-02-25T19:31:56.336" v="157" actId="478"/>
          <ac:spMkLst>
            <pc:docMk/>
            <pc:sldMk cId="3908224230" sldId="256"/>
            <ac:spMk id="1283" creationId="{FE19B74A-D3DE-48F6-A8EB-7D04019EA5D7}"/>
          </ac:spMkLst>
        </pc:spChg>
        <pc:spChg chg="del mod topLvl">
          <ac:chgData name="Michael Karl Hinterdorfer" userId="c276cb87-832b-4bf2-ac0b-472e4dcf06a7" providerId="ADAL" clId="{7EE33C7E-281C-4DCE-A251-5D3CBB8E23C5}" dt="2019-02-25T19:31:56.336" v="157" actId="478"/>
          <ac:spMkLst>
            <pc:docMk/>
            <pc:sldMk cId="3908224230" sldId="256"/>
            <ac:spMk id="1284" creationId="{D74E007D-750E-4626-80DB-D8F349A9753D}"/>
          </ac:spMkLst>
        </pc:spChg>
        <pc:spChg chg="del mod topLvl">
          <ac:chgData name="Michael Karl Hinterdorfer" userId="c276cb87-832b-4bf2-ac0b-472e4dcf06a7" providerId="ADAL" clId="{7EE33C7E-281C-4DCE-A251-5D3CBB8E23C5}" dt="2019-02-25T19:31:56.336" v="157" actId="478"/>
          <ac:spMkLst>
            <pc:docMk/>
            <pc:sldMk cId="3908224230" sldId="256"/>
            <ac:spMk id="1285" creationId="{F3EA6D93-B145-4039-A3F9-7C2A18E91E52}"/>
          </ac:spMkLst>
        </pc:spChg>
        <pc:spChg chg="del mod topLvl">
          <ac:chgData name="Michael Karl Hinterdorfer" userId="c276cb87-832b-4bf2-ac0b-472e4dcf06a7" providerId="ADAL" clId="{7EE33C7E-281C-4DCE-A251-5D3CBB8E23C5}" dt="2019-02-25T19:31:56.336" v="157" actId="478"/>
          <ac:spMkLst>
            <pc:docMk/>
            <pc:sldMk cId="3908224230" sldId="256"/>
            <ac:spMk id="1286" creationId="{4A6DDF44-45F3-4277-8620-577666A021C5}"/>
          </ac:spMkLst>
        </pc:spChg>
        <pc:spChg chg="del mod topLvl">
          <ac:chgData name="Michael Karl Hinterdorfer" userId="c276cb87-832b-4bf2-ac0b-472e4dcf06a7" providerId="ADAL" clId="{7EE33C7E-281C-4DCE-A251-5D3CBB8E23C5}" dt="2019-02-25T19:31:56.336" v="157" actId="478"/>
          <ac:spMkLst>
            <pc:docMk/>
            <pc:sldMk cId="3908224230" sldId="256"/>
            <ac:spMk id="1287" creationId="{62FBAD49-BCF9-4933-9E1C-71182FD7ACF2}"/>
          </ac:spMkLst>
        </pc:spChg>
        <pc:spChg chg="del mod topLvl">
          <ac:chgData name="Michael Karl Hinterdorfer" userId="c276cb87-832b-4bf2-ac0b-472e4dcf06a7" providerId="ADAL" clId="{7EE33C7E-281C-4DCE-A251-5D3CBB8E23C5}" dt="2019-02-25T19:31:56.336" v="157" actId="478"/>
          <ac:spMkLst>
            <pc:docMk/>
            <pc:sldMk cId="3908224230" sldId="256"/>
            <ac:spMk id="1288" creationId="{0EC4B0ED-A693-4B5B-9796-AF19042AFFAC}"/>
          </ac:spMkLst>
        </pc:spChg>
        <pc:spChg chg="del mod topLvl">
          <ac:chgData name="Michael Karl Hinterdorfer" userId="c276cb87-832b-4bf2-ac0b-472e4dcf06a7" providerId="ADAL" clId="{7EE33C7E-281C-4DCE-A251-5D3CBB8E23C5}" dt="2019-02-25T19:31:56.336" v="157" actId="478"/>
          <ac:spMkLst>
            <pc:docMk/>
            <pc:sldMk cId="3908224230" sldId="256"/>
            <ac:spMk id="1289" creationId="{D0F4605D-4C0F-4C83-AA7B-77C8993E9275}"/>
          </ac:spMkLst>
        </pc:spChg>
        <pc:spChg chg="del mod topLvl">
          <ac:chgData name="Michael Karl Hinterdorfer" userId="c276cb87-832b-4bf2-ac0b-472e4dcf06a7" providerId="ADAL" clId="{7EE33C7E-281C-4DCE-A251-5D3CBB8E23C5}" dt="2019-02-25T19:31:56.336" v="157" actId="478"/>
          <ac:spMkLst>
            <pc:docMk/>
            <pc:sldMk cId="3908224230" sldId="256"/>
            <ac:spMk id="1290" creationId="{5D433A85-9098-462F-A514-740161DACB13}"/>
          </ac:spMkLst>
        </pc:spChg>
        <pc:spChg chg="del mod topLvl">
          <ac:chgData name="Michael Karl Hinterdorfer" userId="c276cb87-832b-4bf2-ac0b-472e4dcf06a7" providerId="ADAL" clId="{7EE33C7E-281C-4DCE-A251-5D3CBB8E23C5}" dt="2019-02-25T19:31:56.336" v="157" actId="478"/>
          <ac:spMkLst>
            <pc:docMk/>
            <pc:sldMk cId="3908224230" sldId="256"/>
            <ac:spMk id="1291" creationId="{1B815678-54D0-49FB-BE94-4B54F1352A86}"/>
          </ac:spMkLst>
        </pc:spChg>
        <pc:spChg chg="del mod topLvl">
          <ac:chgData name="Michael Karl Hinterdorfer" userId="c276cb87-832b-4bf2-ac0b-472e4dcf06a7" providerId="ADAL" clId="{7EE33C7E-281C-4DCE-A251-5D3CBB8E23C5}" dt="2019-02-25T19:31:56.336" v="157" actId="478"/>
          <ac:spMkLst>
            <pc:docMk/>
            <pc:sldMk cId="3908224230" sldId="256"/>
            <ac:spMk id="1292" creationId="{727A8313-2997-4B4E-96EF-5970E9A9B692}"/>
          </ac:spMkLst>
        </pc:spChg>
        <pc:spChg chg="del mod topLvl">
          <ac:chgData name="Michael Karl Hinterdorfer" userId="c276cb87-832b-4bf2-ac0b-472e4dcf06a7" providerId="ADAL" clId="{7EE33C7E-281C-4DCE-A251-5D3CBB8E23C5}" dt="2019-02-25T19:31:56.336" v="157" actId="478"/>
          <ac:spMkLst>
            <pc:docMk/>
            <pc:sldMk cId="3908224230" sldId="256"/>
            <ac:spMk id="1293" creationId="{8614DA04-6F4A-456D-B37D-755757152027}"/>
          </ac:spMkLst>
        </pc:spChg>
        <pc:spChg chg="del mod topLvl">
          <ac:chgData name="Michael Karl Hinterdorfer" userId="c276cb87-832b-4bf2-ac0b-472e4dcf06a7" providerId="ADAL" clId="{7EE33C7E-281C-4DCE-A251-5D3CBB8E23C5}" dt="2019-02-25T19:31:56.336" v="157" actId="478"/>
          <ac:spMkLst>
            <pc:docMk/>
            <pc:sldMk cId="3908224230" sldId="256"/>
            <ac:spMk id="1294" creationId="{6930E2BF-AD09-47E9-A660-F1A50B83CF3E}"/>
          </ac:spMkLst>
        </pc:spChg>
        <pc:spChg chg="del mod topLvl">
          <ac:chgData name="Michael Karl Hinterdorfer" userId="c276cb87-832b-4bf2-ac0b-472e4dcf06a7" providerId="ADAL" clId="{7EE33C7E-281C-4DCE-A251-5D3CBB8E23C5}" dt="2019-02-25T19:31:56.336" v="157" actId="478"/>
          <ac:spMkLst>
            <pc:docMk/>
            <pc:sldMk cId="3908224230" sldId="256"/>
            <ac:spMk id="1295" creationId="{BCB04A2A-FF40-4438-A930-0E8F0F9EE875}"/>
          </ac:spMkLst>
        </pc:spChg>
        <pc:spChg chg="del mod topLvl">
          <ac:chgData name="Michael Karl Hinterdorfer" userId="c276cb87-832b-4bf2-ac0b-472e4dcf06a7" providerId="ADAL" clId="{7EE33C7E-281C-4DCE-A251-5D3CBB8E23C5}" dt="2019-02-25T19:31:56.336" v="157" actId="478"/>
          <ac:spMkLst>
            <pc:docMk/>
            <pc:sldMk cId="3908224230" sldId="256"/>
            <ac:spMk id="1296" creationId="{18B42DD6-36B1-40DE-9F17-5DCF92AC40E1}"/>
          </ac:spMkLst>
        </pc:spChg>
        <pc:spChg chg="del mod topLvl">
          <ac:chgData name="Michael Karl Hinterdorfer" userId="c276cb87-832b-4bf2-ac0b-472e4dcf06a7" providerId="ADAL" clId="{7EE33C7E-281C-4DCE-A251-5D3CBB8E23C5}" dt="2019-02-25T19:31:56.336" v="157" actId="478"/>
          <ac:spMkLst>
            <pc:docMk/>
            <pc:sldMk cId="3908224230" sldId="256"/>
            <ac:spMk id="1297" creationId="{BC62D8B4-96D0-4461-A667-87C8EF2C08B0}"/>
          </ac:spMkLst>
        </pc:spChg>
        <pc:spChg chg="del mod topLvl">
          <ac:chgData name="Michael Karl Hinterdorfer" userId="c276cb87-832b-4bf2-ac0b-472e4dcf06a7" providerId="ADAL" clId="{7EE33C7E-281C-4DCE-A251-5D3CBB8E23C5}" dt="2019-02-25T19:31:56.336" v="157" actId="478"/>
          <ac:spMkLst>
            <pc:docMk/>
            <pc:sldMk cId="3908224230" sldId="256"/>
            <ac:spMk id="1298" creationId="{24DCF811-882E-413E-BCDF-F0A9C9E97F36}"/>
          </ac:spMkLst>
        </pc:spChg>
        <pc:spChg chg="del mod topLvl">
          <ac:chgData name="Michael Karl Hinterdorfer" userId="c276cb87-832b-4bf2-ac0b-472e4dcf06a7" providerId="ADAL" clId="{7EE33C7E-281C-4DCE-A251-5D3CBB8E23C5}" dt="2019-02-25T19:31:56.336" v="157" actId="478"/>
          <ac:spMkLst>
            <pc:docMk/>
            <pc:sldMk cId="3908224230" sldId="256"/>
            <ac:spMk id="1299" creationId="{9C9776AE-827E-41DC-A94F-781C9E79E973}"/>
          </ac:spMkLst>
        </pc:spChg>
        <pc:spChg chg="del mod topLvl">
          <ac:chgData name="Michael Karl Hinterdorfer" userId="c276cb87-832b-4bf2-ac0b-472e4dcf06a7" providerId="ADAL" clId="{7EE33C7E-281C-4DCE-A251-5D3CBB8E23C5}" dt="2019-02-25T19:31:56.336" v="157" actId="478"/>
          <ac:spMkLst>
            <pc:docMk/>
            <pc:sldMk cId="3908224230" sldId="256"/>
            <ac:spMk id="1300" creationId="{FA62A5F0-6B33-4F1A-83A2-D815736366C2}"/>
          </ac:spMkLst>
        </pc:spChg>
        <pc:spChg chg="del mod topLvl">
          <ac:chgData name="Michael Karl Hinterdorfer" userId="c276cb87-832b-4bf2-ac0b-472e4dcf06a7" providerId="ADAL" clId="{7EE33C7E-281C-4DCE-A251-5D3CBB8E23C5}" dt="2019-02-25T19:31:56.336" v="157" actId="478"/>
          <ac:spMkLst>
            <pc:docMk/>
            <pc:sldMk cId="3908224230" sldId="256"/>
            <ac:spMk id="1301" creationId="{1E3B3010-AA64-43CD-A9DD-4AE346E3BDA1}"/>
          </ac:spMkLst>
        </pc:spChg>
        <pc:spChg chg="del mod topLvl">
          <ac:chgData name="Michael Karl Hinterdorfer" userId="c276cb87-832b-4bf2-ac0b-472e4dcf06a7" providerId="ADAL" clId="{7EE33C7E-281C-4DCE-A251-5D3CBB8E23C5}" dt="2019-02-25T19:31:56.336" v="157" actId="478"/>
          <ac:spMkLst>
            <pc:docMk/>
            <pc:sldMk cId="3908224230" sldId="256"/>
            <ac:spMk id="1302" creationId="{DC293FA1-6AB0-45C6-949C-8D57A4EFA462}"/>
          </ac:spMkLst>
        </pc:spChg>
        <pc:spChg chg="del mod topLvl">
          <ac:chgData name="Michael Karl Hinterdorfer" userId="c276cb87-832b-4bf2-ac0b-472e4dcf06a7" providerId="ADAL" clId="{7EE33C7E-281C-4DCE-A251-5D3CBB8E23C5}" dt="2019-02-25T19:31:56.336" v="157" actId="478"/>
          <ac:spMkLst>
            <pc:docMk/>
            <pc:sldMk cId="3908224230" sldId="256"/>
            <ac:spMk id="1303" creationId="{2260F661-47B9-4076-980B-C64F8F914178}"/>
          </ac:spMkLst>
        </pc:spChg>
        <pc:spChg chg="del mod topLvl">
          <ac:chgData name="Michael Karl Hinterdorfer" userId="c276cb87-832b-4bf2-ac0b-472e4dcf06a7" providerId="ADAL" clId="{7EE33C7E-281C-4DCE-A251-5D3CBB8E23C5}" dt="2019-02-25T19:31:56.336" v="157" actId="478"/>
          <ac:spMkLst>
            <pc:docMk/>
            <pc:sldMk cId="3908224230" sldId="256"/>
            <ac:spMk id="1304" creationId="{3B7C67DE-64EB-4925-B4C7-C53A258F1584}"/>
          </ac:spMkLst>
        </pc:spChg>
        <pc:spChg chg="del mod topLvl">
          <ac:chgData name="Michael Karl Hinterdorfer" userId="c276cb87-832b-4bf2-ac0b-472e4dcf06a7" providerId="ADAL" clId="{7EE33C7E-281C-4DCE-A251-5D3CBB8E23C5}" dt="2019-02-25T19:31:56.336" v="157" actId="478"/>
          <ac:spMkLst>
            <pc:docMk/>
            <pc:sldMk cId="3908224230" sldId="256"/>
            <ac:spMk id="1305" creationId="{3A3B3ED7-85FB-443B-8A35-5C868CFB0698}"/>
          </ac:spMkLst>
        </pc:spChg>
        <pc:spChg chg="del mod topLvl">
          <ac:chgData name="Michael Karl Hinterdorfer" userId="c276cb87-832b-4bf2-ac0b-472e4dcf06a7" providerId="ADAL" clId="{7EE33C7E-281C-4DCE-A251-5D3CBB8E23C5}" dt="2019-02-25T19:31:56.336" v="157" actId="478"/>
          <ac:spMkLst>
            <pc:docMk/>
            <pc:sldMk cId="3908224230" sldId="256"/>
            <ac:spMk id="1306" creationId="{FAE0631D-0520-4ECE-9736-86D09C31AFE8}"/>
          </ac:spMkLst>
        </pc:spChg>
        <pc:spChg chg="del mod topLvl">
          <ac:chgData name="Michael Karl Hinterdorfer" userId="c276cb87-832b-4bf2-ac0b-472e4dcf06a7" providerId="ADAL" clId="{7EE33C7E-281C-4DCE-A251-5D3CBB8E23C5}" dt="2019-02-25T19:31:56.336" v="157" actId="478"/>
          <ac:spMkLst>
            <pc:docMk/>
            <pc:sldMk cId="3908224230" sldId="256"/>
            <ac:spMk id="1307" creationId="{E413FB95-0EAD-4E12-AC04-CAD7FED2942F}"/>
          </ac:spMkLst>
        </pc:spChg>
        <pc:spChg chg="del mod topLvl">
          <ac:chgData name="Michael Karl Hinterdorfer" userId="c276cb87-832b-4bf2-ac0b-472e4dcf06a7" providerId="ADAL" clId="{7EE33C7E-281C-4DCE-A251-5D3CBB8E23C5}" dt="2019-02-25T19:31:56.336" v="157" actId="478"/>
          <ac:spMkLst>
            <pc:docMk/>
            <pc:sldMk cId="3908224230" sldId="256"/>
            <ac:spMk id="1308" creationId="{EBEE00AA-9189-4F04-96D0-7DB6C76DBB1F}"/>
          </ac:spMkLst>
        </pc:spChg>
        <pc:spChg chg="del mod topLvl">
          <ac:chgData name="Michael Karl Hinterdorfer" userId="c276cb87-832b-4bf2-ac0b-472e4dcf06a7" providerId="ADAL" clId="{7EE33C7E-281C-4DCE-A251-5D3CBB8E23C5}" dt="2019-02-25T19:31:56.336" v="157" actId="478"/>
          <ac:spMkLst>
            <pc:docMk/>
            <pc:sldMk cId="3908224230" sldId="256"/>
            <ac:spMk id="1309" creationId="{09E116A3-D9D2-48FF-8812-F4F49A51B0D8}"/>
          </ac:spMkLst>
        </pc:spChg>
        <pc:spChg chg="del mod topLvl">
          <ac:chgData name="Michael Karl Hinterdorfer" userId="c276cb87-832b-4bf2-ac0b-472e4dcf06a7" providerId="ADAL" clId="{7EE33C7E-281C-4DCE-A251-5D3CBB8E23C5}" dt="2019-02-25T19:31:56.336" v="157" actId="478"/>
          <ac:spMkLst>
            <pc:docMk/>
            <pc:sldMk cId="3908224230" sldId="256"/>
            <ac:spMk id="1310" creationId="{49FE977F-D007-4C60-94FE-1C3F025F8523}"/>
          </ac:spMkLst>
        </pc:spChg>
        <pc:spChg chg="del mod topLvl">
          <ac:chgData name="Michael Karl Hinterdorfer" userId="c276cb87-832b-4bf2-ac0b-472e4dcf06a7" providerId="ADAL" clId="{7EE33C7E-281C-4DCE-A251-5D3CBB8E23C5}" dt="2019-02-25T19:31:56.336" v="157" actId="478"/>
          <ac:spMkLst>
            <pc:docMk/>
            <pc:sldMk cId="3908224230" sldId="256"/>
            <ac:spMk id="1311" creationId="{15E38945-39A1-4FAA-B5BE-F79A1C12D3D0}"/>
          </ac:spMkLst>
        </pc:spChg>
        <pc:spChg chg="del mod topLvl">
          <ac:chgData name="Michael Karl Hinterdorfer" userId="c276cb87-832b-4bf2-ac0b-472e4dcf06a7" providerId="ADAL" clId="{7EE33C7E-281C-4DCE-A251-5D3CBB8E23C5}" dt="2019-02-25T19:31:56.336" v="157" actId="478"/>
          <ac:spMkLst>
            <pc:docMk/>
            <pc:sldMk cId="3908224230" sldId="256"/>
            <ac:spMk id="1312" creationId="{494C410C-161D-4914-B238-4C57BCB85988}"/>
          </ac:spMkLst>
        </pc:spChg>
        <pc:spChg chg="del mod topLvl">
          <ac:chgData name="Michael Karl Hinterdorfer" userId="c276cb87-832b-4bf2-ac0b-472e4dcf06a7" providerId="ADAL" clId="{7EE33C7E-281C-4DCE-A251-5D3CBB8E23C5}" dt="2019-02-25T19:31:56.336" v="157" actId="478"/>
          <ac:spMkLst>
            <pc:docMk/>
            <pc:sldMk cId="3908224230" sldId="256"/>
            <ac:spMk id="1313" creationId="{5B82FCF8-4CD7-4817-8B8D-096D486FEBC0}"/>
          </ac:spMkLst>
        </pc:spChg>
        <pc:spChg chg="del mod topLvl">
          <ac:chgData name="Michael Karl Hinterdorfer" userId="c276cb87-832b-4bf2-ac0b-472e4dcf06a7" providerId="ADAL" clId="{7EE33C7E-281C-4DCE-A251-5D3CBB8E23C5}" dt="2019-02-25T19:31:56.336" v="157" actId="478"/>
          <ac:spMkLst>
            <pc:docMk/>
            <pc:sldMk cId="3908224230" sldId="256"/>
            <ac:spMk id="1314" creationId="{02C80790-C80F-4066-AC7F-9D6024827BE3}"/>
          </ac:spMkLst>
        </pc:spChg>
        <pc:spChg chg="del mod topLvl">
          <ac:chgData name="Michael Karl Hinterdorfer" userId="c276cb87-832b-4bf2-ac0b-472e4dcf06a7" providerId="ADAL" clId="{7EE33C7E-281C-4DCE-A251-5D3CBB8E23C5}" dt="2019-02-25T19:31:56.336" v="157" actId="478"/>
          <ac:spMkLst>
            <pc:docMk/>
            <pc:sldMk cId="3908224230" sldId="256"/>
            <ac:spMk id="1315" creationId="{360FF288-4D78-43CD-9519-29D084957FCD}"/>
          </ac:spMkLst>
        </pc:spChg>
        <pc:spChg chg="del mod topLvl">
          <ac:chgData name="Michael Karl Hinterdorfer" userId="c276cb87-832b-4bf2-ac0b-472e4dcf06a7" providerId="ADAL" clId="{7EE33C7E-281C-4DCE-A251-5D3CBB8E23C5}" dt="2019-02-25T19:31:56.336" v="157" actId="478"/>
          <ac:spMkLst>
            <pc:docMk/>
            <pc:sldMk cId="3908224230" sldId="256"/>
            <ac:spMk id="1316" creationId="{B5BAD4FE-53BE-4ADE-9FAD-E30533683D1C}"/>
          </ac:spMkLst>
        </pc:spChg>
        <pc:spChg chg="del mod topLvl">
          <ac:chgData name="Michael Karl Hinterdorfer" userId="c276cb87-832b-4bf2-ac0b-472e4dcf06a7" providerId="ADAL" clId="{7EE33C7E-281C-4DCE-A251-5D3CBB8E23C5}" dt="2019-02-25T19:31:56.336" v="157" actId="478"/>
          <ac:spMkLst>
            <pc:docMk/>
            <pc:sldMk cId="3908224230" sldId="256"/>
            <ac:spMk id="1317" creationId="{A46F73EB-F9B0-4E6D-95B5-7D57F17FF9C0}"/>
          </ac:spMkLst>
        </pc:spChg>
        <pc:spChg chg="del mod topLvl">
          <ac:chgData name="Michael Karl Hinterdorfer" userId="c276cb87-832b-4bf2-ac0b-472e4dcf06a7" providerId="ADAL" clId="{7EE33C7E-281C-4DCE-A251-5D3CBB8E23C5}" dt="2019-02-25T19:31:56.336" v="157" actId="478"/>
          <ac:spMkLst>
            <pc:docMk/>
            <pc:sldMk cId="3908224230" sldId="256"/>
            <ac:spMk id="1318" creationId="{0F6EF1D9-5901-43C1-9561-2F4732B51CA4}"/>
          </ac:spMkLst>
        </pc:spChg>
        <pc:spChg chg="del mod topLvl">
          <ac:chgData name="Michael Karl Hinterdorfer" userId="c276cb87-832b-4bf2-ac0b-472e4dcf06a7" providerId="ADAL" clId="{7EE33C7E-281C-4DCE-A251-5D3CBB8E23C5}" dt="2019-02-25T19:31:56.336" v="157" actId="478"/>
          <ac:spMkLst>
            <pc:docMk/>
            <pc:sldMk cId="3908224230" sldId="256"/>
            <ac:spMk id="1319" creationId="{85C7FCC3-6E2F-4EC8-A522-87E36BD5A2EF}"/>
          </ac:spMkLst>
        </pc:spChg>
        <pc:spChg chg="del mod topLvl">
          <ac:chgData name="Michael Karl Hinterdorfer" userId="c276cb87-832b-4bf2-ac0b-472e4dcf06a7" providerId="ADAL" clId="{7EE33C7E-281C-4DCE-A251-5D3CBB8E23C5}" dt="2019-02-25T19:31:56.336" v="157" actId="478"/>
          <ac:spMkLst>
            <pc:docMk/>
            <pc:sldMk cId="3908224230" sldId="256"/>
            <ac:spMk id="1320" creationId="{7014C604-EAC2-4914-81BE-D158181D8578}"/>
          </ac:spMkLst>
        </pc:spChg>
        <pc:spChg chg="del mod topLvl">
          <ac:chgData name="Michael Karl Hinterdorfer" userId="c276cb87-832b-4bf2-ac0b-472e4dcf06a7" providerId="ADAL" clId="{7EE33C7E-281C-4DCE-A251-5D3CBB8E23C5}" dt="2019-02-25T19:31:56.336" v="157" actId="478"/>
          <ac:spMkLst>
            <pc:docMk/>
            <pc:sldMk cId="3908224230" sldId="256"/>
            <ac:spMk id="1321" creationId="{3DE15DF6-9FD9-4470-AB30-5AA0C2DF5D11}"/>
          </ac:spMkLst>
        </pc:spChg>
        <pc:spChg chg="del mod topLvl">
          <ac:chgData name="Michael Karl Hinterdorfer" userId="c276cb87-832b-4bf2-ac0b-472e4dcf06a7" providerId="ADAL" clId="{7EE33C7E-281C-4DCE-A251-5D3CBB8E23C5}" dt="2019-02-25T19:31:56.336" v="157" actId="478"/>
          <ac:spMkLst>
            <pc:docMk/>
            <pc:sldMk cId="3908224230" sldId="256"/>
            <ac:spMk id="1322" creationId="{36C4150D-3D02-4CF3-92C2-3A89AE28F83F}"/>
          </ac:spMkLst>
        </pc:spChg>
        <pc:spChg chg="del mod topLvl">
          <ac:chgData name="Michael Karl Hinterdorfer" userId="c276cb87-832b-4bf2-ac0b-472e4dcf06a7" providerId="ADAL" clId="{7EE33C7E-281C-4DCE-A251-5D3CBB8E23C5}" dt="2019-02-25T19:31:56.336" v="157" actId="478"/>
          <ac:spMkLst>
            <pc:docMk/>
            <pc:sldMk cId="3908224230" sldId="256"/>
            <ac:spMk id="1323" creationId="{726F15F1-C934-40B5-ACB8-5F00E219D7C0}"/>
          </ac:spMkLst>
        </pc:spChg>
        <pc:spChg chg="del mod topLvl">
          <ac:chgData name="Michael Karl Hinterdorfer" userId="c276cb87-832b-4bf2-ac0b-472e4dcf06a7" providerId="ADAL" clId="{7EE33C7E-281C-4DCE-A251-5D3CBB8E23C5}" dt="2019-02-25T19:31:56.336" v="157" actId="478"/>
          <ac:spMkLst>
            <pc:docMk/>
            <pc:sldMk cId="3908224230" sldId="256"/>
            <ac:spMk id="1324" creationId="{C8136C58-6787-4D43-9DB0-0164516AC710}"/>
          </ac:spMkLst>
        </pc:spChg>
        <pc:spChg chg="del mod topLvl">
          <ac:chgData name="Michael Karl Hinterdorfer" userId="c276cb87-832b-4bf2-ac0b-472e4dcf06a7" providerId="ADAL" clId="{7EE33C7E-281C-4DCE-A251-5D3CBB8E23C5}" dt="2019-02-25T19:31:56.336" v="157" actId="478"/>
          <ac:spMkLst>
            <pc:docMk/>
            <pc:sldMk cId="3908224230" sldId="256"/>
            <ac:spMk id="1325" creationId="{3C050C1A-5253-41E2-AC2D-E730F5D69A8B}"/>
          </ac:spMkLst>
        </pc:spChg>
        <pc:spChg chg="del mod topLvl">
          <ac:chgData name="Michael Karl Hinterdorfer" userId="c276cb87-832b-4bf2-ac0b-472e4dcf06a7" providerId="ADAL" clId="{7EE33C7E-281C-4DCE-A251-5D3CBB8E23C5}" dt="2019-02-25T19:31:56.336" v="157" actId="478"/>
          <ac:spMkLst>
            <pc:docMk/>
            <pc:sldMk cId="3908224230" sldId="256"/>
            <ac:spMk id="1326" creationId="{EBED31BE-95E1-4805-9464-3F04F037CC51}"/>
          </ac:spMkLst>
        </pc:spChg>
        <pc:spChg chg="del">
          <ac:chgData name="Michael Karl Hinterdorfer" userId="c276cb87-832b-4bf2-ac0b-472e4dcf06a7" providerId="ADAL" clId="{7EE33C7E-281C-4DCE-A251-5D3CBB8E23C5}" dt="2019-02-25T19:31:14.886" v="145" actId="478"/>
          <ac:spMkLst>
            <pc:docMk/>
            <pc:sldMk cId="3908224230" sldId="256"/>
            <ac:spMk id="1327" creationId="{D95433ED-CC5E-45B4-AF81-3446CD8992C2}"/>
          </ac:spMkLst>
        </pc:spChg>
        <pc:spChg chg="del mod topLvl">
          <ac:chgData name="Michael Karl Hinterdorfer" userId="c276cb87-832b-4bf2-ac0b-472e4dcf06a7" providerId="ADAL" clId="{7EE33C7E-281C-4DCE-A251-5D3CBB8E23C5}" dt="2019-02-25T19:31:56.336" v="157" actId="478"/>
          <ac:spMkLst>
            <pc:docMk/>
            <pc:sldMk cId="3908224230" sldId="256"/>
            <ac:spMk id="1328" creationId="{46C95DE3-EE6E-4573-B0ED-8F4D5D25E69A}"/>
          </ac:spMkLst>
        </pc:spChg>
        <pc:spChg chg="del mod topLvl">
          <ac:chgData name="Michael Karl Hinterdorfer" userId="c276cb87-832b-4bf2-ac0b-472e4dcf06a7" providerId="ADAL" clId="{7EE33C7E-281C-4DCE-A251-5D3CBB8E23C5}" dt="2019-02-25T19:31:56.336" v="157" actId="478"/>
          <ac:spMkLst>
            <pc:docMk/>
            <pc:sldMk cId="3908224230" sldId="256"/>
            <ac:spMk id="1329" creationId="{F0AFD9F2-8B80-4BA8-AD63-D7CB950552BA}"/>
          </ac:spMkLst>
        </pc:spChg>
        <pc:spChg chg="del mod topLvl">
          <ac:chgData name="Michael Karl Hinterdorfer" userId="c276cb87-832b-4bf2-ac0b-472e4dcf06a7" providerId="ADAL" clId="{7EE33C7E-281C-4DCE-A251-5D3CBB8E23C5}" dt="2019-02-25T19:31:56.336" v="157" actId="478"/>
          <ac:spMkLst>
            <pc:docMk/>
            <pc:sldMk cId="3908224230" sldId="256"/>
            <ac:spMk id="1330" creationId="{8889B154-F9EB-4414-A928-6EFB6006E718}"/>
          </ac:spMkLst>
        </pc:spChg>
        <pc:spChg chg="del mod topLvl">
          <ac:chgData name="Michael Karl Hinterdorfer" userId="c276cb87-832b-4bf2-ac0b-472e4dcf06a7" providerId="ADAL" clId="{7EE33C7E-281C-4DCE-A251-5D3CBB8E23C5}" dt="2019-02-25T19:31:56.336" v="157" actId="478"/>
          <ac:spMkLst>
            <pc:docMk/>
            <pc:sldMk cId="3908224230" sldId="256"/>
            <ac:spMk id="1331" creationId="{713554B3-BB30-4CAE-9DAC-629B77DE33A9}"/>
          </ac:spMkLst>
        </pc:spChg>
        <pc:spChg chg="del mod topLvl">
          <ac:chgData name="Michael Karl Hinterdorfer" userId="c276cb87-832b-4bf2-ac0b-472e4dcf06a7" providerId="ADAL" clId="{7EE33C7E-281C-4DCE-A251-5D3CBB8E23C5}" dt="2019-02-25T19:31:56.336" v="157" actId="478"/>
          <ac:spMkLst>
            <pc:docMk/>
            <pc:sldMk cId="3908224230" sldId="256"/>
            <ac:spMk id="1332" creationId="{3A7D2A20-ED90-449A-B036-71F8184A9932}"/>
          </ac:spMkLst>
        </pc:spChg>
        <pc:spChg chg="del mod topLvl">
          <ac:chgData name="Michael Karl Hinterdorfer" userId="c276cb87-832b-4bf2-ac0b-472e4dcf06a7" providerId="ADAL" clId="{7EE33C7E-281C-4DCE-A251-5D3CBB8E23C5}" dt="2019-02-25T19:31:56.336" v="157" actId="478"/>
          <ac:spMkLst>
            <pc:docMk/>
            <pc:sldMk cId="3908224230" sldId="256"/>
            <ac:spMk id="1333" creationId="{F1A9AB33-520E-4628-8ED7-F61CDDDAE672}"/>
          </ac:spMkLst>
        </pc:spChg>
        <pc:spChg chg="del mod topLvl">
          <ac:chgData name="Michael Karl Hinterdorfer" userId="c276cb87-832b-4bf2-ac0b-472e4dcf06a7" providerId="ADAL" clId="{7EE33C7E-281C-4DCE-A251-5D3CBB8E23C5}" dt="2019-02-25T19:31:56.336" v="157" actId="478"/>
          <ac:spMkLst>
            <pc:docMk/>
            <pc:sldMk cId="3908224230" sldId="256"/>
            <ac:spMk id="1334" creationId="{CDAA1C7B-DB1E-43F3-8F1D-672C7D07C3F1}"/>
          </ac:spMkLst>
        </pc:spChg>
        <pc:spChg chg="del mod topLvl">
          <ac:chgData name="Michael Karl Hinterdorfer" userId="c276cb87-832b-4bf2-ac0b-472e4dcf06a7" providerId="ADAL" clId="{7EE33C7E-281C-4DCE-A251-5D3CBB8E23C5}" dt="2019-02-25T19:31:56.336" v="157" actId="478"/>
          <ac:spMkLst>
            <pc:docMk/>
            <pc:sldMk cId="3908224230" sldId="256"/>
            <ac:spMk id="1335" creationId="{E2050F61-602B-47CE-855F-DD9EBF39D872}"/>
          </ac:spMkLst>
        </pc:spChg>
        <pc:spChg chg="del mod topLvl">
          <ac:chgData name="Michael Karl Hinterdorfer" userId="c276cb87-832b-4bf2-ac0b-472e4dcf06a7" providerId="ADAL" clId="{7EE33C7E-281C-4DCE-A251-5D3CBB8E23C5}" dt="2019-02-25T19:31:56.336" v="157" actId="478"/>
          <ac:spMkLst>
            <pc:docMk/>
            <pc:sldMk cId="3908224230" sldId="256"/>
            <ac:spMk id="1336" creationId="{B5589ED0-C798-4032-B43A-EC8F7A9F1DD0}"/>
          </ac:spMkLst>
        </pc:spChg>
        <pc:spChg chg="del mod topLvl">
          <ac:chgData name="Michael Karl Hinterdorfer" userId="c276cb87-832b-4bf2-ac0b-472e4dcf06a7" providerId="ADAL" clId="{7EE33C7E-281C-4DCE-A251-5D3CBB8E23C5}" dt="2019-02-25T19:31:56.336" v="157" actId="478"/>
          <ac:spMkLst>
            <pc:docMk/>
            <pc:sldMk cId="3908224230" sldId="256"/>
            <ac:spMk id="1337" creationId="{E8F5E3A4-19E1-428F-8F64-DC2ACD32FFC5}"/>
          </ac:spMkLst>
        </pc:spChg>
        <pc:spChg chg="del mod topLvl">
          <ac:chgData name="Michael Karl Hinterdorfer" userId="c276cb87-832b-4bf2-ac0b-472e4dcf06a7" providerId="ADAL" clId="{7EE33C7E-281C-4DCE-A251-5D3CBB8E23C5}" dt="2019-02-25T19:31:56.336" v="157" actId="478"/>
          <ac:spMkLst>
            <pc:docMk/>
            <pc:sldMk cId="3908224230" sldId="256"/>
            <ac:spMk id="1338" creationId="{40180199-0D23-4193-962C-682F6D68904E}"/>
          </ac:spMkLst>
        </pc:spChg>
        <pc:spChg chg="del mod topLvl">
          <ac:chgData name="Michael Karl Hinterdorfer" userId="c276cb87-832b-4bf2-ac0b-472e4dcf06a7" providerId="ADAL" clId="{7EE33C7E-281C-4DCE-A251-5D3CBB8E23C5}" dt="2019-02-25T19:31:56.336" v="157" actId="478"/>
          <ac:spMkLst>
            <pc:docMk/>
            <pc:sldMk cId="3908224230" sldId="256"/>
            <ac:spMk id="1339" creationId="{06E4B318-D00A-4F81-940E-10A454E1B6E0}"/>
          </ac:spMkLst>
        </pc:spChg>
        <pc:spChg chg="del mod topLvl">
          <ac:chgData name="Michael Karl Hinterdorfer" userId="c276cb87-832b-4bf2-ac0b-472e4dcf06a7" providerId="ADAL" clId="{7EE33C7E-281C-4DCE-A251-5D3CBB8E23C5}" dt="2019-02-25T19:31:56.336" v="157" actId="478"/>
          <ac:spMkLst>
            <pc:docMk/>
            <pc:sldMk cId="3908224230" sldId="256"/>
            <ac:spMk id="1340" creationId="{DEF95A61-082F-47CE-9EA4-B9907A285679}"/>
          </ac:spMkLst>
        </pc:spChg>
        <pc:spChg chg="del mod topLvl">
          <ac:chgData name="Michael Karl Hinterdorfer" userId="c276cb87-832b-4bf2-ac0b-472e4dcf06a7" providerId="ADAL" clId="{7EE33C7E-281C-4DCE-A251-5D3CBB8E23C5}" dt="2019-02-25T19:31:56.336" v="157" actId="478"/>
          <ac:spMkLst>
            <pc:docMk/>
            <pc:sldMk cId="3908224230" sldId="256"/>
            <ac:spMk id="1341" creationId="{E518EA42-FC77-4232-8FC0-53C71F6A3034}"/>
          </ac:spMkLst>
        </pc:spChg>
        <pc:spChg chg="del mod topLvl">
          <ac:chgData name="Michael Karl Hinterdorfer" userId="c276cb87-832b-4bf2-ac0b-472e4dcf06a7" providerId="ADAL" clId="{7EE33C7E-281C-4DCE-A251-5D3CBB8E23C5}" dt="2019-02-25T19:31:56.336" v="157" actId="478"/>
          <ac:spMkLst>
            <pc:docMk/>
            <pc:sldMk cId="3908224230" sldId="256"/>
            <ac:spMk id="1342" creationId="{D3985C38-9822-498D-8847-42A10910D201}"/>
          </ac:spMkLst>
        </pc:spChg>
        <pc:spChg chg="del mod topLvl">
          <ac:chgData name="Michael Karl Hinterdorfer" userId="c276cb87-832b-4bf2-ac0b-472e4dcf06a7" providerId="ADAL" clId="{7EE33C7E-281C-4DCE-A251-5D3CBB8E23C5}" dt="2019-02-25T19:31:56.336" v="157" actId="478"/>
          <ac:spMkLst>
            <pc:docMk/>
            <pc:sldMk cId="3908224230" sldId="256"/>
            <ac:spMk id="1343" creationId="{1E88B52C-11E3-47A5-8B51-706582F43C8A}"/>
          </ac:spMkLst>
        </pc:spChg>
        <pc:spChg chg="del mod topLvl">
          <ac:chgData name="Michael Karl Hinterdorfer" userId="c276cb87-832b-4bf2-ac0b-472e4dcf06a7" providerId="ADAL" clId="{7EE33C7E-281C-4DCE-A251-5D3CBB8E23C5}" dt="2019-02-25T19:31:56.336" v="157" actId="478"/>
          <ac:spMkLst>
            <pc:docMk/>
            <pc:sldMk cId="3908224230" sldId="256"/>
            <ac:spMk id="1344" creationId="{AB43BBC2-6F99-4D53-B87E-F7FD80D2C3EB}"/>
          </ac:spMkLst>
        </pc:spChg>
        <pc:spChg chg="del mod topLvl">
          <ac:chgData name="Michael Karl Hinterdorfer" userId="c276cb87-832b-4bf2-ac0b-472e4dcf06a7" providerId="ADAL" clId="{7EE33C7E-281C-4DCE-A251-5D3CBB8E23C5}" dt="2019-02-25T19:31:56.336" v="157" actId="478"/>
          <ac:spMkLst>
            <pc:docMk/>
            <pc:sldMk cId="3908224230" sldId="256"/>
            <ac:spMk id="1345" creationId="{87C9765B-C24A-4C2E-9220-ECF1F6659286}"/>
          </ac:spMkLst>
        </pc:spChg>
        <pc:spChg chg="del mod topLvl">
          <ac:chgData name="Michael Karl Hinterdorfer" userId="c276cb87-832b-4bf2-ac0b-472e4dcf06a7" providerId="ADAL" clId="{7EE33C7E-281C-4DCE-A251-5D3CBB8E23C5}" dt="2019-02-25T19:31:56.336" v="157" actId="478"/>
          <ac:spMkLst>
            <pc:docMk/>
            <pc:sldMk cId="3908224230" sldId="256"/>
            <ac:spMk id="1346" creationId="{A875627A-85C2-4F4F-ACC8-D1DF7A690B85}"/>
          </ac:spMkLst>
        </pc:spChg>
        <pc:spChg chg="del mod topLvl">
          <ac:chgData name="Michael Karl Hinterdorfer" userId="c276cb87-832b-4bf2-ac0b-472e4dcf06a7" providerId="ADAL" clId="{7EE33C7E-281C-4DCE-A251-5D3CBB8E23C5}" dt="2019-02-25T19:31:56.336" v="157" actId="478"/>
          <ac:spMkLst>
            <pc:docMk/>
            <pc:sldMk cId="3908224230" sldId="256"/>
            <ac:spMk id="1347" creationId="{61C3B595-654E-4053-B64E-1B97C9DC7C18}"/>
          </ac:spMkLst>
        </pc:spChg>
        <pc:spChg chg="del mod topLvl">
          <ac:chgData name="Michael Karl Hinterdorfer" userId="c276cb87-832b-4bf2-ac0b-472e4dcf06a7" providerId="ADAL" clId="{7EE33C7E-281C-4DCE-A251-5D3CBB8E23C5}" dt="2019-02-25T19:31:56.336" v="157" actId="478"/>
          <ac:spMkLst>
            <pc:docMk/>
            <pc:sldMk cId="3908224230" sldId="256"/>
            <ac:spMk id="1348" creationId="{08D47E07-5263-407C-867C-A7B253DCE427}"/>
          </ac:spMkLst>
        </pc:spChg>
        <pc:spChg chg="del mod topLvl">
          <ac:chgData name="Michael Karl Hinterdorfer" userId="c276cb87-832b-4bf2-ac0b-472e4dcf06a7" providerId="ADAL" clId="{7EE33C7E-281C-4DCE-A251-5D3CBB8E23C5}" dt="2019-02-25T19:31:56.336" v="157" actId="478"/>
          <ac:spMkLst>
            <pc:docMk/>
            <pc:sldMk cId="3908224230" sldId="256"/>
            <ac:spMk id="1349" creationId="{E46640A6-610C-4DE4-9E91-22F556582F3D}"/>
          </ac:spMkLst>
        </pc:spChg>
        <pc:spChg chg="del mod topLvl">
          <ac:chgData name="Michael Karl Hinterdorfer" userId="c276cb87-832b-4bf2-ac0b-472e4dcf06a7" providerId="ADAL" clId="{7EE33C7E-281C-4DCE-A251-5D3CBB8E23C5}" dt="2019-02-25T19:31:56.336" v="157" actId="478"/>
          <ac:spMkLst>
            <pc:docMk/>
            <pc:sldMk cId="3908224230" sldId="256"/>
            <ac:spMk id="1350" creationId="{3AF66278-63CD-4888-92CC-962B395FBB1A}"/>
          </ac:spMkLst>
        </pc:spChg>
        <pc:spChg chg="del mod topLvl">
          <ac:chgData name="Michael Karl Hinterdorfer" userId="c276cb87-832b-4bf2-ac0b-472e4dcf06a7" providerId="ADAL" clId="{7EE33C7E-281C-4DCE-A251-5D3CBB8E23C5}" dt="2019-02-25T19:31:56.336" v="157" actId="478"/>
          <ac:spMkLst>
            <pc:docMk/>
            <pc:sldMk cId="3908224230" sldId="256"/>
            <ac:spMk id="1351" creationId="{1A102DBC-DFA9-4178-9A12-6B213EBE2DF8}"/>
          </ac:spMkLst>
        </pc:spChg>
        <pc:spChg chg="del mod topLvl">
          <ac:chgData name="Michael Karl Hinterdorfer" userId="c276cb87-832b-4bf2-ac0b-472e4dcf06a7" providerId="ADAL" clId="{7EE33C7E-281C-4DCE-A251-5D3CBB8E23C5}" dt="2019-02-25T19:31:56.336" v="157" actId="478"/>
          <ac:spMkLst>
            <pc:docMk/>
            <pc:sldMk cId="3908224230" sldId="256"/>
            <ac:spMk id="1352" creationId="{86B85736-5EB7-42B6-8FC9-5849D5948C1A}"/>
          </ac:spMkLst>
        </pc:spChg>
        <pc:spChg chg="del mod topLvl">
          <ac:chgData name="Michael Karl Hinterdorfer" userId="c276cb87-832b-4bf2-ac0b-472e4dcf06a7" providerId="ADAL" clId="{7EE33C7E-281C-4DCE-A251-5D3CBB8E23C5}" dt="2019-02-25T19:31:56.336" v="157" actId="478"/>
          <ac:spMkLst>
            <pc:docMk/>
            <pc:sldMk cId="3908224230" sldId="256"/>
            <ac:spMk id="1353" creationId="{6F0C19EC-404D-4017-802D-7C5D30AA2929}"/>
          </ac:spMkLst>
        </pc:spChg>
        <pc:spChg chg="del mod topLvl">
          <ac:chgData name="Michael Karl Hinterdorfer" userId="c276cb87-832b-4bf2-ac0b-472e4dcf06a7" providerId="ADAL" clId="{7EE33C7E-281C-4DCE-A251-5D3CBB8E23C5}" dt="2019-02-25T19:31:56.336" v="157" actId="478"/>
          <ac:spMkLst>
            <pc:docMk/>
            <pc:sldMk cId="3908224230" sldId="256"/>
            <ac:spMk id="1354" creationId="{4943DAFE-D869-4978-98F1-628C9072BAC7}"/>
          </ac:spMkLst>
        </pc:spChg>
        <pc:spChg chg="del mod topLvl">
          <ac:chgData name="Michael Karl Hinterdorfer" userId="c276cb87-832b-4bf2-ac0b-472e4dcf06a7" providerId="ADAL" clId="{7EE33C7E-281C-4DCE-A251-5D3CBB8E23C5}" dt="2019-02-25T19:31:56.336" v="157" actId="478"/>
          <ac:spMkLst>
            <pc:docMk/>
            <pc:sldMk cId="3908224230" sldId="256"/>
            <ac:spMk id="1355" creationId="{DA0F46C2-15A1-4909-A323-73E3AB36FCC0}"/>
          </ac:spMkLst>
        </pc:spChg>
        <pc:spChg chg="del mod topLvl">
          <ac:chgData name="Michael Karl Hinterdorfer" userId="c276cb87-832b-4bf2-ac0b-472e4dcf06a7" providerId="ADAL" clId="{7EE33C7E-281C-4DCE-A251-5D3CBB8E23C5}" dt="2019-02-25T19:31:56.336" v="157" actId="478"/>
          <ac:spMkLst>
            <pc:docMk/>
            <pc:sldMk cId="3908224230" sldId="256"/>
            <ac:spMk id="1356" creationId="{2BC4D4BD-BC5A-4BB8-8F7C-375F0B585A8B}"/>
          </ac:spMkLst>
        </pc:spChg>
        <pc:spChg chg="del mod topLvl">
          <ac:chgData name="Michael Karl Hinterdorfer" userId="c276cb87-832b-4bf2-ac0b-472e4dcf06a7" providerId="ADAL" clId="{7EE33C7E-281C-4DCE-A251-5D3CBB8E23C5}" dt="2019-02-25T19:31:56.336" v="157" actId="478"/>
          <ac:spMkLst>
            <pc:docMk/>
            <pc:sldMk cId="3908224230" sldId="256"/>
            <ac:spMk id="1357" creationId="{4FA965E6-D36A-4583-83A3-8A7ED0AC9859}"/>
          </ac:spMkLst>
        </pc:spChg>
        <pc:spChg chg="del mod topLvl">
          <ac:chgData name="Michael Karl Hinterdorfer" userId="c276cb87-832b-4bf2-ac0b-472e4dcf06a7" providerId="ADAL" clId="{7EE33C7E-281C-4DCE-A251-5D3CBB8E23C5}" dt="2019-02-25T19:31:56.336" v="157" actId="478"/>
          <ac:spMkLst>
            <pc:docMk/>
            <pc:sldMk cId="3908224230" sldId="256"/>
            <ac:spMk id="1358" creationId="{3CCFA798-2181-44CE-A7B4-C4FA2D8DA39D}"/>
          </ac:spMkLst>
        </pc:spChg>
        <pc:spChg chg="del mod topLvl">
          <ac:chgData name="Michael Karl Hinterdorfer" userId="c276cb87-832b-4bf2-ac0b-472e4dcf06a7" providerId="ADAL" clId="{7EE33C7E-281C-4DCE-A251-5D3CBB8E23C5}" dt="2019-02-25T19:31:56.336" v="157" actId="478"/>
          <ac:spMkLst>
            <pc:docMk/>
            <pc:sldMk cId="3908224230" sldId="256"/>
            <ac:spMk id="1359" creationId="{2FF356EE-3896-4781-9D45-1C6FB69BBA77}"/>
          </ac:spMkLst>
        </pc:spChg>
        <pc:spChg chg="del mod topLvl">
          <ac:chgData name="Michael Karl Hinterdorfer" userId="c276cb87-832b-4bf2-ac0b-472e4dcf06a7" providerId="ADAL" clId="{7EE33C7E-281C-4DCE-A251-5D3CBB8E23C5}" dt="2019-02-25T19:31:56.336" v="157" actId="478"/>
          <ac:spMkLst>
            <pc:docMk/>
            <pc:sldMk cId="3908224230" sldId="256"/>
            <ac:spMk id="1360" creationId="{41B86234-6404-4D26-AFD6-6E5BBECFBB9B}"/>
          </ac:spMkLst>
        </pc:spChg>
        <pc:spChg chg="del mod topLvl">
          <ac:chgData name="Michael Karl Hinterdorfer" userId="c276cb87-832b-4bf2-ac0b-472e4dcf06a7" providerId="ADAL" clId="{7EE33C7E-281C-4DCE-A251-5D3CBB8E23C5}" dt="2019-02-25T19:31:56.336" v="157" actId="478"/>
          <ac:spMkLst>
            <pc:docMk/>
            <pc:sldMk cId="3908224230" sldId="256"/>
            <ac:spMk id="1361" creationId="{4FE09E1F-AA29-47CC-8B76-18E3822FB5BF}"/>
          </ac:spMkLst>
        </pc:spChg>
        <pc:spChg chg="del mod topLvl">
          <ac:chgData name="Michael Karl Hinterdorfer" userId="c276cb87-832b-4bf2-ac0b-472e4dcf06a7" providerId="ADAL" clId="{7EE33C7E-281C-4DCE-A251-5D3CBB8E23C5}" dt="2019-02-25T19:31:56.336" v="157" actId="478"/>
          <ac:spMkLst>
            <pc:docMk/>
            <pc:sldMk cId="3908224230" sldId="256"/>
            <ac:spMk id="1362" creationId="{1851A531-904A-4E90-BACD-E21E6328BE13}"/>
          </ac:spMkLst>
        </pc:spChg>
        <pc:spChg chg="del mod topLvl">
          <ac:chgData name="Michael Karl Hinterdorfer" userId="c276cb87-832b-4bf2-ac0b-472e4dcf06a7" providerId="ADAL" clId="{7EE33C7E-281C-4DCE-A251-5D3CBB8E23C5}" dt="2019-02-25T19:31:56.336" v="157" actId="478"/>
          <ac:spMkLst>
            <pc:docMk/>
            <pc:sldMk cId="3908224230" sldId="256"/>
            <ac:spMk id="1363" creationId="{F739439A-E830-42EF-9F80-771A0D9B06CA}"/>
          </ac:spMkLst>
        </pc:spChg>
        <pc:spChg chg="del mod topLvl">
          <ac:chgData name="Michael Karl Hinterdorfer" userId="c276cb87-832b-4bf2-ac0b-472e4dcf06a7" providerId="ADAL" clId="{7EE33C7E-281C-4DCE-A251-5D3CBB8E23C5}" dt="2019-02-25T19:31:56.336" v="157" actId="478"/>
          <ac:spMkLst>
            <pc:docMk/>
            <pc:sldMk cId="3908224230" sldId="256"/>
            <ac:spMk id="1364" creationId="{379F7632-6C40-4066-A0DD-7D5312E2FFB7}"/>
          </ac:spMkLst>
        </pc:spChg>
        <pc:spChg chg="del mod topLvl">
          <ac:chgData name="Michael Karl Hinterdorfer" userId="c276cb87-832b-4bf2-ac0b-472e4dcf06a7" providerId="ADAL" clId="{7EE33C7E-281C-4DCE-A251-5D3CBB8E23C5}" dt="2019-02-25T19:31:56.336" v="157" actId="478"/>
          <ac:spMkLst>
            <pc:docMk/>
            <pc:sldMk cId="3908224230" sldId="256"/>
            <ac:spMk id="1365" creationId="{E67B7345-8DD6-4655-B715-3D49BE7EE6C2}"/>
          </ac:spMkLst>
        </pc:spChg>
        <pc:spChg chg="del mod topLvl">
          <ac:chgData name="Michael Karl Hinterdorfer" userId="c276cb87-832b-4bf2-ac0b-472e4dcf06a7" providerId="ADAL" clId="{7EE33C7E-281C-4DCE-A251-5D3CBB8E23C5}" dt="2019-02-25T19:31:56.336" v="157" actId="478"/>
          <ac:spMkLst>
            <pc:docMk/>
            <pc:sldMk cId="3908224230" sldId="256"/>
            <ac:spMk id="1366" creationId="{CB1137B4-7979-49AF-8B7B-D6F9C0D0592A}"/>
          </ac:spMkLst>
        </pc:spChg>
        <pc:spChg chg="del mod topLvl">
          <ac:chgData name="Michael Karl Hinterdorfer" userId="c276cb87-832b-4bf2-ac0b-472e4dcf06a7" providerId="ADAL" clId="{7EE33C7E-281C-4DCE-A251-5D3CBB8E23C5}" dt="2019-02-25T19:31:56.336" v="157" actId="478"/>
          <ac:spMkLst>
            <pc:docMk/>
            <pc:sldMk cId="3908224230" sldId="256"/>
            <ac:spMk id="1367" creationId="{5D61BD0F-6CB1-4BDD-80A4-75DDAB0A7342}"/>
          </ac:spMkLst>
        </pc:spChg>
        <pc:spChg chg="del mod topLvl">
          <ac:chgData name="Michael Karl Hinterdorfer" userId="c276cb87-832b-4bf2-ac0b-472e4dcf06a7" providerId="ADAL" clId="{7EE33C7E-281C-4DCE-A251-5D3CBB8E23C5}" dt="2019-02-25T19:31:56.336" v="157" actId="478"/>
          <ac:spMkLst>
            <pc:docMk/>
            <pc:sldMk cId="3908224230" sldId="256"/>
            <ac:spMk id="1368" creationId="{F54A247A-4927-4BC8-84AD-215065C07DF3}"/>
          </ac:spMkLst>
        </pc:spChg>
        <pc:spChg chg="del mod topLvl">
          <ac:chgData name="Michael Karl Hinterdorfer" userId="c276cb87-832b-4bf2-ac0b-472e4dcf06a7" providerId="ADAL" clId="{7EE33C7E-281C-4DCE-A251-5D3CBB8E23C5}" dt="2019-02-25T19:31:56.336" v="157" actId="478"/>
          <ac:spMkLst>
            <pc:docMk/>
            <pc:sldMk cId="3908224230" sldId="256"/>
            <ac:spMk id="1369" creationId="{E018B614-CBC1-494E-BC7A-9EBFACD6EA29}"/>
          </ac:spMkLst>
        </pc:spChg>
        <pc:spChg chg="del mod topLvl">
          <ac:chgData name="Michael Karl Hinterdorfer" userId="c276cb87-832b-4bf2-ac0b-472e4dcf06a7" providerId="ADAL" clId="{7EE33C7E-281C-4DCE-A251-5D3CBB8E23C5}" dt="2019-02-25T19:31:56.336" v="157" actId="478"/>
          <ac:spMkLst>
            <pc:docMk/>
            <pc:sldMk cId="3908224230" sldId="256"/>
            <ac:spMk id="1370" creationId="{E19BA6DD-6715-4A68-8276-ED66A25843FF}"/>
          </ac:spMkLst>
        </pc:spChg>
        <pc:spChg chg="del mod topLvl">
          <ac:chgData name="Michael Karl Hinterdorfer" userId="c276cb87-832b-4bf2-ac0b-472e4dcf06a7" providerId="ADAL" clId="{7EE33C7E-281C-4DCE-A251-5D3CBB8E23C5}" dt="2019-02-25T19:31:56.336" v="157" actId="478"/>
          <ac:spMkLst>
            <pc:docMk/>
            <pc:sldMk cId="3908224230" sldId="256"/>
            <ac:spMk id="1371" creationId="{0A8F0610-64BE-4E76-BBEC-1C2352D8B981}"/>
          </ac:spMkLst>
        </pc:spChg>
        <pc:spChg chg="del mod topLvl">
          <ac:chgData name="Michael Karl Hinterdorfer" userId="c276cb87-832b-4bf2-ac0b-472e4dcf06a7" providerId="ADAL" clId="{7EE33C7E-281C-4DCE-A251-5D3CBB8E23C5}" dt="2019-02-25T19:31:56.336" v="157" actId="478"/>
          <ac:spMkLst>
            <pc:docMk/>
            <pc:sldMk cId="3908224230" sldId="256"/>
            <ac:spMk id="1372" creationId="{882680EB-A6BC-4377-BA34-D6072F372316}"/>
          </ac:spMkLst>
        </pc:spChg>
        <pc:spChg chg="del mod topLvl">
          <ac:chgData name="Michael Karl Hinterdorfer" userId="c276cb87-832b-4bf2-ac0b-472e4dcf06a7" providerId="ADAL" clId="{7EE33C7E-281C-4DCE-A251-5D3CBB8E23C5}" dt="2019-02-25T19:31:56.336" v="157" actId="478"/>
          <ac:spMkLst>
            <pc:docMk/>
            <pc:sldMk cId="3908224230" sldId="256"/>
            <ac:spMk id="1373" creationId="{9F84BEA7-F6B5-4A70-A38C-911C711ACDA2}"/>
          </ac:spMkLst>
        </pc:spChg>
        <pc:spChg chg="del mod topLvl">
          <ac:chgData name="Michael Karl Hinterdorfer" userId="c276cb87-832b-4bf2-ac0b-472e4dcf06a7" providerId="ADAL" clId="{7EE33C7E-281C-4DCE-A251-5D3CBB8E23C5}" dt="2019-02-25T19:31:56.336" v="157" actId="478"/>
          <ac:spMkLst>
            <pc:docMk/>
            <pc:sldMk cId="3908224230" sldId="256"/>
            <ac:spMk id="1374" creationId="{BD3DB26C-9CAF-4804-993A-A5F5EBCCC261}"/>
          </ac:spMkLst>
        </pc:spChg>
        <pc:spChg chg="del mod topLvl">
          <ac:chgData name="Michael Karl Hinterdorfer" userId="c276cb87-832b-4bf2-ac0b-472e4dcf06a7" providerId="ADAL" clId="{7EE33C7E-281C-4DCE-A251-5D3CBB8E23C5}" dt="2019-02-25T19:31:56.336" v="157" actId="478"/>
          <ac:spMkLst>
            <pc:docMk/>
            <pc:sldMk cId="3908224230" sldId="256"/>
            <ac:spMk id="1375" creationId="{2D21B055-99F3-460D-8941-8515E0DEB83E}"/>
          </ac:spMkLst>
        </pc:spChg>
        <pc:spChg chg="del mod topLvl">
          <ac:chgData name="Michael Karl Hinterdorfer" userId="c276cb87-832b-4bf2-ac0b-472e4dcf06a7" providerId="ADAL" clId="{7EE33C7E-281C-4DCE-A251-5D3CBB8E23C5}" dt="2019-02-25T19:31:56.336" v="157" actId="478"/>
          <ac:spMkLst>
            <pc:docMk/>
            <pc:sldMk cId="3908224230" sldId="256"/>
            <ac:spMk id="1376" creationId="{E63141FF-E835-4908-82CD-D90CC76170E1}"/>
          </ac:spMkLst>
        </pc:spChg>
        <pc:spChg chg="del mod topLvl">
          <ac:chgData name="Michael Karl Hinterdorfer" userId="c276cb87-832b-4bf2-ac0b-472e4dcf06a7" providerId="ADAL" clId="{7EE33C7E-281C-4DCE-A251-5D3CBB8E23C5}" dt="2019-02-25T19:31:56.336" v="157" actId="478"/>
          <ac:spMkLst>
            <pc:docMk/>
            <pc:sldMk cId="3908224230" sldId="256"/>
            <ac:spMk id="1377" creationId="{E8012B64-426B-41F1-A57E-290ABF1C0A2B}"/>
          </ac:spMkLst>
        </pc:spChg>
        <pc:spChg chg="del mod topLvl">
          <ac:chgData name="Michael Karl Hinterdorfer" userId="c276cb87-832b-4bf2-ac0b-472e4dcf06a7" providerId="ADAL" clId="{7EE33C7E-281C-4DCE-A251-5D3CBB8E23C5}" dt="2019-02-25T19:31:56.336" v="157" actId="478"/>
          <ac:spMkLst>
            <pc:docMk/>
            <pc:sldMk cId="3908224230" sldId="256"/>
            <ac:spMk id="1378" creationId="{9813EE03-788E-4E77-8E52-27E5C9B38191}"/>
          </ac:spMkLst>
        </pc:spChg>
        <pc:spChg chg="del mod topLvl">
          <ac:chgData name="Michael Karl Hinterdorfer" userId="c276cb87-832b-4bf2-ac0b-472e4dcf06a7" providerId="ADAL" clId="{7EE33C7E-281C-4DCE-A251-5D3CBB8E23C5}" dt="2019-02-25T19:31:56.336" v="157" actId="478"/>
          <ac:spMkLst>
            <pc:docMk/>
            <pc:sldMk cId="3908224230" sldId="256"/>
            <ac:spMk id="1379" creationId="{3CCA1419-5CED-4040-BCFE-2B2C4DB766AC}"/>
          </ac:spMkLst>
        </pc:spChg>
        <pc:spChg chg="del mod topLvl">
          <ac:chgData name="Michael Karl Hinterdorfer" userId="c276cb87-832b-4bf2-ac0b-472e4dcf06a7" providerId="ADAL" clId="{7EE33C7E-281C-4DCE-A251-5D3CBB8E23C5}" dt="2019-02-25T19:31:56.336" v="157" actId="478"/>
          <ac:spMkLst>
            <pc:docMk/>
            <pc:sldMk cId="3908224230" sldId="256"/>
            <ac:spMk id="1380" creationId="{DAF1FC5F-044A-48FB-83F5-25E442C77B1A}"/>
          </ac:spMkLst>
        </pc:spChg>
        <pc:spChg chg="del mod topLvl">
          <ac:chgData name="Michael Karl Hinterdorfer" userId="c276cb87-832b-4bf2-ac0b-472e4dcf06a7" providerId="ADAL" clId="{7EE33C7E-281C-4DCE-A251-5D3CBB8E23C5}" dt="2019-02-25T19:31:56.336" v="157" actId="478"/>
          <ac:spMkLst>
            <pc:docMk/>
            <pc:sldMk cId="3908224230" sldId="256"/>
            <ac:spMk id="1381" creationId="{C37F162D-AEBB-4F87-84D1-047D88369E4C}"/>
          </ac:spMkLst>
        </pc:spChg>
        <pc:spChg chg="del mod topLvl">
          <ac:chgData name="Michael Karl Hinterdorfer" userId="c276cb87-832b-4bf2-ac0b-472e4dcf06a7" providerId="ADAL" clId="{7EE33C7E-281C-4DCE-A251-5D3CBB8E23C5}" dt="2019-02-25T19:31:56.336" v="157" actId="478"/>
          <ac:spMkLst>
            <pc:docMk/>
            <pc:sldMk cId="3908224230" sldId="256"/>
            <ac:spMk id="1382" creationId="{EEAF1A3F-A5E9-416D-8E96-D798FB50BB84}"/>
          </ac:spMkLst>
        </pc:spChg>
        <pc:spChg chg="del mod topLvl">
          <ac:chgData name="Michael Karl Hinterdorfer" userId="c276cb87-832b-4bf2-ac0b-472e4dcf06a7" providerId="ADAL" clId="{7EE33C7E-281C-4DCE-A251-5D3CBB8E23C5}" dt="2019-02-25T19:31:56.336" v="157" actId="478"/>
          <ac:spMkLst>
            <pc:docMk/>
            <pc:sldMk cId="3908224230" sldId="256"/>
            <ac:spMk id="1383" creationId="{0F666F23-57CA-4BE1-8E2E-D56C91CFBBB2}"/>
          </ac:spMkLst>
        </pc:spChg>
        <pc:spChg chg="del mod topLvl">
          <ac:chgData name="Michael Karl Hinterdorfer" userId="c276cb87-832b-4bf2-ac0b-472e4dcf06a7" providerId="ADAL" clId="{7EE33C7E-281C-4DCE-A251-5D3CBB8E23C5}" dt="2019-02-25T19:31:56.336" v="157" actId="478"/>
          <ac:spMkLst>
            <pc:docMk/>
            <pc:sldMk cId="3908224230" sldId="256"/>
            <ac:spMk id="1384" creationId="{15B8BC65-6268-487A-8F96-3B71373123AE}"/>
          </ac:spMkLst>
        </pc:spChg>
        <pc:spChg chg="del mod topLvl">
          <ac:chgData name="Michael Karl Hinterdorfer" userId="c276cb87-832b-4bf2-ac0b-472e4dcf06a7" providerId="ADAL" clId="{7EE33C7E-281C-4DCE-A251-5D3CBB8E23C5}" dt="2019-02-25T19:31:56.336" v="157" actId="478"/>
          <ac:spMkLst>
            <pc:docMk/>
            <pc:sldMk cId="3908224230" sldId="256"/>
            <ac:spMk id="1385" creationId="{22A5AE72-1615-4E9E-919F-683DEE6CDF9A}"/>
          </ac:spMkLst>
        </pc:spChg>
        <pc:spChg chg="del mod topLvl">
          <ac:chgData name="Michael Karl Hinterdorfer" userId="c276cb87-832b-4bf2-ac0b-472e4dcf06a7" providerId="ADAL" clId="{7EE33C7E-281C-4DCE-A251-5D3CBB8E23C5}" dt="2019-02-25T19:31:56.336" v="157" actId="478"/>
          <ac:spMkLst>
            <pc:docMk/>
            <pc:sldMk cId="3908224230" sldId="256"/>
            <ac:spMk id="1386" creationId="{C64222C6-394B-4137-B91B-BD51540C299C}"/>
          </ac:spMkLst>
        </pc:spChg>
        <pc:spChg chg="del mod topLvl">
          <ac:chgData name="Michael Karl Hinterdorfer" userId="c276cb87-832b-4bf2-ac0b-472e4dcf06a7" providerId="ADAL" clId="{7EE33C7E-281C-4DCE-A251-5D3CBB8E23C5}" dt="2019-02-25T19:31:56.336" v="157" actId="478"/>
          <ac:spMkLst>
            <pc:docMk/>
            <pc:sldMk cId="3908224230" sldId="256"/>
            <ac:spMk id="1387" creationId="{4D508A87-8532-417D-A12D-A094ABF6A21E}"/>
          </ac:spMkLst>
        </pc:spChg>
        <pc:spChg chg="del mod topLvl">
          <ac:chgData name="Michael Karl Hinterdorfer" userId="c276cb87-832b-4bf2-ac0b-472e4dcf06a7" providerId="ADAL" clId="{7EE33C7E-281C-4DCE-A251-5D3CBB8E23C5}" dt="2019-02-25T19:31:56.336" v="157" actId="478"/>
          <ac:spMkLst>
            <pc:docMk/>
            <pc:sldMk cId="3908224230" sldId="256"/>
            <ac:spMk id="1388" creationId="{E878F785-F7E7-4818-9ADA-44F48772085E}"/>
          </ac:spMkLst>
        </pc:spChg>
        <pc:spChg chg="del mod topLvl">
          <ac:chgData name="Michael Karl Hinterdorfer" userId="c276cb87-832b-4bf2-ac0b-472e4dcf06a7" providerId="ADAL" clId="{7EE33C7E-281C-4DCE-A251-5D3CBB8E23C5}" dt="2019-02-25T19:31:56.336" v="157" actId="478"/>
          <ac:spMkLst>
            <pc:docMk/>
            <pc:sldMk cId="3908224230" sldId="256"/>
            <ac:spMk id="1389" creationId="{798952B6-65CC-436A-B426-44804CAF17CF}"/>
          </ac:spMkLst>
        </pc:spChg>
        <pc:spChg chg="del mod topLvl">
          <ac:chgData name="Michael Karl Hinterdorfer" userId="c276cb87-832b-4bf2-ac0b-472e4dcf06a7" providerId="ADAL" clId="{7EE33C7E-281C-4DCE-A251-5D3CBB8E23C5}" dt="2019-02-25T19:31:56.336" v="157" actId="478"/>
          <ac:spMkLst>
            <pc:docMk/>
            <pc:sldMk cId="3908224230" sldId="256"/>
            <ac:spMk id="1390" creationId="{E9526D4E-CCC9-46BE-B2E8-8EB03B9AA7F6}"/>
          </ac:spMkLst>
        </pc:spChg>
        <pc:spChg chg="del mod topLvl">
          <ac:chgData name="Michael Karl Hinterdorfer" userId="c276cb87-832b-4bf2-ac0b-472e4dcf06a7" providerId="ADAL" clId="{7EE33C7E-281C-4DCE-A251-5D3CBB8E23C5}" dt="2019-02-25T19:31:56.336" v="157" actId="478"/>
          <ac:spMkLst>
            <pc:docMk/>
            <pc:sldMk cId="3908224230" sldId="256"/>
            <ac:spMk id="1391" creationId="{75862F08-DA59-4D63-A400-7160242F85F1}"/>
          </ac:spMkLst>
        </pc:spChg>
        <pc:spChg chg="del mod topLvl">
          <ac:chgData name="Michael Karl Hinterdorfer" userId="c276cb87-832b-4bf2-ac0b-472e4dcf06a7" providerId="ADAL" clId="{7EE33C7E-281C-4DCE-A251-5D3CBB8E23C5}" dt="2019-02-25T19:31:56.336" v="157" actId="478"/>
          <ac:spMkLst>
            <pc:docMk/>
            <pc:sldMk cId="3908224230" sldId="256"/>
            <ac:spMk id="1392" creationId="{8C8297CE-D197-4AE7-B798-AD997716A0FF}"/>
          </ac:spMkLst>
        </pc:spChg>
        <pc:spChg chg="del mod topLvl">
          <ac:chgData name="Michael Karl Hinterdorfer" userId="c276cb87-832b-4bf2-ac0b-472e4dcf06a7" providerId="ADAL" clId="{7EE33C7E-281C-4DCE-A251-5D3CBB8E23C5}" dt="2019-02-25T19:31:56.336" v="157" actId="478"/>
          <ac:spMkLst>
            <pc:docMk/>
            <pc:sldMk cId="3908224230" sldId="256"/>
            <ac:spMk id="1393" creationId="{578564E8-6204-442D-B2AA-ABA77492FE98}"/>
          </ac:spMkLst>
        </pc:spChg>
        <pc:spChg chg="del mod topLvl">
          <ac:chgData name="Michael Karl Hinterdorfer" userId="c276cb87-832b-4bf2-ac0b-472e4dcf06a7" providerId="ADAL" clId="{7EE33C7E-281C-4DCE-A251-5D3CBB8E23C5}" dt="2019-02-25T19:31:56.336" v="157" actId="478"/>
          <ac:spMkLst>
            <pc:docMk/>
            <pc:sldMk cId="3908224230" sldId="256"/>
            <ac:spMk id="1394" creationId="{DE33D75B-AF32-47E9-B8BD-1AE4B06BF040}"/>
          </ac:spMkLst>
        </pc:spChg>
        <pc:spChg chg="del mod topLvl">
          <ac:chgData name="Michael Karl Hinterdorfer" userId="c276cb87-832b-4bf2-ac0b-472e4dcf06a7" providerId="ADAL" clId="{7EE33C7E-281C-4DCE-A251-5D3CBB8E23C5}" dt="2019-02-25T19:31:56.336" v="157" actId="478"/>
          <ac:spMkLst>
            <pc:docMk/>
            <pc:sldMk cId="3908224230" sldId="256"/>
            <ac:spMk id="1395" creationId="{526EF408-A338-4851-A5DF-0145C08EF322}"/>
          </ac:spMkLst>
        </pc:spChg>
        <pc:spChg chg="del mod topLvl">
          <ac:chgData name="Michael Karl Hinterdorfer" userId="c276cb87-832b-4bf2-ac0b-472e4dcf06a7" providerId="ADAL" clId="{7EE33C7E-281C-4DCE-A251-5D3CBB8E23C5}" dt="2019-02-25T19:31:56.336" v="157" actId="478"/>
          <ac:spMkLst>
            <pc:docMk/>
            <pc:sldMk cId="3908224230" sldId="256"/>
            <ac:spMk id="1396" creationId="{A417CE11-609B-4F6F-93EF-C0892FDD89CA}"/>
          </ac:spMkLst>
        </pc:spChg>
        <pc:spChg chg="del mod topLvl">
          <ac:chgData name="Michael Karl Hinterdorfer" userId="c276cb87-832b-4bf2-ac0b-472e4dcf06a7" providerId="ADAL" clId="{7EE33C7E-281C-4DCE-A251-5D3CBB8E23C5}" dt="2019-02-25T19:31:56.336" v="157" actId="478"/>
          <ac:spMkLst>
            <pc:docMk/>
            <pc:sldMk cId="3908224230" sldId="256"/>
            <ac:spMk id="1397" creationId="{3DE46AF4-6A87-46C1-8835-12776A3ABB56}"/>
          </ac:spMkLst>
        </pc:spChg>
        <pc:spChg chg="del mod topLvl">
          <ac:chgData name="Michael Karl Hinterdorfer" userId="c276cb87-832b-4bf2-ac0b-472e4dcf06a7" providerId="ADAL" clId="{7EE33C7E-281C-4DCE-A251-5D3CBB8E23C5}" dt="2019-02-25T19:31:56.336" v="157" actId="478"/>
          <ac:spMkLst>
            <pc:docMk/>
            <pc:sldMk cId="3908224230" sldId="256"/>
            <ac:spMk id="1398" creationId="{B3343310-713B-4F96-BCD2-3ED99D59879E}"/>
          </ac:spMkLst>
        </pc:spChg>
        <pc:spChg chg="del mod topLvl">
          <ac:chgData name="Michael Karl Hinterdorfer" userId="c276cb87-832b-4bf2-ac0b-472e4dcf06a7" providerId="ADAL" clId="{7EE33C7E-281C-4DCE-A251-5D3CBB8E23C5}" dt="2019-02-25T19:31:56.336" v="157" actId="478"/>
          <ac:spMkLst>
            <pc:docMk/>
            <pc:sldMk cId="3908224230" sldId="256"/>
            <ac:spMk id="1399" creationId="{CF4CE6C9-8D90-4DF3-96F3-F6B33CD7007D}"/>
          </ac:spMkLst>
        </pc:spChg>
        <pc:spChg chg="del mod topLvl">
          <ac:chgData name="Michael Karl Hinterdorfer" userId="c276cb87-832b-4bf2-ac0b-472e4dcf06a7" providerId="ADAL" clId="{7EE33C7E-281C-4DCE-A251-5D3CBB8E23C5}" dt="2019-02-25T19:31:56.336" v="157" actId="478"/>
          <ac:spMkLst>
            <pc:docMk/>
            <pc:sldMk cId="3908224230" sldId="256"/>
            <ac:spMk id="1400" creationId="{D3589CF3-32FF-4A51-A7BF-254CC9F32230}"/>
          </ac:spMkLst>
        </pc:spChg>
        <pc:spChg chg="del mod topLvl">
          <ac:chgData name="Michael Karl Hinterdorfer" userId="c276cb87-832b-4bf2-ac0b-472e4dcf06a7" providerId="ADAL" clId="{7EE33C7E-281C-4DCE-A251-5D3CBB8E23C5}" dt="2019-02-25T19:31:56.336" v="157" actId="478"/>
          <ac:spMkLst>
            <pc:docMk/>
            <pc:sldMk cId="3908224230" sldId="256"/>
            <ac:spMk id="1401" creationId="{898704C8-F316-43B5-8A7A-591CDC3A9E1A}"/>
          </ac:spMkLst>
        </pc:spChg>
        <pc:spChg chg="del mod topLvl">
          <ac:chgData name="Michael Karl Hinterdorfer" userId="c276cb87-832b-4bf2-ac0b-472e4dcf06a7" providerId="ADAL" clId="{7EE33C7E-281C-4DCE-A251-5D3CBB8E23C5}" dt="2019-02-25T19:31:56.336" v="157" actId="478"/>
          <ac:spMkLst>
            <pc:docMk/>
            <pc:sldMk cId="3908224230" sldId="256"/>
            <ac:spMk id="1402" creationId="{D6BC24AC-0DE8-48AE-9B06-54019A355EC8}"/>
          </ac:spMkLst>
        </pc:spChg>
        <pc:spChg chg="del mod topLvl">
          <ac:chgData name="Michael Karl Hinterdorfer" userId="c276cb87-832b-4bf2-ac0b-472e4dcf06a7" providerId="ADAL" clId="{7EE33C7E-281C-4DCE-A251-5D3CBB8E23C5}" dt="2019-02-25T19:31:56.336" v="157" actId="478"/>
          <ac:spMkLst>
            <pc:docMk/>
            <pc:sldMk cId="3908224230" sldId="256"/>
            <ac:spMk id="1403" creationId="{102EEAF1-9EE2-4DF3-A1F6-F5DA4E1AE362}"/>
          </ac:spMkLst>
        </pc:spChg>
        <pc:grpChg chg="mod">
          <ac:chgData name="Michael Karl Hinterdorfer" userId="c276cb87-832b-4bf2-ac0b-472e4dcf06a7" providerId="ADAL" clId="{7EE33C7E-281C-4DCE-A251-5D3CBB8E23C5}" dt="2019-02-25T19:30:32.773" v="138" actId="27803"/>
          <ac:grpSpMkLst>
            <pc:docMk/>
            <pc:sldMk cId="3908224230" sldId="256"/>
            <ac:grpSpMk id="8" creationId="{D950E757-87D5-4FF5-BE07-01A5C7D0AEAB}"/>
          </ac:grpSpMkLst>
        </pc:grpChg>
        <pc:grpChg chg="add del mod">
          <ac:chgData name="Michael Karl Hinterdorfer" userId="c276cb87-832b-4bf2-ac0b-472e4dcf06a7" providerId="ADAL" clId="{7EE33C7E-281C-4DCE-A251-5D3CBB8E23C5}" dt="2019-02-25T19:31:51.221" v="156" actId="165"/>
          <ac:grpSpMkLst>
            <pc:docMk/>
            <pc:sldMk cId="3908224230" sldId="256"/>
            <ac:grpSpMk id="706" creationId="{D950E757-87D5-4FF5-BE07-01A5C7D0AEAB}"/>
          </ac:grpSpMkLst>
        </pc:grpChg>
        <pc:graphicFrameChg chg="add del mod">
          <ac:chgData name="Michael Karl Hinterdorfer" userId="c276cb87-832b-4bf2-ac0b-472e4dcf06a7" providerId="ADAL" clId="{7EE33C7E-281C-4DCE-A251-5D3CBB8E23C5}" dt="2019-02-25T19:28:54.015" v="134" actId="478"/>
          <ac:graphicFrameMkLst>
            <pc:docMk/>
            <pc:sldMk cId="3908224230" sldId="256"/>
            <ac:graphicFrameMk id="4" creationId="{1BDF5157-7754-4F95-8D25-C2D695F681A2}"/>
          </ac:graphicFrameMkLst>
        </pc:graphicFrameChg>
        <pc:graphicFrameChg chg="add del mod">
          <ac:chgData name="Michael Karl Hinterdorfer" userId="c276cb87-832b-4bf2-ac0b-472e4dcf06a7" providerId="ADAL" clId="{7EE33C7E-281C-4DCE-A251-5D3CBB8E23C5}" dt="2019-02-25T19:29:18.017" v="136" actId="478"/>
          <ac:graphicFrameMkLst>
            <pc:docMk/>
            <pc:sldMk cId="3908224230" sldId="256"/>
            <ac:graphicFrameMk id="5" creationId="{061B4898-46C3-4959-A772-68DB83BEC616}"/>
          </ac:graphicFrameMkLst>
        </pc:graphicFrameChg>
        <pc:picChg chg="add del mod modCrop">
          <ac:chgData name="Michael Karl Hinterdorfer" userId="c276cb87-832b-4bf2-ac0b-472e4dcf06a7" providerId="ADAL" clId="{7EE33C7E-281C-4DCE-A251-5D3CBB8E23C5}" dt="2019-02-25T19:31:12.035" v="144" actId="27803"/>
          <ac:picMkLst>
            <pc:docMk/>
            <pc:sldMk cId="3908224230" sldId="256"/>
            <ac:picMk id="7" creationId="{D950E757-87D5-4FF5-BE07-01A5C7D0AEAB}"/>
          </ac:picMkLst>
        </pc:picChg>
        <pc:picChg chg="add del mod">
          <ac:chgData name="Michael Karl Hinterdorfer" userId="c276cb87-832b-4bf2-ac0b-472e4dcf06a7" providerId="ADAL" clId="{7EE33C7E-281C-4DCE-A251-5D3CBB8E23C5}" dt="2019-02-25T19:26:17.762" v="130" actId="478"/>
          <ac:picMkLst>
            <pc:docMk/>
            <pc:sldMk cId="3908224230" sldId="256"/>
            <ac:picMk id="1026" creationId="{52421B99-364B-461E-AAC0-7D00DB5DD418}"/>
          </ac:picMkLst>
        </pc:picChg>
      </pc:sldChg>
      <pc:sldChg chg="modSp add ord">
        <pc:chgData name="Michael Karl Hinterdorfer" userId="c276cb87-832b-4bf2-ac0b-472e4dcf06a7" providerId="ADAL" clId="{7EE33C7E-281C-4DCE-A251-5D3CBB8E23C5}" dt="2019-02-25T19:23:40.165" v="127"/>
        <pc:sldMkLst>
          <pc:docMk/>
          <pc:sldMk cId="1862104189" sldId="257"/>
        </pc:sldMkLst>
        <pc:spChg chg="mod">
          <ac:chgData name="Michael Karl Hinterdorfer" userId="c276cb87-832b-4bf2-ac0b-472e4dcf06a7" providerId="ADAL" clId="{7EE33C7E-281C-4DCE-A251-5D3CBB8E23C5}" dt="2019-02-25T19:19:11.686" v="44" actId="20577"/>
          <ac:spMkLst>
            <pc:docMk/>
            <pc:sldMk cId="1862104189" sldId="257"/>
            <ac:spMk id="2" creationId="{1EC23DDC-E8AA-4DF7-A24F-5F604977956A}"/>
          </ac:spMkLst>
        </pc:spChg>
        <pc:spChg chg="mod">
          <ac:chgData name="Michael Karl Hinterdorfer" userId="c276cb87-832b-4bf2-ac0b-472e4dcf06a7" providerId="ADAL" clId="{7EE33C7E-281C-4DCE-A251-5D3CBB8E23C5}" dt="2019-02-25T19:23:40.165" v="127"/>
          <ac:spMkLst>
            <pc:docMk/>
            <pc:sldMk cId="1862104189" sldId="257"/>
            <ac:spMk id="3" creationId="{B57E906D-A1E0-4176-B4CC-BEA9F42133CD}"/>
          </ac:spMkLst>
        </pc:spChg>
      </pc:sldChg>
      <pc:sldChg chg="modSp add ord">
        <pc:chgData name="Michael Karl Hinterdorfer" userId="c276cb87-832b-4bf2-ac0b-472e4dcf06a7" providerId="ADAL" clId="{7EE33C7E-281C-4DCE-A251-5D3CBB8E23C5}" dt="2019-02-25T19:21:00.068" v="113"/>
        <pc:sldMkLst>
          <pc:docMk/>
          <pc:sldMk cId="3840759515" sldId="258"/>
        </pc:sldMkLst>
        <pc:spChg chg="mod">
          <ac:chgData name="Michael Karl Hinterdorfer" userId="c276cb87-832b-4bf2-ac0b-472e4dcf06a7" providerId="ADAL" clId="{7EE33C7E-281C-4DCE-A251-5D3CBB8E23C5}" dt="2019-02-25T19:19:17.601" v="57" actId="20577"/>
          <ac:spMkLst>
            <pc:docMk/>
            <pc:sldMk cId="3840759515" sldId="258"/>
            <ac:spMk id="2" creationId="{F3DB75C9-AB6A-4CD1-B486-9CA056C0784A}"/>
          </ac:spMkLst>
        </pc:spChg>
      </pc:sldChg>
      <pc:sldChg chg="modSp add ord">
        <pc:chgData name="Michael Karl Hinterdorfer" userId="c276cb87-832b-4bf2-ac0b-472e4dcf06a7" providerId="ADAL" clId="{7EE33C7E-281C-4DCE-A251-5D3CBB8E23C5}" dt="2019-02-25T19:21:02.718" v="114"/>
        <pc:sldMkLst>
          <pc:docMk/>
          <pc:sldMk cId="2177228804" sldId="259"/>
        </pc:sldMkLst>
        <pc:spChg chg="mod">
          <ac:chgData name="Michael Karl Hinterdorfer" userId="c276cb87-832b-4bf2-ac0b-472e4dcf06a7" providerId="ADAL" clId="{7EE33C7E-281C-4DCE-A251-5D3CBB8E23C5}" dt="2019-02-25T19:19:36.493" v="69" actId="20577"/>
          <ac:spMkLst>
            <pc:docMk/>
            <pc:sldMk cId="2177228804" sldId="259"/>
            <ac:spMk id="2" creationId="{4D762447-73F1-48C4-99DA-5F9FB7F82D3E}"/>
          </ac:spMkLst>
        </pc:spChg>
      </pc:sldChg>
      <pc:sldChg chg="modSp add ord">
        <pc:chgData name="Michael Karl Hinterdorfer" userId="c276cb87-832b-4bf2-ac0b-472e4dcf06a7" providerId="ADAL" clId="{7EE33C7E-281C-4DCE-A251-5D3CBB8E23C5}" dt="2019-02-25T19:21:05.370" v="115"/>
        <pc:sldMkLst>
          <pc:docMk/>
          <pc:sldMk cId="4198132419" sldId="260"/>
        </pc:sldMkLst>
        <pc:spChg chg="mod">
          <ac:chgData name="Michael Karl Hinterdorfer" userId="c276cb87-832b-4bf2-ac0b-472e4dcf06a7" providerId="ADAL" clId="{7EE33C7E-281C-4DCE-A251-5D3CBB8E23C5}" dt="2019-02-25T19:19:44.520" v="91" actId="20577"/>
          <ac:spMkLst>
            <pc:docMk/>
            <pc:sldMk cId="4198132419" sldId="260"/>
            <ac:spMk id="2" creationId="{B40A1AA7-B6B7-42C1-AED7-66A9FA901DD1}"/>
          </ac:spMkLst>
        </pc:spChg>
      </pc:sldChg>
      <pc:sldChg chg="modSp add ord">
        <pc:chgData name="Michael Karl Hinterdorfer" userId="c276cb87-832b-4bf2-ac0b-472e4dcf06a7" providerId="ADAL" clId="{7EE33C7E-281C-4DCE-A251-5D3CBB8E23C5}" dt="2019-02-25T19:21:08.471" v="116"/>
        <pc:sldMkLst>
          <pc:docMk/>
          <pc:sldMk cId="2798551792" sldId="261"/>
        </pc:sldMkLst>
        <pc:spChg chg="mod">
          <ac:chgData name="Michael Karl Hinterdorfer" userId="c276cb87-832b-4bf2-ac0b-472e4dcf06a7" providerId="ADAL" clId="{7EE33C7E-281C-4DCE-A251-5D3CBB8E23C5}" dt="2019-02-25T19:19:52.647" v="110" actId="20577"/>
          <ac:spMkLst>
            <pc:docMk/>
            <pc:sldMk cId="2798551792" sldId="261"/>
            <ac:spMk id="2" creationId="{937D949C-242D-4B3A-A8E7-39B0450E559D}"/>
          </ac:spMkLst>
        </pc:spChg>
      </pc:sldChg>
      <pc:sldChg chg="modSp add">
        <pc:chgData name="Michael Karl Hinterdorfer" userId="c276cb87-832b-4bf2-ac0b-472e4dcf06a7" providerId="ADAL" clId="{7EE33C7E-281C-4DCE-A251-5D3CBB8E23C5}" dt="2019-02-25T19:21:18.675" v="125" actId="20577"/>
        <pc:sldMkLst>
          <pc:docMk/>
          <pc:sldMk cId="1979092284" sldId="262"/>
        </pc:sldMkLst>
        <pc:spChg chg="mod">
          <ac:chgData name="Michael Karl Hinterdorfer" userId="c276cb87-832b-4bf2-ac0b-472e4dcf06a7" providerId="ADAL" clId="{7EE33C7E-281C-4DCE-A251-5D3CBB8E23C5}" dt="2019-02-25T19:21:18.675" v="125" actId="20577"/>
          <ac:spMkLst>
            <pc:docMk/>
            <pc:sldMk cId="1979092284" sldId="262"/>
            <ac:spMk id="2" creationId="{4ED14AB4-0C2E-4726-AFA9-FD8928A83FCD}"/>
          </ac:spMkLst>
        </pc:spChg>
      </pc:sldChg>
      <pc:sldChg chg="modSp add del modTransition">
        <pc:chgData name="Michael Karl Hinterdorfer" userId="c276cb87-832b-4bf2-ac0b-472e4dcf06a7" providerId="ADAL" clId="{7EE33C7E-281C-4DCE-A251-5D3CBB8E23C5}" dt="2019-02-25T19:33:16.840" v="167" actId="2696"/>
        <pc:sldMkLst>
          <pc:docMk/>
          <pc:sldMk cId="3956917481" sldId="263"/>
        </pc:sldMkLst>
        <pc:spChg chg="mod">
          <ac:chgData name="Michael Karl Hinterdorfer" userId="c276cb87-832b-4bf2-ac0b-472e4dcf06a7" providerId="ADAL" clId="{7EE33C7E-281C-4DCE-A251-5D3CBB8E23C5}" dt="2019-02-25T19:32:55.759" v="165" actId="1076"/>
          <ac:spMkLst>
            <pc:docMk/>
            <pc:sldMk cId="3956917481" sldId="263"/>
            <ac:spMk id="860" creationId="{0CB3F005-A155-47DD-888D-91FE68EC5470}"/>
          </ac:spMkLst>
        </pc:spChg>
        <pc:spChg chg="mod">
          <ac:chgData name="Michael Karl Hinterdorfer" userId="c276cb87-832b-4bf2-ac0b-472e4dcf06a7" providerId="ADAL" clId="{7EE33C7E-281C-4DCE-A251-5D3CBB8E23C5}" dt="2019-02-25T19:32:55.759" v="165" actId="1076"/>
          <ac:spMkLst>
            <pc:docMk/>
            <pc:sldMk cId="3956917481" sldId="263"/>
            <ac:spMk id="861" creationId="{A0B574FD-6CBB-4AB6-B551-25B9706C3FF1}"/>
          </ac:spMkLst>
        </pc:spChg>
        <pc:spChg chg="mod">
          <ac:chgData name="Michael Karl Hinterdorfer" userId="c276cb87-832b-4bf2-ac0b-472e4dcf06a7" providerId="ADAL" clId="{7EE33C7E-281C-4DCE-A251-5D3CBB8E23C5}" dt="2019-02-25T19:32:55.759" v="165" actId="1076"/>
          <ac:spMkLst>
            <pc:docMk/>
            <pc:sldMk cId="3956917481" sldId="263"/>
            <ac:spMk id="862" creationId="{C4D71480-8E31-440A-9F49-FE1F660C736D}"/>
          </ac:spMkLst>
        </pc:spChg>
        <pc:spChg chg="mod">
          <ac:chgData name="Michael Karl Hinterdorfer" userId="c276cb87-832b-4bf2-ac0b-472e4dcf06a7" providerId="ADAL" clId="{7EE33C7E-281C-4DCE-A251-5D3CBB8E23C5}" dt="2019-02-25T19:32:55.759" v="165" actId="1076"/>
          <ac:spMkLst>
            <pc:docMk/>
            <pc:sldMk cId="3956917481" sldId="263"/>
            <ac:spMk id="863" creationId="{D375AD1E-72A5-42A1-853E-2A48E3C6D375}"/>
          </ac:spMkLst>
        </pc:spChg>
        <pc:spChg chg="mod">
          <ac:chgData name="Michael Karl Hinterdorfer" userId="c276cb87-832b-4bf2-ac0b-472e4dcf06a7" providerId="ADAL" clId="{7EE33C7E-281C-4DCE-A251-5D3CBB8E23C5}" dt="2019-02-25T19:32:55.759" v="165" actId="1076"/>
          <ac:spMkLst>
            <pc:docMk/>
            <pc:sldMk cId="3956917481" sldId="263"/>
            <ac:spMk id="864" creationId="{0AA6EE3B-F9A0-4BA2-BB08-F39DC2D5030B}"/>
          </ac:spMkLst>
        </pc:spChg>
        <pc:spChg chg="mod">
          <ac:chgData name="Michael Karl Hinterdorfer" userId="c276cb87-832b-4bf2-ac0b-472e4dcf06a7" providerId="ADAL" clId="{7EE33C7E-281C-4DCE-A251-5D3CBB8E23C5}" dt="2019-02-25T19:32:55.759" v="165" actId="1076"/>
          <ac:spMkLst>
            <pc:docMk/>
            <pc:sldMk cId="3956917481" sldId="263"/>
            <ac:spMk id="865" creationId="{40D7C790-883F-465F-9C3D-2FA9A82980C3}"/>
          </ac:spMkLst>
        </pc:spChg>
        <pc:spChg chg="mod">
          <ac:chgData name="Michael Karl Hinterdorfer" userId="c276cb87-832b-4bf2-ac0b-472e4dcf06a7" providerId="ADAL" clId="{7EE33C7E-281C-4DCE-A251-5D3CBB8E23C5}" dt="2019-02-25T19:32:55.759" v="165" actId="1076"/>
          <ac:spMkLst>
            <pc:docMk/>
            <pc:sldMk cId="3956917481" sldId="263"/>
            <ac:spMk id="866" creationId="{E317B271-194F-45B5-80B2-AB576847B00B}"/>
          </ac:spMkLst>
        </pc:spChg>
        <pc:spChg chg="mod">
          <ac:chgData name="Michael Karl Hinterdorfer" userId="c276cb87-832b-4bf2-ac0b-472e4dcf06a7" providerId="ADAL" clId="{7EE33C7E-281C-4DCE-A251-5D3CBB8E23C5}" dt="2019-02-25T19:32:55.759" v="165" actId="1076"/>
          <ac:spMkLst>
            <pc:docMk/>
            <pc:sldMk cId="3956917481" sldId="263"/>
            <ac:spMk id="867" creationId="{D7ED106E-F588-48F9-A84D-B9FA6D3C3C62}"/>
          </ac:spMkLst>
        </pc:spChg>
        <pc:spChg chg="mod">
          <ac:chgData name="Michael Karl Hinterdorfer" userId="c276cb87-832b-4bf2-ac0b-472e4dcf06a7" providerId="ADAL" clId="{7EE33C7E-281C-4DCE-A251-5D3CBB8E23C5}" dt="2019-02-25T19:32:55.759" v="165" actId="1076"/>
          <ac:spMkLst>
            <pc:docMk/>
            <pc:sldMk cId="3956917481" sldId="263"/>
            <ac:spMk id="868" creationId="{9225C5D3-4E63-4FB3-8E1A-70650DBBAC13}"/>
          </ac:spMkLst>
        </pc:spChg>
        <pc:spChg chg="mod">
          <ac:chgData name="Michael Karl Hinterdorfer" userId="c276cb87-832b-4bf2-ac0b-472e4dcf06a7" providerId="ADAL" clId="{7EE33C7E-281C-4DCE-A251-5D3CBB8E23C5}" dt="2019-02-25T19:32:55.759" v="165" actId="1076"/>
          <ac:spMkLst>
            <pc:docMk/>
            <pc:sldMk cId="3956917481" sldId="263"/>
            <ac:spMk id="869" creationId="{115BE52B-463C-43F4-A962-E647728AFE59}"/>
          </ac:spMkLst>
        </pc:spChg>
        <pc:spChg chg="mod">
          <ac:chgData name="Michael Karl Hinterdorfer" userId="c276cb87-832b-4bf2-ac0b-472e4dcf06a7" providerId="ADAL" clId="{7EE33C7E-281C-4DCE-A251-5D3CBB8E23C5}" dt="2019-02-25T19:32:55.759" v="165" actId="1076"/>
          <ac:spMkLst>
            <pc:docMk/>
            <pc:sldMk cId="3956917481" sldId="263"/>
            <ac:spMk id="870" creationId="{9A732C8D-0122-48D9-A3ED-0BD8C01EA5E4}"/>
          </ac:spMkLst>
        </pc:spChg>
        <pc:spChg chg="mod">
          <ac:chgData name="Michael Karl Hinterdorfer" userId="c276cb87-832b-4bf2-ac0b-472e4dcf06a7" providerId="ADAL" clId="{7EE33C7E-281C-4DCE-A251-5D3CBB8E23C5}" dt="2019-02-25T19:32:55.759" v="165" actId="1076"/>
          <ac:spMkLst>
            <pc:docMk/>
            <pc:sldMk cId="3956917481" sldId="263"/>
            <ac:spMk id="871" creationId="{143D0BFF-F98B-45D5-B788-875AA167093F}"/>
          </ac:spMkLst>
        </pc:spChg>
        <pc:spChg chg="mod">
          <ac:chgData name="Michael Karl Hinterdorfer" userId="c276cb87-832b-4bf2-ac0b-472e4dcf06a7" providerId="ADAL" clId="{7EE33C7E-281C-4DCE-A251-5D3CBB8E23C5}" dt="2019-02-25T19:32:55.759" v="165" actId="1076"/>
          <ac:spMkLst>
            <pc:docMk/>
            <pc:sldMk cId="3956917481" sldId="263"/>
            <ac:spMk id="872" creationId="{F8C14545-C7C7-47AA-8909-96B77C16ECF5}"/>
          </ac:spMkLst>
        </pc:spChg>
        <pc:spChg chg="mod">
          <ac:chgData name="Michael Karl Hinterdorfer" userId="c276cb87-832b-4bf2-ac0b-472e4dcf06a7" providerId="ADAL" clId="{7EE33C7E-281C-4DCE-A251-5D3CBB8E23C5}" dt="2019-02-25T19:32:55.759" v="165" actId="1076"/>
          <ac:spMkLst>
            <pc:docMk/>
            <pc:sldMk cId="3956917481" sldId="263"/>
            <ac:spMk id="873" creationId="{DCDAEBE7-F9DE-4AF5-9F82-6015F76062F1}"/>
          </ac:spMkLst>
        </pc:spChg>
        <pc:spChg chg="mod">
          <ac:chgData name="Michael Karl Hinterdorfer" userId="c276cb87-832b-4bf2-ac0b-472e4dcf06a7" providerId="ADAL" clId="{7EE33C7E-281C-4DCE-A251-5D3CBB8E23C5}" dt="2019-02-25T19:32:55.759" v="165" actId="1076"/>
          <ac:spMkLst>
            <pc:docMk/>
            <pc:sldMk cId="3956917481" sldId="263"/>
            <ac:spMk id="874" creationId="{C5634D7F-6531-4367-97D1-A7E7EFB61302}"/>
          </ac:spMkLst>
        </pc:spChg>
        <pc:spChg chg="mod">
          <ac:chgData name="Michael Karl Hinterdorfer" userId="c276cb87-832b-4bf2-ac0b-472e4dcf06a7" providerId="ADAL" clId="{7EE33C7E-281C-4DCE-A251-5D3CBB8E23C5}" dt="2019-02-25T19:32:55.759" v="165" actId="1076"/>
          <ac:spMkLst>
            <pc:docMk/>
            <pc:sldMk cId="3956917481" sldId="263"/>
            <ac:spMk id="875" creationId="{1BDF5CFB-9742-40E7-9DE1-EF2F5C389D5F}"/>
          </ac:spMkLst>
        </pc:spChg>
        <pc:spChg chg="mod">
          <ac:chgData name="Michael Karl Hinterdorfer" userId="c276cb87-832b-4bf2-ac0b-472e4dcf06a7" providerId="ADAL" clId="{7EE33C7E-281C-4DCE-A251-5D3CBB8E23C5}" dt="2019-02-25T19:32:55.759" v="165" actId="1076"/>
          <ac:spMkLst>
            <pc:docMk/>
            <pc:sldMk cId="3956917481" sldId="263"/>
            <ac:spMk id="876" creationId="{1E621E27-BE0C-4AE2-98A3-DE666A92610C}"/>
          </ac:spMkLst>
        </pc:spChg>
        <pc:spChg chg="mod">
          <ac:chgData name="Michael Karl Hinterdorfer" userId="c276cb87-832b-4bf2-ac0b-472e4dcf06a7" providerId="ADAL" clId="{7EE33C7E-281C-4DCE-A251-5D3CBB8E23C5}" dt="2019-02-25T19:32:55.759" v="165" actId="1076"/>
          <ac:spMkLst>
            <pc:docMk/>
            <pc:sldMk cId="3956917481" sldId="263"/>
            <ac:spMk id="877" creationId="{A31D23E4-58EB-4081-B200-5AC98671B002}"/>
          </ac:spMkLst>
        </pc:spChg>
        <pc:spChg chg="mod">
          <ac:chgData name="Michael Karl Hinterdorfer" userId="c276cb87-832b-4bf2-ac0b-472e4dcf06a7" providerId="ADAL" clId="{7EE33C7E-281C-4DCE-A251-5D3CBB8E23C5}" dt="2019-02-25T19:32:55.759" v="165" actId="1076"/>
          <ac:spMkLst>
            <pc:docMk/>
            <pc:sldMk cId="3956917481" sldId="263"/>
            <ac:spMk id="878" creationId="{0DDAB092-54FC-4917-AD1B-758269C62708}"/>
          </ac:spMkLst>
        </pc:spChg>
        <pc:spChg chg="mod">
          <ac:chgData name="Michael Karl Hinterdorfer" userId="c276cb87-832b-4bf2-ac0b-472e4dcf06a7" providerId="ADAL" clId="{7EE33C7E-281C-4DCE-A251-5D3CBB8E23C5}" dt="2019-02-25T19:32:55.759" v="165" actId="1076"/>
          <ac:spMkLst>
            <pc:docMk/>
            <pc:sldMk cId="3956917481" sldId="263"/>
            <ac:spMk id="879" creationId="{BB7F0878-A60C-4286-9D08-422EC484B87A}"/>
          </ac:spMkLst>
        </pc:spChg>
        <pc:spChg chg="mod">
          <ac:chgData name="Michael Karl Hinterdorfer" userId="c276cb87-832b-4bf2-ac0b-472e4dcf06a7" providerId="ADAL" clId="{7EE33C7E-281C-4DCE-A251-5D3CBB8E23C5}" dt="2019-02-25T19:32:55.759" v="165" actId="1076"/>
          <ac:spMkLst>
            <pc:docMk/>
            <pc:sldMk cId="3956917481" sldId="263"/>
            <ac:spMk id="880" creationId="{5267CA7A-7D8F-4695-807E-ACEB87C7CE6B}"/>
          </ac:spMkLst>
        </pc:spChg>
        <pc:spChg chg="mod">
          <ac:chgData name="Michael Karl Hinterdorfer" userId="c276cb87-832b-4bf2-ac0b-472e4dcf06a7" providerId="ADAL" clId="{7EE33C7E-281C-4DCE-A251-5D3CBB8E23C5}" dt="2019-02-25T19:32:55.759" v="165" actId="1076"/>
          <ac:spMkLst>
            <pc:docMk/>
            <pc:sldMk cId="3956917481" sldId="263"/>
            <ac:spMk id="881" creationId="{C702ADE3-BF07-4805-881F-FDD47323D62E}"/>
          </ac:spMkLst>
        </pc:spChg>
        <pc:spChg chg="mod">
          <ac:chgData name="Michael Karl Hinterdorfer" userId="c276cb87-832b-4bf2-ac0b-472e4dcf06a7" providerId="ADAL" clId="{7EE33C7E-281C-4DCE-A251-5D3CBB8E23C5}" dt="2019-02-25T19:32:55.759" v="165" actId="1076"/>
          <ac:spMkLst>
            <pc:docMk/>
            <pc:sldMk cId="3956917481" sldId="263"/>
            <ac:spMk id="882" creationId="{96B40391-6B53-4CDA-AE19-0C4D1C697029}"/>
          </ac:spMkLst>
        </pc:spChg>
        <pc:spChg chg="mod">
          <ac:chgData name="Michael Karl Hinterdorfer" userId="c276cb87-832b-4bf2-ac0b-472e4dcf06a7" providerId="ADAL" clId="{7EE33C7E-281C-4DCE-A251-5D3CBB8E23C5}" dt="2019-02-25T19:32:55.759" v="165" actId="1076"/>
          <ac:spMkLst>
            <pc:docMk/>
            <pc:sldMk cId="3956917481" sldId="263"/>
            <ac:spMk id="883" creationId="{10D21300-84D0-4CFE-BC5D-BBD0D696D138}"/>
          </ac:spMkLst>
        </pc:spChg>
        <pc:spChg chg="mod">
          <ac:chgData name="Michael Karl Hinterdorfer" userId="c276cb87-832b-4bf2-ac0b-472e4dcf06a7" providerId="ADAL" clId="{7EE33C7E-281C-4DCE-A251-5D3CBB8E23C5}" dt="2019-02-25T19:32:55.759" v="165" actId="1076"/>
          <ac:spMkLst>
            <pc:docMk/>
            <pc:sldMk cId="3956917481" sldId="263"/>
            <ac:spMk id="884" creationId="{80561C17-1B45-41ED-A59B-C0708A45FD52}"/>
          </ac:spMkLst>
        </pc:spChg>
        <pc:spChg chg="mod">
          <ac:chgData name="Michael Karl Hinterdorfer" userId="c276cb87-832b-4bf2-ac0b-472e4dcf06a7" providerId="ADAL" clId="{7EE33C7E-281C-4DCE-A251-5D3CBB8E23C5}" dt="2019-02-25T19:32:55.759" v="165" actId="1076"/>
          <ac:spMkLst>
            <pc:docMk/>
            <pc:sldMk cId="3956917481" sldId="263"/>
            <ac:spMk id="885" creationId="{16969DDB-3005-4BFA-A1D5-AD6DAF008E20}"/>
          </ac:spMkLst>
        </pc:spChg>
        <pc:spChg chg="mod">
          <ac:chgData name="Michael Karl Hinterdorfer" userId="c276cb87-832b-4bf2-ac0b-472e4dcf06a7" providerId="ADAL" clId="{7EE33C7E-281C-4DCE-A251-5D3CBB8E23C5}" dt="2019-02-25T19:32:55.759" v="165" actId="1076"/>
          <ac:spMkLst>
            <pc:docMk/>
            <pc:sldMk cId="3956917481" sldId="263"/>
            <ac:spMk id="886" creationId="{3153E38A-939A-46DE-9B6F-818544C4169B}"/>
          </ac:spMkLst>
        </pc:spChg>
        <pc:spChg chg="mod">
          <ac:chgData name="Michael Karl Hinterdorfer" userId="c276cb87-832b-4bf2-ac0b-472e4dcf06a7" providerId="ADAL" clId="{7EE33C7E-281C-4DCE-A251-5D3CBB8E23C5}" dt="2019-02-25T19:32:55.759" v="165" actId="1076"/>
          <ac:spMkLst>
            <pc:docMk/>
            <pc:sldMk cId="3956917481" sldId="263"/>
            <ac:spMk id="887" creationId="{733094A2-DD9A-4EAA-9D81-8E597E62F313}"/>
          </ac:spMkLst>
        </pc:spChg>
        <pc:spChg chg="mod">
          <ac:chgData name="Michael Karl Hinterdorfer" userId="c276cb87-832b-4bf2-ac0b-472e4dcf06a7" providerId="ADAL" clId="{7EE33C7E-281C-4DCE-A251-5D3CBB8E23C5}" dt="2019-02-25T19:32:55.759" v="165" actId="1076"/>
          <ac:spMkLst>
            <pc:docMk/>
            <pc:sldMk cId="3956917481" sldId="263"/>
            <ac:spMk id="888" creationId="{53E5AE78-7172-42D5-8FAD-F8490E443DCB}"/>
          </ac:spMkLst>
        </pc:spChg>
        <pc:spChg chg="mod">
          <ac:chgData name="Michael Karl Hinterdorfer" userId="c276cb87-832b-4bf2-ac0b-472e4dcf06a7" providerId="ADAL" clId="{7EE33C7E-281C-4DCE-A251-5D3CBB8E23C5}" dt="2019-02-25T19:32:55.759" v="165" actId="1076"/>
          <ac:spMkLst>
            <pc:docMk/>
            <pc:sldMk cId="3956917481" sldId="263"/>
            <ac:spMk id="889" creationId="{63307DA6-31E9-4D85-B4B5-900716AC9C35}"/>
          </ac:spMkLst>
        </pc:spChg>
        <pc:spChg chg="mod">
          <ac:chgData name="Michael Karl Hinterdorfer" userId="c276cb87-832b-4bf2-ac0b-472e4dcf06a7" providerId="ADAL" clId="{7EE33C7E-281C-4DCE-A251-5D3CBB8E23C5}" dt="2019-02-25T19:32:55.759" v="165" actId="1076"/>
          <ac:spMkLst>
            <pc:docMk/>
            <pc:sldMk cId="3956917481" sldId="263"/>
            <ac:spMk id="890" creationId="{A0B6C6EE-6F19-464D-AA01-C2E2B4ECA367}"/>
          </ac:spMkLst>
        </pc:spChg>
        <pc:spChg chg="mod">
          <ac:chgData name="Michael Karl Hinterdorfer" userId="c276cb87-832b-4bf2-ac0b-472e4dcf06a7" providerId="ADAL" clId="{7EE33C7E-281C-4DCE-A251-5D3CBB8E23C5}" dt="2019-02-25T19:32:55.759" v="165" actId="1076"/>
          <ac:spMkLst>
            <pc:docMk/>
            <pc:sldMk cId="3956917481" sldId="263"/>
            <ac:spMk id="891" creationId="{E32DB4D2-7F1F-4615-AA16-B5F2C0885C9A}"/>
          </ac:spMkLst>
        </pc:spChg>
        <pc:spChg chg="mod">
          <ac:chgData name="Michael Karl Hinterdorfer" userId="c276cb87-832b-4bf2-ac0b-472e4dcf06a7" providerId="ADAL" clId="{7EE33C7E-281C-4DCE-A251-5D3CBB8E23C5}" dt="2019-02-25T19:32:55.759" v="165" actId="1076"/>
          <ac:spMkLst>
            <pc:docMk/>
            <pc:sldMk cId="3956917481" sldId="263"/>
            <ac:spMk id="892" creationId="{3FD38194-31F8-43D8-AC9A-A4016F75EBA7}"/>
          </ac:spMkLst>
        </pc:spChg>
        <pc:spChg chg="mod">
          <ac:chgData name="Michael Karl Hinterdorfer" userId="c276cb87-832b-4bf2-ac0b-472e4dcf06a7" providerId="ADAL" clId="{7EE33C7E-281C-4DCE-A251-5D3CBB8E23C5}" dt="2019-02-25T19:32:55.759" v="165" actId="1076"/>
          <ac:spMkLst>
            <pc:docMk/>
            <pc:sldMk cId="3956917481" sldId="263"/>
            <ac:spMk id="893" creationId="{EB501455-2E6F-4328-A32E-BAAC9A122D4D}"/>
          </ac:spMkLst>
        </pc:spChg>
        <pc:spChg chg="mod">
          <ac:chgData name="Michael Karl Hinterdorfer" userId="c276cb87-832b-4bf2-ac0b-472e4dcf06a7" providerId="ADAL" clId="{7EE33C7E-281C-4DCE-A251-5D3CBB8E23C5}" dt="2019-02-25T19:32:55.759" v="165" actId="1076"/>
          <ac:spMkLst>
            <pc:docMk/>
            <pc:sldMk cId="3956917481" sldId="263"/>
            <ac:spMk id="894" creationId="{5BA22D86-A5A7-474B-BD37-66EA1836499E}"/>
          </ac:spMkLst>
        </pc:spChg>
        <pc:spChg chg="mod">
          <ac:chgData name="Michael Karl Hinterdorfer" userId="c276cb87-832b-4bf2-ac0b-472e4dcf06a7" providerId="ADAL" clId="{7EE33C7E-281C-4DCE-A251-5D3CBB8E23C5}" dt="2019-02-25T19:32:55.759" v="165" actId="1076"/>
          <ac:spMkLst>
            <pc:docMk/>
            <pc:sldMk cId="3956917481" sldId="263"/>
            <ac:spMk id="895" creationId="{F46CCBB0-DA81-47A8-9A01-33AEFB760854}"/>
          </ac:spMkLst>
        </pc:spChg>
        <pc:spChg chg="mod">
          <ac:chgData name="Michael Karl Hinterdorfer" userId="c276cb87-832b-4bf2-ac0b-472e4dcf06a7" providerId="ADAL" clId="{7EE33C7E-281C-4DCE-A251-5D3CBB8E23C5}" dt="2019-02-25T19:32:55.759" v="165" actId="1076"/>
          <ac:spMkLst>
            <pc:docMk/>
            <pc:sldMk cId="3956917481" sldId="263"/>
            <ac:spMk id="896" creationId="{3646B9B1-F73E-4FFF-A800-E67EE872FC9A}"/>
          </ac:spMkLst>
        </pc:spChg>
        <pc:spChg chg="mod">
          <ac:chgData name="Michael Karl Hinterdorfer" userId="c276cb87-832b-4bf2-ac0b-472e4dcf06a7" providerId="ADAL" clId="{7EE33C7E-281C-4DCE-A251-5D3CBB8E23C5}" dt="2019-02-25T19:32:55.759" v="165" actId="1076"/>
          <ac:spMkLst>
            <pc:docMk/>
            <pc:sldMk cId="3956917481" sldId="263"/>
            <ac:spMk id="897" creationId="{B6CC717A-9404-4021-9147-84B0494FF894}"/>
          </ac:spMkLst>
        </pc:spChg>
        <pc:spChg chg="mod">
          <ac:chgData name="Michael Karl Hinterdorfer" userId="c276cb87-832b-4bf2-ac0b-472e4dcf06a7" providerId="ADAL" clId="{7EE33C7E-281C-4DCE-A251-5D3CBB8E23C5}" dt="2019-02-25T19:32:55.759" v="165" actId="1076"/>
          <ac:spMkLst>
            <pc:docMk/>
            <pc:sldMk cId="3956917481" sldId="263"/>
            <ac:spMk id="898" creationId="{AC23731F-6AA9-4E72-91B9-18FB164F0F86}"/>
          </ac:spMkLst>
        </pc:spChg>
        <pc:spChg chg="mod">
          <ac:chgData name="Michael Karl Hinterdorfer" userId="c276cb87-832b-4bf2-ac0b-472e4dcf06a7" providerId="ADAL" clId="{7EE33C7E-281C-4DCE-A251-5D3CBB8E23C5}" dt="2019-02-25T19:32:55.759" v="165" actId="1076"/>
          <ac:spMkLst>
            <pc:docMk/>
            <pc:sldMk cId="3956917481" sldId="263"/>
            <ac:spMk id="899" creationId="{CBA7B3C6-6123-4BE4-BE92-64D3F3E76263}"/>
          </ac:spMkLst>
        </pc:spChg>
        <pc:spChg chg="mod">
          <ac:chgData name="Michael Karl Hinterdorfer" userId="c276cb87-832b-4bf2-ac0b-472e4dcf06a7" providerId="ADAL" clId="{7EE33C7E-281C-4DCE-A251-5D3CBB8E23C5}" dt="2019-02-25T19:32:55.759" v="165" actId="1076"/>
          <ac:spMkLst>
            <pc:docMk/>
            <pc:sldMk cId="3956917481" sldId="263"/>
            <ac:spMk id="900" creationId="{D1C7751E-0BBC-45DF-A360-EC58A2980536}"/>
          </ac:spMkLst>
        </pc:spChg>
        <pc:spChg chg="mod">
          <ac:chgData name="Michael Karl Hinterdorfer" userId="c276cb87-832b-4bf2-ac0b-472e4dcf06a7" providerId="ADAL" clId="{7EE33C7E-281C-4DCE-A251-5D3CBB8E23C5}" dt="2019-02-25T19:32:55.759" v="165" actId="1076"/>
          <ac:spMkLst>
            <pc:docMk/>
            <pc:sldMk cId="3956917481" sldId="263"/>
            <ac:spMk id="901" creationId="{65220927-8BC9-4ECD-BF5A-1A4B6483B3A1}"/>
          </ac:spMkLst>
        </pc:spChg>
        <pc:spChg chg="mod">
          <ac:chgData name="Michael Karl Hinterdorfer" userId="c276cb87-832b-4bf2-ac0b-472e4dcf06a7" providerId="ADAL" clId="{7EE33C7E-281C-4DCE-A251-5D3CBB8E23C5}" dt="2019-02-25T19:32:55.759" v="165" actId="1076"/>
          <ac:spMkLst>
            <pc:docMk/>
            <pc:sldMk cId="3956917481" sldId="263"/>
            <ac:spMk id="902" creationId="{8455CB19-ABEC-4270-9DBA-E53A2253DCFB}"/>
          </ac:spMkLst>
        </pc:spChg>
        <pc:spChg chg="mod">
          <ac:chgData name="Michael Karl Hinterdorfer" userId="c276cb87-832b-4bf2-ac0b-472e4dcf06a7" providerId="ADAL" clId="{7EE33C7E-281C-4DCE-A251-5D3CBB8E23C5}" dt="2019-02-25T19:32:55.759" v="165" actId="1076"/>
          <ac:spMkLst>
            <pc:docMk/>
            <pc:sldMk cId="3956917481" sldId="263"/>
            <ac:spMk id="903" creationId="{A035C5D7-07C3-473E-843B-ED6BF570669E}"/>
          </ac:spMkLst>
        </pc:spChg>
        <pc:spChg chg="mod">
          <ac:chgData name="Michael Karl Hinterdorfer" userId="c276cb87-832b-4bf2-ac0b-472e4dcf06a7" providerId="ADAL" clId="{7EE33C7E-281C-4DCE-A251-5D3CBB8E23C5}" dt="2019-02-25T19:32:55.759" v="165" actId="1076"/>
          <ac:spMkLst>
            <pc:docMk/>
            <pc:sldMk cId="3956917481" sldId="263"/>
            <ac:spMk id="904" creationId="{F6223426-3C3B-4723-9A41-12364433316C}"/>
          </ac:spMkLst>
        </pc:spChg>
        <pc:spChg chg="mod">
          <ac:chgData name="Michael Karl Hinterdorfer" userId="c276cb87-832b-4bf2-ac0b-472e4dcf06a7" providerId="ADAL" clId="{7EE33C7E-281C-4DCE-A251-5D3CBB8E23C5}" dt="2019-02-25T19:32:55.759" v="165" actId="1076"/>
          <ac:spMkLst>
            <pc:docMk/>
            <pc:sldMk cId="3956917481" sldId="263"/>
            <ac:spMk id="905" creationId="{ED14BF15-475E-4041-AF56-3C3E75C0E608}"/>
          </ac:spMkLst>
        </pc:spChg>
        <pc:spChg chg="mod">
          <ac:chgData name="Michael Karl Hinterdorfer" userId="c276cb87-832b-4bf2-ac0b-472e4dcf06a7" providerId="ADAL" clId="{7EE33C7E-281C-4DCE-A251-5D3CBB8E23C5}" dt="2019-02-25T19:32:55.759" v="165" actId="1076"/>
          <ac:spMkLst>
            <pc:docMk/>
            <pc:sldMk cId="3956917481" sldId="263"/>
            <ac:spMk id="906" creationId="{902F8890-41C7-4C6C-9169-77A8DB4482C3}"/>
          </ac:spMkLst>
        </pc:spChg>
        <pc:spChg chg="mod">
          <ac:chgData name="Michael Karl Hinterdorfer" userId="c276cb87-832b-4bf2-ac0b-472e4dcf06a7" providerId="ADAL" clId="{7EE33C7E-281C-4DCE-A251-5D3CBB8E23C5}" dt="2019-02-25T19:32:55.759" v="165" actId="1076"/>
          <ac:spMkLst>
            <pc:docMk/>
            <pc:sldMk cId="3956917481" sldId="263"/>
            <ac:spMk id="907" creationId="{F8E1167F-F842-441F-859B-1D04665073CA}"/>
          </ac:spMkLst>
        </pc:spChg>
        <pc:spChg chg="mod">
          <ac:chgData name="Michael Karl Hinterdorfer" userId="c276cb87-832b-4bf2-ac0b-472e4dcf06a7" providerId="ADAL" clId="{7EE33C7E-281C-4DCE-A251-5D3CBB8E23C5}" dt="2019-02-25T19:32:55.759" v="165" actId="1076"/>
          <ac:spMkLst>
            <pc:docMk/>
            <pc:sldMk cId="3956917481" sldId="263"/>
            <ac:spMk id="908" creationId="{154D98DB-A5C8-435B-BC27-970CC1F3C1AA}"/>
          </ac:spMkLst>
        </pc:spChg>
        <pc:spChg chg="mod">
          <ac:chgData name="Michael Karl Hinterdorfer" userId="c276cb87-832b-4bf2-ac0b-472e4dcf06a7" providerId="ADAL" clId="{7EE33C7E-281C-4DCE-A251-5D3CBB8E23C5}" dt="2019-02-25T19:32:55.759" v="165" actId="1076"/>
          <ac:spMkLst>
            <pc:docMk/>
            <pc:sldMk cId="3956917481" sldId="263"/>
            <ac:spMk id="909" creationId="{2017887C-1D7A-4DC6-87BF-4F4FE8AC25EA}"/>
          </ac:spMkLst>
        </pc:spChg>
        <pc:spChg chg="mod">
          <ac:chgData name="Michael Karl Hinterdorfer" userId="c276cb87-832b-4bf2-ac0b-472e4dcf06a7" providerId="ADAL" clId="{7EE33C7E-281C-4DCE-A251-5D3CBB8E23C5}" dt="2019-02-25T19:32:55.759" v="165" actId="1076"/>
          <ac:spMkLst>
            <pc:docMk/>
            <pc:sldMk cId="3956917481" sldId="263"/>
            <ac:spMk id="910" creationId="{AC74949F-349B-4092-B36F-2F77E69F63E7}"/>
          </ac:spMkLst>
        </pc:spChg>
        <pc:spChg chg="mod">
          <ac:chgData name="Michael Karl Hinterdorfer" userId="c276cb87-832b-4bf2-ac0b-472e4dcf06a7" providerId="ADAL" clId="{7EE33C7E-281C-4DCE-A251-5D3CBB8E23C5}" dt="2019-02-25T19:32:55.759" v="165" actId="1076"/>
          <ac:spMkLst>
            <pc:docMk/>
            <pc:sldMk cId="3956917481" sldId="263"/>
            <ac:spMk id="911" creationId="{84AA4C76-1957-41C3-9DB1-6BF78799ED5C}"/>
          </ac:spMkLst>
        </pc:spChg>
        <pc:spChg chg="mod">
          <ac:chgData name="Michael Karl Hinterdorfer" userId="c276cb87-832b-4bf2-ac0b-472e4dcf06a7" providerId="ADAL" clId="{7EE33C7E-281C-4DCE-A251-5D3CBB8E23C5}" dt="2019-02-25T19:32:55.759" v="165" actId="1076"/>
          <ac:spMkLst>
            <pc:docMk/>
            <pc:sldMk cId="3956917481" sldId="263"/>
            <ac:spMk id="912" creationId="{4F5AE0DC-8231-490C-8626-A67497CB59E3}"/>
          </ac:spMkLst>
        </pc:spChg>
        <pc:spChg chg="mod">
          <ac:chgData name="Michael Karl Hinterdorfer" userId="c276cb87-832b-4bf2-ac0b-472e4dcf06a7" providerId="ADAL" clId="{7EE33C7E-281C-4DCE-A251-5D3CBB8E23C5}" dt="2019-02-25T19:32:55.759" v="165" actId="1076"/>
          <ac:spMkLst>
            <pc:docMk/>
            <pc:sldMk cId="3956917481" sldId="263"/>
            <ac:spMk id="913" creationId="{F86B8C01-DD66-4320-9ADC-6A28BDE4519E}"/>
          </ac:spMkLst>
        </pc:spChg>
        <pc:spChg chg="mod">
          <ac:chgData name="Michael Karl Hinterdorfer" userId="c276cb87-832b-4bf2-ac0b-472e4dcf06a7" providerId="ADAL" clId="{7EE33C7E-281C-4DCE-A251-5D3CBB8E23C5}" dt="2019-02-25T19:32:55.759" v="165" actId="1076"/>
          <ac:spMkLst>
            <pc:docMk/>
            <pc:sldMk cId="3956917481" sldId="263"/>
            <ac:spMk id="914" creationId="{7C5D3100-BA20-4082-8C0E-C33882083D76}"/>
          </ac:spMkLst>
        </pc:spChg>
        <pc:spChg chg="mod">
          <ac:chgData name="Michael Karl Hinterdorfer" userId="c276cb87-832b-4bf2-ac0b-472e4dcf06a7" providerId="ADAL" clId="{7EE33C7E-281C-4DCE-A251-5D3CBB8E23C5}" dt="2019-02-25T19:32:55.759" v="165" actId="1076"/>
          <ac:spMkLst>
            <pc:docMk/>
            <pc:sldMk cId="3956917481" sldId="263"/>
            <ac:spMk id="915" creationId="{EB0AC769-80EE-4983-8D39-0BA3FC107FA1}"/>
          </ac:spMkLst>
        </pc:spChg>
        <pc:spChg chg="mod">
          <ac:chgData name="Michael Karl Hinterdorfer" userId="c276cb87-832b-4bf2-ac0b-472e4dcf06a7" providerId="ADAL" clId="{7EE33C7E-281C-4DCE-A251-5D3CBB8E23C5}" dt="2019-02-25T19:32:55.759" v="165" actId="1076"/>
          <ac:spMkLst>
            <pc:docMk/>
            <pc:sldMk cId="3956917481" sldId="263"/>
            <ac:spMk id="916" creationId="{317F0D36-D08E-48D5-AB3C-8D88C65E04F7}"/>
          </ac:spMkLst>
        </pc:spChg>
        <pc:spChg chg="mod">
          <ac:chgData name="Michael Karl Hinterdorfer" userId="c276cb87-832b-4bf2-ac0b-472e4dcf06a7" providerId="ADAL" clId="{7EE33C7E-281C-4DCE-A251-5D3CBB8E23C5}" dt="2019-02-25T19:32:55.759" v="165" actId="1076"/>
          <ac:spMkLst>
            <pc:docMk/>
            <pc:sldMk cId="3956917481" sldId="263"/>
            <ac:spMk id="917" creationId="{B90A2A16-D81A-4E05-9DAE-C02C816332BF}"/>
          </ac:spMkLst>
        </pc:spChg>
        <pc:spChg chg="mod">
          <ac:chgData name="Michael Karl Hinterdorfer" userId="c276cb87-832b-4bf2-ac0b-472e4dcf06a7" providerId="ADAL" clId="{7EE33C7E-281C-4DCE-A251-5D3CBB8E23C5}" dt="2019-02-25T19:32:55.759" v="165" actId="1076"/>
          <ac:spMkLst>
            <pc:docMk/>
            <pc:sldMk cId="3956917481" sldId="263"/>
            <ac:spMk id="918" creationId="{AC98CAE2-1ECA-454A-BE0D-CC11CEA399B8}"/>
          </ac:spMkLst>
        </pc:spChg>
        <pc:spChg chg="mod">
          <ac:chgData name="Michael Karl Hinterdorfer" userId="c276cb87-832b-4bf2-ac0b-472e4dcf06a7" providerId="ADAL" clId="{7EE33C7E-281C-4DCE-A251-5D3CBB8E23C5}" dt="2019-02-25T19:32:55.759" v="165" actId="1076"/>
          <ac:spMkLst>
            <pc:docMk/>
            <pc:sldMk cId="3956917481" sldId="263"/>
            <ac:spMk id="919" creationId="{9F539CED-9841-4E45-AB70-917F00A36CB5}"/>
          </ac:spMkLst>
        </pc:spChg>
        <pc:spChg chg="mod">
          <ac:chgData name="Michael Karl Hinterdorfer" userId="c276cb87-832b-4bf2-ac0b-472e4dcf06a7" providerId="ADAL" clId="{7EE33C7E-281C-4DCE-A251-5D3CBB8E23C5}" dt="2019-02-25T19:32:55.759" v="165" actId="1076"/>
          <ac:spMkLst>
            <pc:docMk/>
            <pc:sldMk cId="3956917481" sldId="263"/>
            <ac:spMk id="920" creationId="{E30BF1A4-8FED-4275-9445-E06D7BE32B56}"/>
          </ac:spMkLst>
        </pc:spChg>
        <pc:spChg chg="mod">
          <ac:chgData name="Michael Karl Hinterdorfer" userId="c276cb87-832b-4bf2-ac0b-472e4dcf06a7" providerId="ADAL" clId="{7EE33C7E-281C-4DCE-A251-5D3CBB8E23C5}" dt="2019-02-25T19:32:55.759" v="165" actId="1076"/>
          <ac:spMkLst>
            <pc:docMk/>
            <pc:sldMk cId="3956917481" sldId="263"/>
            <ac:spMk id="921" creationId="{C772C2E9-661E-4180-815D-A2EFF1337115}"/>
          </ac:spMkLst>
        </pc:spChg>
        <pc:spChg chg="mod">
          <ac:chgData name="Michael Karl Hinterdorfer" userId="c276cb87-832b-4bf2-ac0b-472e4dcf06a7" providerId="ADAL" clId="{7EE33C7E-281C-4DCE-A251-5D3CBB8E23C5}" dt="2019-02-25T19:32:55.759" v="165" actId="1076"/>
          <ac:spMkLst>
            <pc:docMk/>
            <pc:sldMk cId="3956917481" sldId="263"/>
            <ac:spMk id="922" creationId="{5FD33876-E3E2-4474-9AE7-68049DAC4AB8}"/>
          </ac:spMkLst>
        </pc:spChg>
        <pc:spChg chg="mod">
          <ac:chgData name="Michael Karl Hinterdorfer" userId="c276cb87-832b-4bf2-ac0b-472e4dcf06a7" providerId="ADAL" clId="{7EE33C7E-281C-4DCE-A251-5D3CBB8E23C5}" dt="2019-02-25T19:32:55.759" v="165" actId="1076"/>
          <ac:spMkLst>
            <pc:docMk/>
            <pc:sldMk cId="3956917481" sldId="263"/>
            <ac:spMk id="923" creationId="{F812F59E-6830-4056-9365-5C9907239058}"/>
          </ac:spMkLst>
        </pc:spChg>
        <pc:spChg chg="mod">
          <ac:chgData name="Michael Karl Hinterdorfer" userId="c276cb87-832b-4bf2-ac0b-472e4dcf06a7" providerId="ADAL" clId="{7EE33C7E-281C-4DCE-A251-5D3CBB8E23C5}" dt="2019-02-25T19:32:55.759" v="165" actId="1076"/>
          <ac:spMkLst>
            <pc:docMk/>
            <pc:sldMk cId="3956917481" sldId="263"/>
            <ac:spMk id="924" creationId="{2265A80E-A1A0-4204-9548-024E89D14C75}"/>
          </ac:spMkLst>
        </pc:spChg>
        <pc:spChg chg="mod">
          <ac:chgData name="Michael Karl Hinterdorfer" userId="c276cb87-832b-4bf2-ac0b-472e4dcf06a7" providerId="ADAL" clId="{7EE33C7E-281C-4DCE-A251-5D3CBB8E23C5}" dt="2019-02-25T19:32:55.759" v="165" actId="1076"/>
          <ac:spMkLst>
            <pc:docMk/>
            <pc:sldMk cId="3956917481" sldId="263"/>
            <ac:spMk id="925" creationId="{557616AA-2176-47FA-AEA8-85B1B14567A2}"/>
          </ac:spMkLst>
        </pc:spChg>
        <pc:spChg chg="mod">
          <ac:chgData name="Michael Karl Hinterdorfer" userId="c276cb87-832b-4bf2-ac0b-472e4dcf06a7" providerId="ADAL" clId="{7EE33C7E-281C-4DCE-A251-5D3CBB8E23C5}" dt="2019-02-25T19:32:55.759" v="165" actId="1076"/>
          <ac:spMkLst>
            <pc:docMk/>
            <pc:sldMk cId="3956917481" sldId="263"/>
            <ac:spMk id="926" creationId="{761E4DFE-8D22-4A0A-A93F-AF2032E33B1F}"/>
          </ac:spMkLst>
        </pc:spChg>
        <pc:spChg chg="mod">
          <ac:chgData name="Michael Karl Hinterdorfer" userId="c276cb87-832b-4bf2-ac0b-472e4dcf06a7" providerId="ADAL" clId="{7EE33C7E-281C-4DCE-A251-5D3CBB8E23C5}" dt="2019-02-25T19:32:55.759" v="165" actId="1076"/>
          <ac:spMkLst>
            <pc:docMk/>
            <pc:sldMk cId="3956917481" sldId="263"/>
            <ac:spMk id="927" creationId="{8CB3B9C6-E8C3-4AAF-B958-DF29565DBF71}"/>
          </ac:spMkLst>
        </pc:spChg>
        <pc:spChg chg="mod">
          <ac:chgData name="Michael Karl Hinterdorfer" userId="c276cb87-832b-4bf2-ac0b-472e4dcf06a7" providerId="ADAL" clId="{7EE33C7E-281C-4DCE-A251-5D3CBB8E23C5}" dt="2019-02-25T19:32:55.759" v="165" actId="1076"/>
          <ac:spMkLst>
            <pc:docMk/>
            <pc:sldMk cId="3956917481" sldId="263"/>
            <ac:spMk id="928" creationId="{6CAAA3EE-039B-4417-93BC-8260AA96140B}"/>
          </ac:spMkLst>
        </pc:spChg>
        <pc:spChg chg="mod">
          <ac:chgData name="Michael Karl Hinterdorfer" userId="c276cb87-832b-4bf2-ac0b-472e4dcf06a7" providerId="ADAL" clId="{7EE33C7E-281C-4DCE-A251-5D3CBB8E23C5}" dt="2019-02-25T19:32:55.759" v="165" actId="1076"/>
          <ac:spMkLst>
            <pc:docMk/>
            <pc:sldMk cId="3956917481" sldId="263"/>
            <ac:spMk id="929" creationId="{97573A8C-71FC-43FB-90CA-1F3E9E161720}"/>
          </ac:spMkLst>
        </pc:spChg>
        <pc:spChg chg="mod">
          <ac:chgData name="Michael Karl Hinterdorfer" userId="c276cb87-832b-4bf2-ac0b-472e4dcf06a7" providerId="ADAL" clId="{7EE33C7E-281C-4DCE-A251-5D3CBB8E23C5}" dt="2019-02-25T19:32:55.759" v="165" actId="1076"/>
          <ac:spMkLst>
            <pc:docMk/>
            <pc:sldMk cId="3956917481" sldId="263"/>
            <ac:spMk id="930" creationId="{096EAA2D-8007-43CC-9BDA-AC7912D58490}"/>
          </ac:spMkLst>
        </pc:spChg>
        <pc:spChg chg="mod">
          <ac:chgData name="Michael Karl Hinterdorfer" userId="c276cb87-832b-4bf2-ac0b-472e4dcf06a7" providerId="ADAL" clId="{7EE33C7E-281C-4DCE-A251-5D3CBB8E23C5}" dt="2019-02-25T19:32:55.759" v="165" actId="1076"/>
          <ac:spMkLst>
            <pc:docMk/>
            <pc:sldMk cId="3956917481" sldId="263"/>
            <ac:spMk id="931" creationId="{241180EE-6E82-4A13-AA55-E561578944EC}"/>
          </ac:spMkLst>
        </pc:spChg>
        <pc:spChg chg="mod">
          <ac:chgData name="Michael Karl Hinterdorfer" userId="c276cb87-832b-4bf2-ac0b-472e4dcf06a7" providerId="ADAL" clId="{7EE33C7E-281C-4DCE-A251-5D3CBB8E23C5}" dt="2019-02-25T19:32:55.759" v="165" actId="1076"/>
          <ac:spMkLst>
            <pc:docMk/>
            <pc:sldMk cId="3956917481" sldId="263"/>
            <ac:spMk id="932" creationId="{4CB34C05-9997-4DE4-BA6C-4BA6DEE2AD64}"/>
          </ac:spMkLst>
        </pc:spChg>
        <pc:spChg chg="mod">
          <ac:chgData name="Michael Karl Hinterdorfer" userId="c276cb87-832b-4bf2-ac0b-472e4dcf06a7" providerId="ADAL" clId="{7EE33C7E-281C-4DCE-A251-5D3CBB8E23C5}" dt="2019-02-25T19:32:55.759" v="165" actId="1076"/>
          <ac:spMkLst>
            <pc:docMk/>
            <pc:sldMk cId="3956917481" sldId="263"/>
            <ac:spMk id="933" creationId="{76543AA6-92C0-41B6-AE42-7C9ED4F00BD4}"/>
          </ac:spMkLst>
        </pc:spChg>
        <pc:spChg chg="mod">
          <ac:chgData name="Michael Karl Hinterdorfer" userId="c276cb87-832b-4bf2-ac0b-472e4dcf06a7" providerId="ADAL" clId="{7EE33C7E-281C-4DCE-A251-5D3CBB8E23C5}" dt="2019-02-25T19:32:55.759" v="165" actId="1076"/>
          <ac:spMkLst>
            <pc:docMk/>
            <pc:sldMk cId="3956917481" sldId="263"/>
            <ac:spMk id="934" creationId="{C43BEC0A-D9AE-4856-BCEA-A0263F0D766C}"/>
          </ac:spMkLst>
        </pc:spChg>
        <pc:spChg chg="mod">
          <ac:chgData name="Michael Karl Hinterdorfer" userId="c276cb87-832b-4bf2-ac0b-472e4dcf06a7" providerId="ADAL" clId="{7EE33C7E-281C-4DCE-A251-5D3CBB8E23C5}" dt="2019-02-25T19:32:55.759" v="165" actId="1076"/>
          <ac:spMkLst>
            <pc:docMk/>
            <pc:sldMk cId="3956917481" sldId="263"/>
            <ac:spMk id="935" creationId="{12FA9137-C49B-498D-8B7C-DBDE790BCFC3}"/>
          </ac:spMkLst>
        </pc:spChg>
        <pc:spChg chg="mod">
          <ac:chgData name="Michael Karl Hinterdorfer" userId="c276cb87-832b-4bf2-ac0b-472e4dcf06a7" providerId="ADAL" clId="{7EE33C7E-281C-4DCE-A251-5D3CBB8E23C5}" dt="2019-02-25T19:32:55.759" v="165" actId="1076"/>
          <ac:spMkLst>
            <pc:docMk/>
            <pc:sldMk cId="3956917481" sldId="263"/>
            <ac:spMk id="936" creationId="{6CBC7A80-CFF6-4678-9310-49A832024229}"/>
          </ac:spMkLst>
        </pc:spChg>
        <pc:spChg chg="mod">
          <ac:chgData name="Michael Karl Hinterdorfer" userId="c276cb87-832b-4bf2-ac0b-472e4dcf06a7" providerId="ADAL" clId="{7EE33C7E-281C-4DCE-A251-5D3CBB8E23C5}" dt="2019-02-25T19:32:55.759" v="165" actId="1076"/>
          <ac:spMkLst>
            <pc:docMk/>
            <pc:sldMk cId="3956917481" sldId="263"/>
            <ac:spMk id="937" creationId="{AB2FC2E3-40DD-4EB5-9400-AD5C5D7451D8}"/>
          </ac:spMkLst>
        </pc:spChg>
        <pc:spChg chg="mod">
          <ac:chgData name="Michael Karl Hinterdorfer" userId="c276cb87-832b-4bf2-ac0b-472e4dcf06a7" providerId="ADAL" clId="{7EE33C7E-281C-4DCE-A251-5D3CBB8E23C5}" dt="2019-02-25T19:32:55.759" v="165" actId="1076"/>
          <ac:spMkLst>
            <pc:docMk/>
            <pc:sldMk cId="3956917481" sldId="263"/>
            <ac:spMk id="938" creationId="{94C3DAA9-8823-4176-9D81-0D00A20A4D54}"/>
          </ac:spMkLst>
        </pc:spChg>
        <pc:spChg chg="mod">
          <ac:chgData name="Michael Karl Hinterdorfer" userId="c276cb87-832b-4bf2-ac0b-472e4dcf06a7" providerId="ADAL" clId="{7EE33C7E-281C-4DCE-A251-5D3CBB8E23C5}" dt="2019-02-25T19:32:55.759" v="165" actId="1076"/>
          <ac:spMkLst>
            <pc:docMk/>
            <pc:sldMk cId="3956917481" sldId="263"/>
            <ac:spMk id="939" creationId="{4C764974-A053-4AF1-BD5A-C2637F9E7DD9}"/>
          </ac:spMkLst>
        </pc:spChg>
        <pc:spChg chg="mod">
          <ac:chgData name="Michael Karl Hinterdorfer" userId="c276cb87-832b-4bf2-ac0b-472e4dcf06a7" providerId="ADAL" clId="{7EE33C7E-281C-4DCE-A251-5D3CBB8E23C5}" dt="2019-02-25T19:32:55.759" v="165" actId="1076"/>
          <ac:spMkLst>
            <pc:docMk/>
            <pc:sldMk cId="3956917481" sldId="263"/>
            <ac:spMk id="940" creationId="{102EBC1E-9823-4CAD-B4A7-E450705E93BD}"/>
          </ac:spMkLst>
        </pc:spChg>
        <pc:spChg chg="mod">
          <ac:chgData name="Michael Karl Hinterdorfer" userId="c276cb87-832b-4bf2-ac0b-472e4dcf06a7" providerId="ADAL" clId="{7EE33C7E-281C-4DCE-A251-5D3CBB8E23C5}" dt="2019-02-25T19:32:55.759" v="165" actId="1076"/>
          <ac:spMkLst>
            <pc:docMk/>
            <pc:sldMk cId="3956917481" sldId="263"/>
            <ac:spMk id="941" creationId="{B952E111-CE99-4652-ABF5-F740460C9F58}"/>
          </ac:spMkLst>
        </pc:spChg>
        <pc:spChg chg="mod">
          <ac:chgData name="Michael Karl Hinterdorfer" userId="c276cb87-832b-4bf2-ac0b-472e4dcf06a7" providerId="ADAL" clId="{7EE33C7E-281C-4DCE-A251-5D3CBB8E23C5}" dt="2019-02-25T19:32:55.759" v="165" actId="1076"/>
          <ac:spMkLst>
            <pc:docMk/>
            <pc:sldMk cId="3956917481" sldId="263"/>
            <ac:spMk id="942" creationId="{B6D283B0-3709-4361-82CE-837AD6DB776F}"/>
          </ac:spMkLst>
        </pc:spChg>
        <pc:spChg chg="mod">
          <ac:chgData name="Michael Karl Hinterdorfer" userId="c276cb87-832b-4bf2-ac0b-472e4dcf06a7" providerId="ADAL" clId="{7EE33C7E-281C-4DCE-A251-5D3CBB8E23C5}" dt="2019-02-25T19:32:55.759" v="165" actId="1076"/>
          <ac:spMkLst>
            <pc:docMk/>
            <pc:sldMk cId="3956917481" sldId="263"/>
            <ac:spMk id="943" creationId="{AE8F5062-6898-44C8-BCF0-2191690BCA20}"/>
          </ac:spMkLst>
        </pc:spChg>
        <pc:spChg chg="mod">
          <ac:chgData name="Michael Karl Hinterdorfer" userId="c276cb87-832b-4bf2-ac0b-472e4dcf06a7" providerId="ADAL" clId="{7EE33C7E-281C-4DCE-A251-5D3CBB8E23C5}" dt="2019-02-25T19:32:55.759" v="165" actId="1076"/>
          <ac:spMkLst>
            <pc:docMk/>
            <pc:sldMk cId="3956917481" sldId="263"/>
            <ac:spMk id="944" creationId="{18FEDB5C-56EC-43E9-92E8-B9853C9C6A9A}"/>
          </ac:spMkLst>
        </pc:spChg>
        <pc:spChg chg="mod">
          <ac:chgData name="Michael Karl Hinterdorfer" userId="c276cb87-832b-4bf2-ac0b-472e4dcf06a7" providerId="ADAL" clId="{7EE33C7E-281C-4DCE-A251-5D3CBB8E23C5}" dt="2019-02-25T19:32:55.759" v="165" actId="1076"/>
          <ac:spMkLst>
            <pc:docMk/>
            <pc:sldMk cId="3956917481" sldId="263"/>
            <ac:spMk id="945" creationId="{FD818106-16CB-41CC-A552-FD9C2DD65A2A}"/>
          </ac:spMkLst>
        </pc:spChg>
        <pc:spChg chg="mod">
          <ac:chgData name="Michael Karl Hinterdorfer" userId="c276cb87-832b-4bf2-ac0b-472e4dcf06a7" providerId="ADAL" clId="{7EE33C7E-281C-4DCE-A251-5D3CBB8E23C5}" dt="2019-02-25T19:32:55.759" v="165" actId="1076"/>
          <ac:spMkLst>
            <pc:docMk/>
            <pc:sldMk cId="3956917481" sldId="263"/>
            <ac:spMk id="946" creationId="{EC4D4865-4CCE-409E-AEA0-D4E96DF708C1}"/>
          </ac:spMkLst>
        </pc:spChg>
        <pc:spChg chg="mod">
          <ac:chgData name="Michael Karl Hinterdorfer" userId="c276cb87-832b-4bf2-ac0b-472e4dcf06a7" providerId="ADAL" clId="{7EE33C7E-281C-4DCE-A251-5D3CBB8E23C5}" dt="2019-02-25T19:32:55.759" v="165" actId="1076"/>
          <ac:spMkLst>
            <pc:docMk/>
            <pc:sldMk cId="3956917481" sldId="263"/>
            <ac:spMk id="947" creationId="{9F248F54-21BE-478F-B2BB-32D94618BAC8}"/>
          </ac:spMkLst>
        </pc:spChg>
        <pc:spChg chg="mod">
          <ac:chgData name="Michael Karl Hinterdorfer" userId="c276cb87-832b-4bf2-ac0b-472e4dcf06a7" providerId="ADAL" clId="{7EE33C7E-281C-4DCE-A251-5D3CBB8E23C5}" dt="2019-02-25T19:32:55.759" v="165" actId="1076"/>
          <ac:spMkLst>
            <pc:docMk/>
            <pc:sldMk cId="3956917481" sldId="263"/>
            <ac:spMk id="948" creationId="{DBB79E2D-A157-40E1-9A3F-2BA1A09E274B}"/>
          </ac:spMkLst>
        </pc:spChg>
        <pc:spChg chg="mod">
          <ac:chgData name="Michael Karl Hinterdorfer" userId="c276cb87-832b-4bf2-ac0b-472e4dcf06a7" providerId="ADAL" clId="{7EE33C7E-281C-4DCE-A251-5D3CBB8E23C5}" dt="2019-02-25T19:32:55.759" v="165" actId="1076"/>
          <ac:spMkLst>
            <pc:docMk/>
            <pc:sldMk cId="3956917481" sldId="263"/>
            <ac:spMk id="949" creationId="{01102771-874C-4A78-8791-4F46256367C0}"/>
          </ac:spMkLst>
        </pc:spChg>
        <pc:spChg chg="mod">
          <ac:chgData name="Michael Karl Hinterdorfer" userId="c276cb87-832b-4bf2-ac0b-472e4dcf06a7" providerId="ADAL" clId="{7EE33C7E-281C-4DCE-A251-5D3CBB8E23C5}" dt="2019-02-25T19:32:55.759" v="165" actId="1076"/>
          <ac:spMkLst>
            <pc:docMk/>
            <pc:sldMk cId="3956917481" sldId="263"/>
            <ac:spMk id="950" creationId="{C9C62453-6465-48E3-ABDB-63F472726095}"/>
          </ac:spMkLst>
        </pc:spChg>
        <pc:spChg chg="mod">
          <ac:chgData name="Michael Karl Hinterdorfer" userId="c276cb87-832b-4bf2-ac0b-472e4dcf06a7" providerId="ADAL" clId="{7EE33C7E-281C-4DCE-A251-5D3CBB8E23C5}" dt="2019-02-25T19:32:55.759" v="165" actId="1076"/>
          <ac:spMkLst>
            <pc:docMk/>
            <pc:sldMk cId="3956917481" sldId="263"/>
            <ac:spMk id="951" creationId="{614E740A-93F2-4CE7-8805-4A34910588E7}"/>
          </ac:spMkLst>
        </pc:spChg>
        <pc:spChg chg="mod">
          <ac:chgData name="Michael Karl Hinterdorfer" userId="c276cb87-832b-4bf2-ac0b-472e4dcf06a7" providerId="ADAL" clId="{7EE33C7E-281C-4DCE-A251-5D3CBB8E23C5}" dt="2019-02-25T19:32:55.759" v="165" actId="1076"/>
          <ac:spMkLst>
            <pc:docMk/>
            <pc:sldMk cId="3956917481" sldId="263"/>
            <ac:spMk id="952" creationId="{663868A6-780E-4D7A-9607-2BB6B44798AD}"/>
          </ac:spMkLst>
        </pc:spChg>
        <pc:spChg chg="mod">
          <ac:chgData name="Michael Karl Hinterdorfer" userId="c276cb87-832b-4bf2-ac0b-472e4dcf06a7" providerId="ADAL" clId="{7EE33C7E-281C-4DCE-A251-5D3CBB8E23C5}" dt="2019-02-25T19:32:55.759" v="165" actId="1076"/>
          <ac:spMkLst>
            <pc:docMk/>
            <pc:sldMk cId="3956917481" sldId="263"/>
            <ac:spMk id="953" creationId="{8FF0FAFA-B12B-4673-8497-467F3CB65CDD}"/>
          </ac:spMkLst>
        </pc:spChg>
        <pc:spChg chg="mod">
          <ac:chgData name="Michael Karl Hinterdorfer" userId="c276cb87-832b-4bf2-ac0b-472e4dcf06a7" providerId="ADAL" clId="{7EE33C7E-281C-4DCE-A251-5D3CBB8E23C5}" dt="2019-02-25T19:32:55.759" v="165" actId="1076"/>
          <ac:spMkLst>
            <pc:docMk/>
            <pc:sldMk cId="3956917481" sldId="263"/>
            <ac:spMk id="954" creationId="{3CB2E152-F844-42A8-AD3B-82029842AD5D}"/>
          </ac:spMkLst>
        </pc:spChg>
        <pc:spChg chg="mod">
          <ac:chgData name="Michael Karl Hinterdorfer" userId="c276cb87-832b-4bf2-ac0b-472e4dcf06a7" providerId="ADAL" clId="{7EE33C7E-281C-4DCE-A251-5D3CBB8E23C5}" dt="2019-02-25T19:32:55.759" v="165" actId="1076"/>
          <ac:spMkLst>
            <pc:docMk/>
            <pc:sldMk cId="3956917481" sldId="263"/>
            <ac:spMk id="955" creationId="{9FD47BA3-0E1D-46F7-9D93-E70BA1D5A244}"/>
          </ac:spMkLst>
        </pc:spChg>
        <pc:spChg chg="mod">
          <ac:chgData name="Michael Karl Hinterdorfer" userId="c276cb87-832b-4bf2-ac0b-472e4dcf06a7" providerId="ADAL" clId="{7EE33C7E-281C-4DCE-A251-5D3CBB8E23C5}" dt="2019-02-25T19:32:55.759" v="165" actId="1076"/>
          <ac:spMkLst>
            <pc:docMk/>
            <pc:sldMk cId="3956917481" sldId="263"/>
            <ac:spMk id="956" creationId="{D719B535-002A-4E51-A93A-DFE321360D3C}"/>
          </ac:spMkLst>
        </pc:spChg>
        <pc:spChg chg="mod">
          <ac:chgData name="Michael Karl Hinterdorfer" userId="c276cb87-832b-4bf2-ac0b-472e4dcf06a7" providerId="ADAL" clId="{7EE33C7E-281C-4DCE-A251-5D3CBB8E23C5}" dt="2019-02-25T19:32:55.759" v="165" actId="1076"/>
          <ac:spMkLst>
            <pc:docMk/>
            <pc:sldMk cId="3956917481" sldId="263"/>
            <ac:spMk id="957" creationId="{2A566146-FB8D-42D6-9952-537943F10069}"/>
          </ac:spMkLst>
        </pc:spChg>
        <pc:spChg chg="mod">
          <ac:chgData name="Michael Karl Hinterdorfer" userId="c276cb87-832b-4bf2-ac0b-472e4dcf06a7" providerId="ADAL" clId="{7EE33C7E-281C-4DCE-A251-5D3CBB8E23C5}" dt="2019-02-25T19:32:55.759" v="165" actId="1076"/>
          <ac:spMkLst>
            <pc:docMk/>
            <pc:sldMk cId="3956917481" sldId="263"/>
            <ac:spMk id="958" creationId="{7226D248-855F-4131-8699-FA7E7DB1EAC1}"/>
          </ac:spMkLst>
        </pc:spChg>
        <pc:spChg chg="mod">
          <ac:chgData name="Michael Karl Hinterdorfer" userId="c276cb87-832b-4bf2-ac0b-472e4dcf06a7" providerId="ADAL" clId="{7EE33C7E-281C-4DCE-A251-5D3CBB8E23C5}" dt="2019-02-25T19:32:55.759" v="165" actId="1076"/>
          <ac:spMkLst>
            <pc:docMk/>
            <pc:sldMk cId="3956917481" sldId="263"/>
            <ac:spMk id="959" creationId="{FECD6F21-B2B4-4F9C-8604-51B4F3ED7C17}"/>
          </ac:spMkLst>
        </pc:spChg>
        <pc:spChg chg="mod">
          <ac:chgData name="Michael Karl Hinterdorfer" userId="c276cb87-832b-4bf2-ac0b-472e4dcf06a7" providerId="ADAL" clId="{7EE33C7E-281C-4DCE-A251-5D3CBB8E23C5}" dt="2019-02-25T19:32:55.759" v="165" actId="1076"/>
          <ac:spMkLst>
            <pc:docMk/>
            <pc:sldMk cId="3956917481" sldId="263"/>
            <ac:spMk id="960" creationId="{3AD533AB-FADD-4429-A070-4AE43435C915}"/>
          </ac:spMkLst>
        </pc:spChg>
        <pc:spChg chg="mod">
          <ac:chgData name="Michael Karl Hinterdorfer" userId="c276cb87-832b-4bf2-ac0b-472e4dcf06a7" providerId="ADAL" clId="{7EE33C7E-281C-4DCE-A251-5D3CBB8E23C5}" dt="2019-02-25T19:32:55.759" v="165" actId="1076"/>
          <ac:spMkLst>
            <pc:docMk/>
            <pc:sldMk cId="3956917481" sldId="263"/>
            <ac:spMk id="961" creationId="{AB8ACDBD-2900-445F-81E7-E06427CB3E63}"/>
          </ac:spMkLst>
        </pc:spChg>
        <pc:spChg chg="mod">
          <ac:chgData name="Michael Karl Hinterdorfer" userId="c276cb87-832b-4bf2-ac0b-472e4dcf06a7" providerId="ADAL" clId="{7EE33C7E-281C-4DCE-A251-5D3CBB8E23C5}" dt="2019-02-25T19:32:55.759" v="165" actId="1076"/>
          <ac:spMkLst>
            <pc:docMk/>
            <pc:sldMk cId="3956917481" sldId="263"/>
            <ac:spMk id="962" creationId="{C7D29AA7-FECE-43A0-A6F7-5A928FBBEAF2}"/>
          </ac:spMkLst>
        </pc:spChg>
        <pc:spChg chg="mod">
          <ac:chgData name="Michael Karl Hinterdorfer" userId="c276cb87-832b-4bf2-ac0b-472e4dcf06a7" providerId="ADAL" clId="{7EE33C7E-281C-4DCE-A251-5D3CBB8E23C5}" dt="2019-02-25T19:32:55.759" v="165" actId="1076"/>
          <ac:spMkLst>
            <pc:docMk/>
            <pc:sldMk cId="3956917481" sldId="263"/>
            <ac:spMk id="963" creationId="{D59BF388-6658-4903-AF29-7A8EA0C82E45}"/>
          </ac:spMkLst>
        </pc:spChg>
        <pc:spChg chg="mod">
          <ac:chgData name="Michael Karl Hinterdorfer" userId="c276cb87-832b-4bf2-ac0b-472e4dcf06a7" providerId="ADAL" clId="{7EE33C7E-281C-4DCE-A251-5D3CBB8E23C5}" dt="2019-02-25T19:32:55.759" v="165" actId="1076"/>
          <ac:spMkLst>
            <pc:docMk/>
            <pc:sldMk cId="3956917481" sldId="263"/>
            <ac:spMk id="964" creationId="{2C8D7728-D283-4643-B2A2-F8E54FC6AAF0}"/>
          </ac:spMkLst>
        </pc:spChg>
        <pc:spChg chg="mod">
          <ac:chgData name="Michael Karl Hinterdorfer" userId="c276cb87-832b-4bf2-ac0b-472e4dcf06a7" providerId="ADAL" clId="{7EE33C7E-281C-4DCE-A251-5D3CBB8E23C5}" dt="2019-02-25T19:32:55.759" v="165" actId="1076"/>
          <ac:spMkLst>
            <pc:docMk/>
            <pc:sldMk cId="3956917481" sldId="263"/>
            <ac:spMk id="965" creationId="{7F7D2755-CA6D-41E2-A12D-687C7148DCFF}"/>
          </ac:spMkLst>
        </pc:spChg>
        <pc:spChg chg="mod">
          <ac:chgData name="Michael Karl Hinterdorfer" userId="c276cb87-832b-4bf2-ac0b-472e4dcf06a7" providerId="ADAL" clId="{7EE33C7E-281C-4DCE-A251-5D3CBB8E23C5}" dt="2019-02-25T19:32:55.759" v="165" actId="1076"/>
          <ac:spMkLst>
            <pc:docMk/>
            <pc:sldMk cId="3956917481" sldId="263"/>
            <ac:spMk id="966" creationId="{A0777D24-6B82-4000-89B8-89AD1D2D2585}"/>
          </ac:spMkLst>
        </pc:spChg>
        <pc:spChg chg="mod">
          <ac:chgData name="Michael Karl Hinterdorfer" userId="c276cb87-832b-4bf2-ac0b-472e4dcf06a7" providerId="ADAL" clId="{7EE33C7E-281C-4DCE-A251-5D3CBB8E23C5}" dt="2019-02-25T19:32:55.759" v="165" actId="1076"/>
          <ac:spMkLst>
            <pc:docMk/>
            <pc:sldMk cId="3956917481" sldId="263"/>
            <ac:spMk id="967" creationId="{175629C1-AE40-492E-9EF5-6F06B59EAAA3}"/>
          </ac:spMkLst>
        </pc:spChg>
        <pc:spChg chg="mod">
          <ac:chgData name="Michael Karl Hinterdorfer" userId="c276cb87-832b-4bf2-ac0b-472e4dcf06a7" providerId="ADAL" clId="{7EE33C7E-281C-4DCE-A251-5D3CBB8E23C5}" dt="2019-02-25T19:32:55.759" v="165" actId="1076"/>
          <ac:spMkLst>
            <pc:docMk/>
            <pc:sldMk cId="3956917481" sldId="263"/>
            <ac:spMk id="968" creationId="{F78C2EB4-B1F7-4A44-B8F1-D63C75CDB7AE}"/>
          </ac:spMkLst>
        </pc:spChg>
        <pc:spChg chg="mod">
          <ac:chgData name="Michael Karl Hinterdorfer" userId="c276cb87-832b-4bf2-ac0b-472e4dcf06a7" providerId="ADAL" clId="{7EE33C7E-281C-4DCE-A251-5D3CBB8E23C5}" dt="2019-02-25T19:32:55.759" v="165" actId="1076"/>
          <ac:spMkLst>
            <pc:docMk/>
            <pc:sldMk cId="3956917481" sldId="263"/>
            <ac:spMk id="969" creationId="{3691F187-8BC3-4698-853D-FE28EBD043FD}"/>
          </ac:spMkLst>
        </pc:spChg>
        <pc:spChg chg="mod">
          <ac:chgData name="Michael Karl Hinterdorfer" userId="c276cb87-832b-4bf2-ac0b-472e4dcf06a7" providerId="ADAL" clId="{7EE33C7E-281C-4DCE-A251-5D3CBB8E23C5}" dt="2019-02-25T19:32:55.759" v="165" actId="1076"/>
          <ac:spMkLst>
            <pc:docMk/>
            <pc:sldMk cId="3956917481" sldId="263"/>
            <ac:spMk id="970" creationId="{5DA74FE1-23FF-44CD-9CCD-29E2FB89BA11}"/>
          </ac:spMkLst>
        </pc:spChg>
        <pc:spChg chg="mod">
          <ac:chgData name="Michael Karl Hinterdorfer" userId="c276cb87-832b-4bf2-ac0b-472e4dcf06a7" providerId="ADAL" clId="{7EE33C7E-281C-4DCE-A251-5D3CBB8E23C5}" dt="2019-02-25T19:32:55.759" v="165" actId="1076"/>
          <ac:spMkLst>
            <pc:docMk/>
            <pc:sldMk cId="3956917481" sldId="263"/>
            <ac:spMk id="971" creationId="{64D39B1D-86F8-4462-87B1-88B7A31139B9}"/>
          </ac:spMkLst>
        </pc:spChg>
        <pc:spChg chg="mod">
          <ac:chgData name="Michael Karl Hinterdorfer" userId="c276cb87-832b-4bf2-ac0b-472e4dcf06a7" providerId="ADAL" clId="{7EE33C7E-281C-4DCE-A251-5D3CBB8E23C5}" dt="2019-02-25T19:32:55.759" v="165" actId="1076"/>
          <ac:spMkLst>
            <pc:docMk/>
            <pc:sldMk cId="3956917481" sldId="263"/>
            <ac:spMk id="972" creationId="{5BDAB2D7-70EF-4074-83FA-5F7A45A3AB66}"/>
          </ac:spMkLst>
        </pc:spChg>
        <pc:spChg chg="mod">
          <ac:chgData name="Michael Karl Hinterdorfer" userId="c276cb87-832b-4bf2-ac0b-472e4dcf06a7" providerId="ADAL" clId="{7EE33C7E-281C-4DCE-A251-5D3CBB8E23C5}" dt="2019-02-25T19:32:55.759" v="165" actId="1076"/>
          <ac:spMkLst>
            <pc:docMk/>
            <pc:sldMk cId="3956917481" sldId="263"/>
            <ac:spMk id="973" creationId="{C88DB298-DA1B-481F-B6D2-48009DF5D804}"/>
          </ac:spMkLst>
        </pc:spChg>
        <pc:spChg chg="mod">
          <ac:chgData name="Michael Karl Hinterdorfer" userId="c276cb87-832b-4bf2-ac0b-472e4dcf06a7" providerId="ADAL" clId="{7EE33C7E-281C-4DCE-A251-5D3CBB8E23C5}" dt="2019-02-25T19:32:55.759" v="165" actId="1076"/>
          <ac:spMkLst>
            <pc:docMk/>
            <pc:sldMk cId="3956917481" sldId="263"/>
            <ac:spMk id="974" creationId="{98248C76-9FD5-47A9-AE09-7643F8E08898}"/>
          </ac:spMkLst>
        </pc:spChg>
        <pc:spChg chg="mod">
          <ac:chgData name="Michael Karl Hinterdorfer" userId="c276cb87-832b-4bf2-ac0b-472e4dcf06a7" providerId="ADAL" clId="{7EE33C7E-281C-4DCE-A251-5D3CBB8E23C5}" dt="2019-02-25T19:32:55.759" v="165" actId="1076"/>
          <ac:spMkLst>
            <pc:docMk/>
            <pc:sldMk cId="3956917481" sldId="263"/>
            <ac:spMk id="975" creationId="{FAE1BD5C-57D1-4494-B629-4675FC00DD8E}"/>
          </ac:spMkLst>
        </pc:spChg>
        <pc:spChg chg="mod">
          <ac:chgData name="Michael Karl Hinterdorfer" userId="c276cb87-832b-4bf2-ac0b-472e4dcf06a7" providerId="ADAL" clId="{7EE33C7E-281C-4DCE-A251-5D3CBB8E23C5}" dt="2019-02-25T19:32:55.759" v="165" actId="1076"/>
          <ac:spMkLst>
            <pc:docMk/>
            <pc:sldMk cId="3956917481" sldId="263"/>
            <ac:spMk id="976" creationId="{597C2E29-DC67-4D4A-A859-FFC983225BDC}"/>
          </ac:spMkLst>
        </pc:spChg>
        <pc:spChg chg="mod">
          <ac:chgData name="Michael Karl Hinterdorfer" userId="c276cb87-832b-4bf2-ac0b-472e4dcf06a7" providerId="ADAL" clId="{7EE33C7E-281C-4DCE-A251-5D3CBB8E23C5}" dt="2019-02-25T19:32:55.759" v="165" actId="1076"/>
          <ac:spMkLst>
            <pc:docMk/>
            <pc:sldMk cId="3956917481" sldId="263"/>
            <ac:spMk id="977" creationId="{0464B3EF-8178-4CDE-B794-B142A6116CF1}"/>
          </ac:spMkLst>
        </pc:spChg>
        <pc:spChg chg="mod">
          <ac:chgData name="Michael Karl Hinterdorfer" userId="c276cb87-832b-4bf2-ac0b-472e4dcf06a7" providerId="ADAL" clId="{7EE33C7E-281C-4DCE-A251-5D3CBB8E23C5}" dt="2019-02-25T19:32:55.759" v="165" actId="1076"/>
          <ac:spMkLst>
            <pc:docMk/>
            <pc:sldMk cId="3956917481" sldId="263"/>
            <ac:spMk id="978" creationId="{CEDBE806-FC60-4DAB-8A77-86F45FD0AA63}"/>
          </ac:spMkLst>
        </pc:spChg>
        <pc:spChg chg="mod">
          <ac:chgData name="Michael Karl Hinterdorfer" userId="c276cb87-832b-4bf2-ac0b-472e4dcf06a7" providerId="ADAL" clId="{7EE33C7E-281C-4DCE-A251-5D3CBB8E23C5}" dt="2019-02-25T19:32:55.759" v="165" actId="1076"/>
          <ac:spMkLst>
            <pc:docMk/>
            <pc:sldMk cId="3956917481" sldId="263"/>
            <ac:spMk id="979" creationId="{9F4E6247-3153-4B0E-A40F-B562249AD3CC}"/>
          </ac:spMkLst>
        </pc:spChg>
        <pc:spChg chg="mod">
          <ac:chgData name="Michael Karl Hinterdorfer" userId="c276cb87-832b-4bf2-ac0b-472e4dcf06a7" providerId="ADAL" clId="{7EE33C7E-281C-4DCE-A251-5D3CBB8E23C5}" dt="2019-02-25T19:32:55.759" v="165" actId="1076"/>
          <ac:spMkLst>
            <pc:docMk/>
            <pc:sldMk cId="3956917481" sldId="263"/>
            <ac:spMk id="980" creationId="{5DD88F3A-5324-4092-8D42-40D9A8861AEE}"/>
          </ac:spMkLst>
        </pc:spChg>
        <pc:spChg chg="mod">
          <ac:chgData name="Michael Karl Hinterdorfer" userId="c276cb87-832b-4bf2-ac0b-472e4dcf06a7" providerId="ADAL" clId="{7EE33C7E-281C-4DCE-A251-5D3CBB8E23C5}" dt="2019-02-25T19:32:55.759" v="165" actId="1076"/>
          <ac:spMkLst>
            <pc:docMk/>
            <pc:sldMk cId="3956917481" sldId="263"/>
            <ac:spMk id="981" creationId="{E1EA3C1F-158C-4D89-8BEE-4CAD36C9B31C}"/>
          </ac:spMkLst>
        </pc:spChg>
        <pc:spChg chg="mod">
          <ac:chgData name="Michael Karl Hinterdorfer" userId="c276cb87-832b-4bf2-ac0b-472e4dcf06a7" providerId="ADAL" clId="{7EE33C7E-281C-4DCE-A251-5D3CBB8E23C5}" dt="2019-02-25T19:32:55.759" v="165" actId="1076"/>
          <ac:spMkLst>
            <pc:docMk/>
            <pc:sldMk cId="3956917481" sldId="263"/>
            <ac:spMk id="982" creationId="{B349E11F-FA51-4A04-8195-E3FECA1769B9}"/>
          </ac:spMkLst>
        </pc:spChg>
        <pc:spChg chg="mod">
          <ac:chgData name="Michael Karl Hinterdorfer" userId="c276cb87-832b-4bf2-ac0b-472e4dcf06a7" providerId="ADAL" clId="{7EE33C7E-281C-4DCE-A251-5D3CBB8E23C5}" dt="2019-02-25T19:32:55.759" v="165" actId="1076"/>
          <ac:spMkLst>
            <pc:docMk/>
            <pc:sldMk cId="3956917481" sldId="263"/>
            <ac:spMk id="983" creationId="{1B6A1EE2-4154-449D-8EE5-8F45EEF50922}"/>
          </ac:spMkLst>
        </pc:spChg>
        <pc:spChg chg="mod">
          <ac:chgData name="Michael Karl Hinterdorfer" userId="c276cb87-832b-4bf2-ac0b-472e4dcf06a7" providerId="ADAL" clId="{7EE33C7E-281C-4DCE-A251-5D3CBB8E23C5}" dt="2019-02-25T19:32:55.759" v="165" actId="1076"/>
          <ac:spMkLst>
            <pc:docMk/>
            <pc:sldMk cId="3956917481" sldId="263"/>
            <ac:spMk id="984" creationId="{89CCE067-6036-4A7F-A04C-50A52EF4E2D0}"/>
          </ac:spMkLst>
        </pc:spChg>
        <pc:spChg chg="mod">
          <ac:chgData name="Michael Karl Hinterdorfer" userId="c276cb87-832b-4bf2-ac0b-472e4dcf06a7" providerId="ADAL" clId="{7EE33C7E-281C-4DCE-A251-5D3CBB8E23C5}" dt="2019-02-25T19:32:55.759" v="165" actId="1076"/>
          <ac:spMkLst>
            <pc:docMk/>
            <pc:sldMk cId="3956917481" sldId="263"/>
            <ac:spMk id="985" creationId="{371B845B-1EB0-4C7B-A492-10259F335135}"/>
          </ac:spMkLst>
        </pc:spChg>
        <pc:spChg chg="mod">
          <ac:chgData name="Michael Karl Hinterdorfer" userId="c276cb87-832b-4bf2-ac0b-472e4dcf06a7" providerId="ADAL" clId="{7EE33C7E-281C-4DCE-A251-5D3CBB8E23C5}" dt="2019-02-25T19:32:55.759" v="165" actId="1076"/>
          <ac:spMkLst>
            <pc:docMk/>
            <pc:sldMk cId="3956917481" sldId="263"/>
            <ac:spMk id="986" creationId="{C31EEF67-EBD0-45B3-89BC-19D6997FD05B}"/>
          </ac:spMkLst>
        </pc:spChg>
        <pc:spChg chg="mod">
          <ac:chgData name="Michael Karl Hinterdorfer" userId="c276cb87-832b-4bf2-ac0b-472e4dcf06a7" providerId="ADAL" clId="{7EE33C7E-281C-4DCE-A251-5D3CBB8E23C5}" dt="2019-02-25T19:32:55.759" v="165" actId="1076"/>
          <ac:spMkLst>
            <pc:docMk/>
            <pc:sldMk cId="3956917481" sldId="263"/>
            <ac:spMk id="987" creationId="{8C6E47FA-8E81-48DB-B0C3-828D7FF217E2}"/>
          </ac:spMkLst>
        </pc:spChg>
        <pc:spChg chg="mod">
          <ac:chgData name="Michael Karl Hinterdorfer" userId="c276cb87-832b-4bf2-ac0b-472e4dcf06a7" providerId="ADAL" clId="{7EE33C7E-281C-4DCE-A251-5D3CBB8E23C5}" dt="2019-02-25T19:32:55.759" v="165" actId="1076"/>
          <ac:spMkLst>
            <pc:docMk/>
            <pc:sldMk cId="3956917481" sldId="263"/>
            <ac:spMk id="988" creationId="{65C77D91-B81A-4EE9-80BD-55CB4E366C4A}"/>
          </ac:spMkLst>
        </pc:spChg>
        <pc:spChg chg="mod">
          <ac:chgData name="Michael Karl Hinterdorfer" userId="c276cb87-832b-4bf2-ac0b-472e4dcf06a7" providerId="ADAL" clId="{7EE33C7E-281C-4DCE-A251-5D3CBB8E23C5}" dt="2019-02-25T19:32:55.759" v="165" actId="1076"/>
          <ac:spMkLst>
            <pc:docMk/>
            <pc:sldMk cId="3956917481" sldId="263"/>
            <ac:spMk id="989" creationId="{220FD714-3F6B-4706-BA72-79423176513D}"/>
          </ac:spMkLst>
        </pc:spChg>
        <pc:spChg chg="mod">
          <ac:chgData name="Michael Karl Hinterdorfer" userId="c276cb87-832b-4bf2-ac0b-472e4dcf06a7" providerId="ADAL" clId="{7EE33C7E-281C-4DCE-A251-5D3CBB8E23C5}" dt="2019-02-25T19:32:55.759" v="165" actId="1076"/>
          <ac:spMkLst>
            <pc:docMk/>
            <pc:sldMk cId="3956917481" sldId="263"/>
            <ac:spMk id="990" creationId="{3D325E65-1551-43EA-B73D-F0E110E67C6A}"/>
          </ac:spMkLst>
        </pc:spChg>
        <pc:spChg chg="mod">
          <ac:chgData name="Michael Karl Hinterdorfer" userId="c276cb87-832b-4bf2-ac0b-472e4dcf06a7" providerId="ADAL" clId="{7EE33C7E-281C-4DCE-A251-5D3CBB8E23C5}" dt="2019-02-25T19:32:55.759" v="165" actId="1076"/>
          <ac:spMkLst>
            <pc:docMk/>
            <pc:sldMk cId="3956917481" sldId="263"/>
            <ac:spMk id="991" creationId="{BDCD2CF0-3E25-4C88-ADB6-F1E065121E2A}"/>
          </ac:spMkLst>
        </pc:spChg>
        <pc:spChg chg="mod">
          <ac:chgData name="Michael Karl Hinterdorfer" userId="c276cb87-832b-4bf2-ac0b-472e4dcf06a7" providerId="ADAL" clId="{7EE33C7E-281C-4DCE-A251-5D3CBB8E23C5}" dt="2019-02-25T19:32:55.759" v="165" actId="1076"/>
          <ac:spMkLst>
            <pc:docMk/>
            <pc:sldMk cId="3956917481" sldId="263"/>
            <ac:spMk id="992" creationId="{F9384874-A9B6-4A43-B014-1420DF408FAA}"/>
          </ac:spMkLst>
        </pc:spChg>
        <pc:spChg chg="mod">
          <ac:chgData name="Michael Karl Hinterdorfer" userId="c276cb87-832b-4bf2-ac0b-472e4dcf06a7" providerId="ADAL" clId="{7EE33C7E-281C-4DCE-A251-5D3CBB8E23C5}" dt="2019-02-25T19:32:55.759" v="165" actId="1076"/>
          <ac:spMkLst>
            <pc:docMk/>
            <pc:sldMk cId="3956917481" sldId="263"/>
            <ac:spMk id="993" creationId="{FE701ECE-1CEA-4788-B867-51DFADAF8BD0}"/>
          </ac:spMkLst>
        </pc:spChg>
        <pc:spChg chg="mod">
          <ac:chgData name="Michael Karl Hinterdorfer" userId="c276cb87-832b-4bf2-ac0b-472e4dcf06a7" providerId="ADAL" clId="{7EE33C7E-281C-4DCE-A251-5D3CBB8E23C5}" dt="2019-02-25T19:32:55.759" v="165" actId="1076"/>
          <ac:spMkLst>
            <pc:docMk/>
            <pc:sldMk cId="3956917481" sldId="263"/>
            <ac:spMk id="994" creationId="{31ADB88A-A95A-4EAD-9EDF-7A07B386C9ED}"/>
          </ac:spMkLst>
        </pc:spChg>
        <pc:spChg chg="mod">
          <ac:chgData name="Michael Karl Hinterdorfer" userId="c276cb87-832b-4bf2-ac0b-472e4dcf06a7" providerId="ADAL" clId="{7EE33C7E-281C-4DCE-A251-5D3CBB8E23C5}" dt="2019-02-25T19:32:55.759" v="165" actId="1076"/>
          <ac:spMkLst>
            <pc:docMk/>
            <pc:sldMk cId="3956917481" sldId="263"/>
            <ac:spMk id="995" creationId="{096CC1F4-EE10-4C28-80C5-4F9451E0C415}"/>
          </ac:spMkLst>
        </pc:spChg>
        <pc:spChg chg="mod">
          <ac:chgData name="Michael Karl Hinterdorfer" userId="c276cb87-832b-4bf2-ac0b-472e4dcf06a7" providerId="ADAL" clId="{7EE33C7E-281C-4DCE-A251-5D3CBB8E23C5}" dt="2019-02-25T19:32:55.759" v="165" actId="1076"/>
          <ac:spMkLst>
            <pc:docMk/>
            <pc:sldMk cId="3956917481" sldId="263"/>
            <ac:spMk id="996" creationId="{9E471119-4AA6-4C93-84F5-DDC0A2B78B31}"/>
          </ac:spMkLst>
        </pc:spChg>
        <pc:spChg chg="mod">
          <ac:chgData name="Michael Karl Hinterdorfer" userId="c276cb87-832b-4bf2-ac0b-472e4dcf06a7" providerId="ADAL" clId="{7EE33C7E-281C-4DCE-A251-5D3CBB8E23C5}" dt="2019-02-25T19:32:55.759" v="165" actId="1076"/>
          <ac:spMkLst>
            <pc:docMk/>
            <pc:sldMk cId="3956917481" sldId="263"/>
            <ac:spMk id="997" creationId="{B182FA82-44D1-4D04-B411-A216D96770C7}"/>
          </ac:spMkLst>
        </pc:spChg>
        <pc:spChg chg="mod">
          <ac:chgData name="Michael Karl Hinterdorfer" userId="c276cb87-832b-4bf2-ac0b-472e4dcf06a7" providerId="ADAL" clId="{7EE33C7E-281C-4DCE-A251-5D3CBB8E23C5}" dt="2019-02-25T19:32:55.759" v="165" actId="1076"/>
          <ac:spMkLst>
            <pc:docMk/>
            <pc:sldMk cId="3956917481" sldId="263"/>
            <ac:spMk id="998" creationId="{22781EA1-7619-44B8-881A-731D7B45F6AA}"/>
          </ac:spMkLst>
        </pc:spChg>
        <pc:spChg chg="mod">
          <ac:chgData name="Michael Karl Hinterdorfer" userId="c276cb87-832b-4bf2-ac0b-472e4dcf06a7" providerId="ADAL" clId="{7EE33C7E-281C-4DCE-A251-5D3CBB8E23C5}" dt="2019-02-25T19:32:55.759" v="165" actId="1076"/>
          <ac:spMkLst>
            <pc:docMk/>
            <pc:sldMk cId="3956917481" sldId="263"/>
            <ac:spMk id="999" creationId="{6F3A9F6F-BFD5-445C-9130-7EDF94005D7C}"/>
          </ac:spMkLst>
        </pc:spChg>
        <pc:spChg chg="mod">
          <ac:chgData name="Michael Karl Hinterdorfer" userId="c276cb87-832b-4bf2-ac0b-472e4dcf06a7" providerId="ADAL" clId="{7EE33C7E-281C-4DCE-A251-5D3CBB8E23C5}" dt="2019-02-25T19:32:55.759" v="165" actId="1076"/>
          <ac:spMkLst>
            <pc:docMk/>
            <pc:sldMk cId="3956917481" sldId="263"/>
            <ac:spMk id="1000" creationId="{2FF69408-5BEA-489F-8FF4-4543FB344E08}"/>
          </ac:spMkLst>
        </pc:spChg>
        <pc:spChg chg="mod">
          <ac:chgData name="Michael Karl Hinterdorfer" userId="c276cb87-832b-4bf2-ac0b-472e4dcf06a7" providerId="ADAL" clId="{7EE33C7E-281C-4DCE-A251-5D3CBB8E23C5}" dt="2019-02-25T19:32:55.759" v="165" actId="1076"/>
          <ac:spMkLst>
            <pc:docMk/>
            <pc:sldMk cId="3956917481" sldId="263"/>
            <ac:spMk id="1001" creationId="{DAFA4F27-D87D-44BF-8E37-813EFF0C68FC}"/>
          </ac:spMkLst>
        </pc:spChg>
        <pc:spChg chg="mod">
          <ac:chgData name="Michael Karl Hinterdorfer" userId="c276cb87-832b-4bf2-ac0b-472e4dcf06a7" providerId="ADAL" clId="{7EE33C7E-281C-4DCE-A251-5D3CBB8E23C5}" dt="2019-02-25T19:32:55.759" v="165" actId="1076"/>
          <ac:spMkLst>
            <pc:docMk/>
            <pc:sldMk cId="3956917481" sldId="263"/>
            <ac:spMk id="1002" creationId="{F45F1F19-C2F8-451B-AC42-230CADC9B899}"/>
          </ac:spMkLst>
        </pc:spChg>
        <pc:spChg chg="mod">
          <ac:chgData name="Michael Karl Hinterdorfer" userId="c276cb87-832b-4bf2-ac0b-472e4dcf06a7" providerId="ADAL" clId="{7EE33C7E-281C-4DCE-A251-5D3CBB8E23C5}" dt="2019-02-25T19:32:55.759" v="165" actId="1076"/>
          <ac:spMkLst>
            <pc:docMk/>
            <pc:sldMk cId="3956917481" sldId="263"/>
            <ac:spMk id="1003" creationId="{9DEF20AA-16B3-4405-BB70-EB5FB8334C89}"/>
          </ac:spMkLst>
        </pc:spChg>
        <pc:spChg chg="mod">
          <ac:chgData name="Michael Karl Hinterdorfer" userId="c276cb87-832b-4bf2-ac0b-472e4dcf06a7" providerId="ADAL" clId="{7EE33C7E-281C-4DCE-A251-5D3CBB8E23C5}" dt="2019-02-25T19:32:55.759" v="165" actId="1076"/>
          <ac:spMkLst>
            <pc:docMk/>
            <pc:sldMk cId="3956917481" sldId="263"/>
            <ac:spMk id="1004" creationId="{FE748CFC-0B56-4002-975F-533F43F6472B}"/>
          </ac:spMkLst>
        </pc:spChg>
        <pc:spChg chg="mod">
          <ac:chgData name="Michael Karl Hinterdorfer" userId="c276cb87-832b-4bf2-ac0b-472e4dcf06a7" providerId="ADAL" clId="{7EE33C7E-281C-4DCE-A251-5D3CBB8E23C5}" dt="2019-02-25T19:32:55.759" v="165" actId="1076"/>
          <ac:spMkLst>
            <pc:docMk/>
            <pc:sldMk cId="3956917481" sldId="263"/>
            <ac:spMk id="1005" creationId="{A290AF3C-779A-4A87-A009-292D3F7C68E0}"/>
          </ac:spMkLst>
        </pc:spChg>
        <pc:spChg chg="mod">
          <ac:chgData name="Michael Karl Hinterdorfer" userId="c276cb87-832b-4bf2-ac0b-472e4dcf06a7" providerId="ADAL" clId="{7EE33C7E-281C-4DCE-A251-5D3CBB8E23C5}" dt="2019-02-25T19:32:55.759" v="165" actId="1076"/>
          <ac:spMkLst>
            <pc:docMk/>
            <pc:sldMk cId="3956917481" sldId="263"/>
            <ac:spMk id="1006" creationId="{77092010-E892-416D-BC81-29462EE5B34D}"/>
          </ac:spMkLst>
        </pc:spChg>
        <pc:spChg chg="mod">
          <ac:chgData name="Michael Karl Hinterdorfer" userId="c276cb87-832b-4bf2-ac0b-472e4dcf06a7" providerId="ADAL" clId="{7EE33C7E-281C-4DCE-A251-5D3CBB8E23C5}" dt="2019-02-25T19:32:55.759" v="165" actId="1076"/>
          <ac:spMkLst>
            <pc:docMk/>
            <pc:sldMk cId="3956917481" sldId="263"/>
            <ac:spMk id="1007" creationId="{6B7A8E94-F15A-49CF-A3BD-FDF29A244E78}"/>
          </ac:spMkLst>
        </pc:spChg>
        <pc:spChg chg="mod">
          <ac:chgData name="Michael Karl Hinterdorfer" userId="c276cb87-832b-4bf2-ac0b-472e4dcf06a7" providerId="ADAL" clId="{7EE33C7E-281C-4DCE-A251-5D3CBB8E23C5}" dt="2019-02-25T19:32:55.759" v="165" actId="1076"/>
          <ac:spMkLst>
            <pc:docMk/>
            <pc:sldMk cId="3956917481" sldId="263"/>
            <ac:spMk id="1008" creationId="{65EBF098-9FD9-489A-9D36-6E00C16E6514}"/>
          </ac:spMkLst>
        </pc:spChg>
        <pc:spChg chg="mod">
          <ac:chgData name="Michael Karl Hinterdorfer" userId="c276cb87-832b-4bf2-ac0b-472e4dcf06a7" providerId="ADAL" clId="{7EE33C7E-281C-4DCE-A251-5D3CBB8E23C5}" dt="2019-02-25T19:32:55.759" v="165" actId="1076"/>
          <ac:spMkLst>
            <pc:docMk/>
            <pc:sldMk cId="3956917481" sldId="263"/>
            <ac:spMk id="1009" creationId="{836A5FF9-A392-4725-B621-B316212C202B}"/>
          </ac:spMkLst>
        </pc:spChg>
        <pc:spChg chg="mod">
          <ac:chgData name="Michael Karl Hinterdorfer" userId="c276cb87-832b-4bf2-ac0b-472e4dcf06a7" providerId="ADAL" clId="{7EE33C7E-281C-4DCE-A251-5D3CBB8E23C5}" dt="2019-02-25T19:32:55.759" v="165" actId="1076"/>
          <ac:spMkLst>
            <pc:docMk/>
            <pc:sldMk cId="3956917481" sldId="263"/>
            <ac:spMk id="1010" creationId="{A2931848-CDAB-4B44-88A4-60D81D6EE76A}"/>
          </ac:spMkLst>
        </pc:spChg>
        <pc:spChg chg="mod">
          <ac:chgData name="Michael Karl Hinterdorfer" userId="c276cb87-832b-4bf2-ac0b-472e4dcf06a7" providerId="ADAL" clId="{7EE33C7E-281C-4DCE-A251-5D3CBB8E23C5}" dt="2019-02-25T19:32:55.759" v="165" actId="1076"/>
          <ac:spMkLst>
            <pc:docMk/>
            <pc:sldMk cId="3956917481" sldId="263"/>
            <ac:spMk id="1011" creationId="{19E9A028-491F-41F1-8385-52201D9CC078}"/>
          </ac:spMkLst>
        </pc:spChg>
        <pc:spChg chg="mod">
          <ac:chgData name="Michael Karl Hinterdorfer" userId="c276cb87-832b-4bf2-ac0b-472e4dcf06a7" providerId="ADAL" clId="{7EE33C7E-281C-4DCE-A251-5D3CBB8E23C5}" dt="2019-02-25T19:32:55.759" v="165" actId="1076"/>
          <ac:spMkLst>
            <pc:docMk/>
            <pc:sldMk cId="3956917481" sldId="263"/>
            <ac:spMk id="1012" creationId="{B648AF75-2247-44DC-9A3C-85D1C86113FC}"/>
          </ac:spMkLst>
        </pc:spChg>
        <pc:spChg chg="mod">
          <ac:chgData name="Michael Karl Hinterdorfer" userId="c276cb87-832b-4bf2-ac0b-472e4dcf06a7" providerId="ADAL" clId="{7EE33C7E-281C-4DCE-A251-5D3CBB8E23C5}" dt="2019-02-25T19:32:55.759" v="165" actId="1076"/>
          <ac:spMkLst>
            <pc:docMk/>
            <pc:sldMk cId="3956917481" sldId="263"/>
            <ac:spMk id="1013" creationId="{C93F07B1-8325-4F3D-B021-CFD498F40BD9}"/>
          </ac:spMkLst>
        </pc:spChg>
        <pc:spChg chg="mod">
          <ac:chgData name="Michael Karl Hinterdorfer" userId="c276cb87-832b-4bf2-ac0b-472e4dcf06a7" providerId="ADAL" clId="{7EE33C7E-281C-4DCE-A251-5D3CBB8E23C5}" dt="2019-02-25T19:32:55.759" v="165" actId="1076"/>
          <ac:spMkLst>
            <pc:docMk/>
            <pc:sldMk cId="3956917481" sldId="263"/>
            <ac:spMk id="1014" creationId="{C567704A-C38E-4AD2-BA31-3183FE47E19E}"/>
          </ac:spMkLst>
        </pc:spChg>
        <pc:spChg chg="mod">
          <ac:chgData name="Michael Karl Hinterdorfer" userId="c276cb87-832b-4bf2-ac0b-472e4dcf06a7" providerId="ADAL" clId="{7EE33C7E-281C-4DCE-A251-5D3CBB8E23C5}" dt="2019-02-25T19:32:55.759" v="165" actId="1076"/>
          <ac:spMkLst>
            <pc:docMk/>
            <pc:sldMk cId="3956917481" sldId="263"/>
            <ac:spMk id="1015" creationId="{7F6D34A1-7797-4869-B621-D6F7AD16BB89}"/>
          </ac:spMkLst>
        </pc:spChg>
        <pc:spChg chg="mod">
          <ac:chgData name="Michael Karl Hinterdorfer" userId="c276cb87-832b-4bf2-ac0b-472e4dcf06a7" providerId="ADAL" clId="{7EE33C7E-281C-4DCE-A251-5D3CBB8E23C5}" dt="2019-02-25T19:32:55.759" v="165" actId="1076"/>
          <ac:spMkLst>
            <pc:docMk/>
            <pc:sldMk cId="3956917481" sldId="263"/>
            <ac:spMk id="1016" creationId="{B9108141-5AB3-46D7-9FE8-AADF3118E5C6}"/>
          </ac:spMkLst>
        </pc:spChg>
        <pc:spChg chg="mod">
          <ac:chgData name="Michael Karl Hinterdorfer" userId="c276cb87-832b-4bf2-ac0b-472e4dcf06a7" providerId="ADAL" clId="{7EE33C7E-281C-4DCE-A251-5D3CBB8E23C5}" dt="2019-02-25T19:32:55.759" v="165" actId="1076"/>
          <ac:spMkLst>
            <pc:docMk/>
            <pc:sldMk cId="3956917481" sldId="263"/>
            <ac:spMk id="1017" creationId="{B67DEB0D-B938-478C-B4FB-13287ABCE26B}"/>
          </ac:spMkLst>
        </pc:spChg>
        <pc:spChg chg="mod">
          <ac:chgData name="Michael Karl Hinterdorfer" userId="c276cb87-832b-4bf2-ac0b-472e4dcf06a7" providerId="ADAL" clId="{7EE33C7E-281C-4DCE-A251-5D3CBB8E23C5}" dt="2019-02-25T19:32:55.759" v="165" actId="1076"/>
          <ac:spMkLst>
            <pc:docMk/>
            <pc:sldMk cId="3956917481" sldId="263"/>
            <ac:spMk id="1018" creationId="{0F320F0B-12B1-4E9C-9F3A-32EBD64CCBD4}"/>
          </ac:spMkLst>
        </pc:spChg>
        <pc:spChg chg="mod">
          <ac:chgData name="Michael Karl Hinterdorfer" userId="c276cb87-832b-4bf2-ac0b-472e4dcf06a7" providerId="ADAL" clId="{7EE33C7E-281C-4DCE-A251-5D3CBB8E23C5}" dt="2019-02-25T19:32:55.759" v="165" actId="1076"/>
          <ac:spMkLst>
            <pc:docMk/>
            <pc:sldMk cId="3956917481" sldId="263"/>
            <ac:spMk id="1019" creationId="{5D343A68-6E5D-4C30-8EC6-E863A9512307}"/>
          </ac:spMkLst>
        </pc:spChg>
        <pc:spChg chg="mod">
          <ac:chgData name="Michael Karl Hinterdorfer" userId="c276cb87-832b-4bf2-ac0b-472e4dcf06a7" providerId="ADAL" clId="{7EE33C7E-281C-4DCE-A251-5D3CBB8E23C5}" dt="2019-02-25T19:32:55.759" v="165" actId="1076"/>
          <ac:spMkLst>
            <pc:docMk/>
            <pc:sldMk cId="3956917481" sldId="263"/>
            <ac:spMk id="1020" creationId="{E6D0EE72-1E18-4387-A677-EB9F81F9C28D}"/>
          </ac:spMkLst>
        </pc:spChg>
        <pc:spChg chg="mod">
          <ac:chgData name="Michael Karl Hinterdorfer" userId="c276cb87-832b-4bf2-ac0b-472e4dcf06a7" providerId="ADAL" clId="{7EE33C7E-281C-4DCE-A251-5D3CBB8E23C5}" dt="2019-02-25T19:32:55.759" v="165" actId="1076"/>
          <ac:spMkLst>
            <pc:docMk/>
            <pc:sldMk cId="3956917481" sldId="263"/>
            <ac:spMk id="1021" creationId="{CC7B5362-5A0A-485D-9229-C813D149F1DE}"/>
          </ac:spMkLst>
        </pc:spChg>
        <pc:spChg chg="mod">
          <ac:chgData name="Michael Karl Hinterdorfer" userId="c276cb87-832b-4bf2-ac0b-472e4dcf06a7" providerId="ADAL" clId="{7EE33C7E-281C-4DCE-A251-5D3CBB8E23C5}" dt="2019-02-25T19:32:55.759" v="165" actId="1076"/>
          <ac:spMkLst>
            <pc:docMk/>
            <pc:sldMk cId="3956917481" sldId="263"/>
            <ac:spMk id="1022" creationId="{7F4B25B9-DDCD-4C1D-9C20-1B6363B37046}"/>
          </ac:spMkLst>
        </pc:spChg>
        <pc:spChg chg="mod">
          <ac:chgData name="Michael Karl Hinterdorfer" userId="c276cb87-832b-4bf2-ac0b-472e4dcf06a7" providerId="ADAL" clId="{7EE33C7E-281C-4DCE-A251-5D3CBB8E23C5}" dt="2019-02-25T19:32:55.759" v="165" actId="1076"/>
          <ac:spMkLst>
            <pc:docMk/>
            <pc:sldMk cId="3956917481" sldId="263"/>
            <ac:spMk id="1023" creationId="{28797788-79F6-49FE-B70F-A237923E9715}"/>
          </ac:spMkLst>
        </pc:spChg>
        <pc:spChg chg="mod">
          <ac:chgData name="Michael Karl Hinterdorfer" userId="c276cb87-832b-4bf2-ac0b-472e4dcf06a7" providerId="ADAL" clId="{7EE33C7E-281C-4DCE-A251-5D3CBB8E23C5}" dt="2019-02-25T19:32:55.759" v="165" actId="1076"/>
          <ac:spMkLst>
            <pc:docMk/>
            <pc:sldMk cId="3956917481" sldId="263"/>
            <ac:spMk id="1024" creationId="{66D1E4D1-6DBA-4558-85FF-9BC85581F0E6}"/>
          </ac:spMkLst>
        </pc:spChg>
        <pc:spChg chg="mod">
          <ac:chgData name="Michael Karl Hinterdorfer" userId="c276cb87-832b-4bf2-ac0b-472e4dcf06a7" providerId="ADAL" clId="{7EE33C7E-281C-4DCE-A251-5D3CBB8E23C5}" dt="2019-02-25T19:32:55.759" v="165" actId="1076"/>
          <ac:spMkLst>
            <pc:docMk/>
            <pc:sldMk cId="3956917481" sldId="263"/>
            <ac:spMk id="1025" creationId="{B96943C2-5322-444E-A656-A40431A1FD17}"/>
          </ac:spMkLst>
        </pc:spChg>
        <pc:spChg chg="mod">
          <ac:chgData name="Michael Karl Hinterdorfer" userId="c276cb87-832b-4bf2-ac0b-472e4dcf06a7" providerId="ADAL" clId="{7EE33C7E-281C-4DCE-A251-5D3CBB8E23C5}" dt="2019-02-25T19:32:55.759" v="165" actId="1076"/>
          <ac:spMkLst>
            <pc:docMk/>
            <pc:sldMk cId="3956917481" sldId="263"/>
            <ac:spMk id="1026" creationId="{865EBFF2-4D79-490E-85B6-9F3426BFFF08}"/>
          </ac:spMkLst>
        </pc:spChg>
        <pc:spChg chg="mod">
          <ac:chgData name="Michael Karl Hinterdorfer" userId="c276cb87-832b-4bf2-ac0b-472e4dcf06a7" providerId="ADAL" clId="{7EE33C7E-281C-4DCE-A251-5D3CBB8E23C5}" dt="2019-02-25T19:32:55.759" v="165" actId="1076"/>
          <ac:spMkLst>
            <pc:docMk/>
            <pc:sldMk cId="3956917481" sldId="263"/>
            <ac:spMk id="1027" creationId="{A4C31315-919C-4825-887F-20A108BA92BF}"/>
          </ac:spMkLst>
        </pc:spChg>
        <pc:spChg chg="mod">
          <ac:chgData name="Michael Karl Hinterdorfer" userId="c276cb87-832b-4bf2-ac0b-472e4dcf06a7" providerId="ADAL" clId="{7EE33C7E-281C-4DCE-A251-5D3CBB8E23C5}" dt="2019-02-25T19:32:55.759" v="165" actId="1076"/>
          <ac:spMkLst>
            <pc:docMk/>
            <pc:sldMk cId="3956917481" sldId="263"/>
            <ac:spMk id="1028" creationId="{02BD8C02-D474-4CA8-B8C2-16D43867D804}"/>
          </ac:spMkLst>
        </pc:spChg>
        <pc:spChg chg="mod">
          <ac:chgData name="Michael Karl Hinterdorfer" userId="c276cb87-832b-4bf2-ac0b-472e4dcf06a7" providerId="ADAL" clId="{7EE33C7E-281C-4DCE-A251-5D3CBB8E23C5}" dt="2019-02-25T19:32:55.759" v="165" actId="1076"/>
          <ac:spMkLst>
            <pc:docMk/>
            <pc:sldMk cId="3956917481" sldId="263"/>
            <ac:spMk id="1029" creationId="{3CB5A7A5-F44A-483A-97F1-5D8D5F3F3F9C}"/>
          </ac:spMkLst>
        </pc:spChg>
        <pc:spChg chg="mod">
          <ac:chgData name="Michael Karl Hinterdorfer" userId="c276cb87-832b-4bf2-ac0b-472e4dcf06a7" providerId="ADAL" clId="{7EE33C7E-281C-4DCE-A251-5D3CBB8E23C5}" dt="2019-02-25T19:32:55.759" v="165" actId="1076"/>
          <ac:spMkLst>
            <pc:docMk/>
            <pc:sldMk cId="3956917481" sldId="263"/>
            <ac:spMk id="1030" creationId="{633345DE-1A83-4FC3-89A9-1AFE7AFD2101}"/>
          </ac:spMkLst>
        </pc:spChg>
        <pc:spChg chg="mod">
          <ac:chgData name="Michael Karl Hinterdorfer" userId="c276cb87-832b-4bf2-ac0b-472e4dcf06a7" providerId="ADAL" clId="{7EE33C7E-281C-4DCE-A251-5D3CBB8E23C5}" dt="2019-02-25T19:32:55.759" v="165" actId="1076"/>
          <ac:spMkLst>
            <pc:docMk/>
            <pc:sldMk cId="3956917481" sldId="263"/>
            <ac:spMk id="1031" creationId="{C51B220D-8E7C-48EB-9EA1-3897ED84C486}"/>
          </ac:spMkLst>
        </pc:spChg>
        <pc:spChg chg="mod">
          <ac:chgData name="Michael Karl Hinterdorfer" userId="c276cb87-832b-4bf2-ac0b-472e4dcf06a7" providerId="ADAL" clId="{7EE33C7E-281C-4DCE-A251-5D3CBB8E23C5}" dt="2019-02-25T19:32:55.759" v="165" actId="1076"/>
          <ac:spMkLst>
            <pc:docMk/>
            <pc:sldMk cId="3956917481" sldId="263"/>
            <ac:spMk id="1032" creationId="{6B5A3368-244F-40F9-BC82-5DAC153744B0}"/>
          </ac:spMkLst>
        </pc:spChg>
        <pc:spChg chg="mod">
          <ac:chgData name="Michael Karl Hinterdorfer" userId="c276cb87-832b-4bf2-ac0b-472e4dcf06a7" providerId="ADAL" clId="{7EE33C7E-281C-4DCE-A251-5D3CBB8E23C5}" dt="2019-02-25T19:32:55.759" v="165" actId="1076"/>
          <ac:spMkLst>
            <pc:docMk/>
            <pc:sldMk cId="3956917481" sldId="263"/>
            <ac:spMk id="1033" creationId="{689B92A9-5A81-41C1-862D-61056193AE8E}"/>
          </ac:spMkLst>
        </pc:spChg>
        <pc:spChg chg="mod">
          <ac:chgData name="Michael Karl Hinterdorfer" userId="c276cb87-832b-4bf2-ac0b-472e4dcf06a7" providerId="ADAL" clId="{7EE33C7E-281C-4DCE-A251-5D3CBB8E23C5}" dt="2019-02-25T19:32:55.759" v="165" actId="1076"/>
          <ac:spMkLst>
            <pc:docMk/>
            <pc:sldMk cId="3956917481" sldId="263"/>
            <ac:spMk id="1034" creationId="{4A59400E-EECB-4912-B6B8-42D8FB3B2781}"/>
          </ac:spMkLst>
        </pc:spChg>
        <pc:spChg chg="mod">
          <ac:chgData name="Michael Karl Hinterdorfer" userId="c276cb87-832b-4bf2-ac0b-472e4dcf06a7" providerId="ADAL" clId="{7EE33C7E-281C-4DCE-A251-5D3CBB8E23C5}" dt="2019-02-25T19:32:55.759" v="165" actId="1076"/>
          <ac:spMkLst>
            <pc:docMk/>
            <pc:sldMk cId="3956917481" sldId="263"/>
            <ac:spMk id="1035" creationId="{A6EAAD21-7A07-488E-BD69-0A13571CF191}"/>
          </ac:spMkLst>
        </pc:spChg>
        <pc:spChg chg="mod">
          <ac:chgData name="Michael Karl Hinterdorfer" userId="c276cb87-832b-4bf2-ac0b-472e4dcf06a7" providerId="ADAL" clId="{7EE33C7E-281C-4DCE-A251-5D3CBB8E23C5}" dt="2019-02-25T19:32:55.759" v="165" actId="1076"/>
          <ac:spMkLst>
            <pc:docMk/>
            <pc:sldMk cId="3956917481" sldId="263"/>
            <ac:spMk id="1036" creationId="{B8B7018F-AAB7-401B-9A77-02687BBBA45A}"/>
          </ac:spMkLst>
        </pc:spChg>
        <pc:spChg chg="mod">
          <ac:chgData name="Michael Karl Hinterdorfer" userId="c276cb87-832b-4bf2-ac0b-472e4dcf06a7" providerId="ADAL" clId="{7EE33C7E-281C-4DCE-A251-5D3CBB8E23C5}" dt="2019-02-25T19:32:55.759" v="165" actId="1076"/>
          <ac:spMkLst>
            <pc:docMk/>
            <pc:sldMk cId="3956917481" sldId="263"/>
            <ac:spMk id="1037" creationId="{DC57C6E9-3127-4471-AA7E-5D8C408E725C}"/>
          </ac:spMkLst>
        </pc:spChg>
        <pc:spChg chg="mod">
          <ac:chgData name="Michael Karl Hinterdorfer" userId="c276cb87-832b-4bf2-ac0b-472e4dcf06a7" providerId="ADAL" clId="{7EE33C7E-281C-4DCE-A251-5D3CBB8E23C5}" dt="2019-02-25T19:32:55.759" v="165" actId="1076"/>
          <ac:spMkLst>
            <pc:docMk/>
            <pc:sldMk cId="3956917481" sldId="263"/>
            <ac:spMk id="1038" creationId="{0BAFD228-F36B-449B-A498-57307EE13A38}"/>
          </ac:spMkLst>
        </pc:spChg>
        <pc:spChg chg="mod">
          <ac:chgData name="Michael Karl Hinterdorfer" userId="c276cb87-832b-4bf2-ac0b-472e4dcf06a7" providerId="ADAL" clId="{7EE33C7E-281C-4DCE-A251-5D3CBB8E23C5}" dt="2019-02-25T19:32:55.759" v="165" actId="1076"/>
          <ac:spMkLst>
            <pc:docMk/>
            <pc:sldMk cId="3956917481" sldId="263"/>
            <ac:spMk id="1039" creationId="{F35DBD85-E225-4475-BA4D-EC60C9A0759C}"/>
          </ac:spMkLst>
        </pc:spChg>
        <pc:spChg chg="mod">
          <ac:chgData name="Michael Karl Hinterdorfer" userId="c276cb87-832b-4bf2-ac0b-472e4dcf06a7" providerId="ADAL" clId="{7EE33C7E-281C-4DCE-A251-5D3CBB8E23C5}" dt="2019-02-25T19:32:55.759" v="165" actId="1076"/>
          <ac:spMkLst>
            <pc:docMk/>
            <pc:sldMk cId="3956917481" sldId="263"/>
            <ac:spMk id="1040" creationId="{1A9D7188-5708-46C3-A047-08667A26746A}"/>
          </ac:spMkLst>
        </pc:spChg>
        <pc:spChg chg="mod">
          <ac:chgData name="Michael Karl Hinterdorfer" userId="c276cb87-832b-4bf2-ac0b-472e4dcf06a7" providerId="ADAL" clId="{7EE33C7E-281C-4DCE-A251-5D3CBB8E23C5}" dt="2019-02-25T19:32:55.759" v="165" actId="1076"/>
          <ac:spMkLst>
            <pc:docMk/>
            <pc:sldMk cId="3956917481" sldId="263"/>
            <ac:spMk id="1041" creationId="{BD4F7D73-FBDC-4BDA-AD79-9E949B9AB829}"/>
          </ac:spMkLst>
        </pc:spChg>
        <pc:spChg chg="mod">
          <ac:chgData name="Michael Karl Hinterdorfer" userId="c276cb87-832b-4bf2-ac0b-472e4dcf06a7" providerId="ADAL" clId="{7EE33C7E-281C-4DCE-A251-5D3CBB8E23C5}" dt="2019-02-25T19:32:55.759" v="165" actId="1076"/>
          <ac:spMkLst>
            <pc:docMk/>
            <pc:sldMk cId="3956917481" sldId="263"/>
            <ac:spMk id="1042" creationId="{C12EA935-90ED-4E82-896B-03D5E3AA40A6}"/>
          </ac:spMkLst>
        </pc:spChg>
        <pc:spChg chg="mod">
          <ac:chgData name="Michael Karl Hinterdorfer" userId="c276cb87-832b-4bf2-ac0b-472e4dcf06a7" providerId="ADAL" clId="{7EE33C7E-281C-4DCE-A251-5D3CBB8E23C5}" dt="2019-02-25T19:32:55.759" v="165" actId="1076"/>
          <ac:spMkLst>
            <pc:docMk/>
            <pc:sldMk cId="3956917481" sldId="263"/>
            <ac:spMk id="1043" creationId="{3AD28C5D-C141-41CC-BDCE-84D8CF4EC1C1}"/>
          </ac:spMkLst>
        </pc:spChg>
        <pc:spChg chg="mod">
          <ac:chgData name="Michael Karl Hinterdorfer" userId="c276cb87-832b-4bf2-ac0b-472e4dcf06a7" providerId="ADAL" clId="{7EE33C7E-281C-4DCE-A251-5D3CBB8E23C5}" dt="2019-02-25T19:32:55.759" v="165" actId="1076"/>
          <ac:spMkLst>
            <pc:docMk/>
            <pc:sldMk cId="3956917481" sldId="263"/>
            <ac:spMk id="1044" creationId="{0DDC2B96-2A5B-44C6-8511-88B1BA792F9A}"/>
          </ac:spMkLst>
        </pc:spChg>
        <pc:spChg chg="mod">
          <ac:chgData name="Michael Karl Hinterdorfer" userId="c276cb87-832b-4bf2-ac0b-472e4dcf06a7" providerId="ADAL" clId="{7EE33C7E-281C-4DCE-A251-5D3CBB8E23C5}" dt="2019-02-25T19:32:55.759" v="165" actId="1076"/>
          <ac:spMkLst>
            <pc:docMk/>
            <pc:sldMk cId="3956917481" sldId="263"/>
            <ac:spMk id="1045" creationId="{FDD00296-0FDD-4474-8356-F6A90AEA6860}"/>
          </ac:spMkLst>
        </pc:spChg>
        <pc:spChg chg="mod">
          <ac:chgData name="Michael Karl Hinterdorfer" userId="c276cb87-832b-4bf2-ac0b-472e4dcf06a7" providerId="ADAL" clId="{7EE33C7E-281C-4DCE-A251-5D3CBB8E23C5}" dt="2019-02-25T19:32:55.759" v="165" actId="1076"/>
          <ac:spMkLst>
            <pc:docMk/>
            <pc:sldMk cId="3956917481" sldId="263"/>
            <ac:spMk id="1046" creationId="{0388BBE4-F762-4185-BE07-5BAD7F4263F2}"/>
          </ac:spMkLst>
        </pc:spChg>
        <pc:spChg chg="mod">
          <ac:chgData name="Michael Karl Hinterdorfer" userId="c276cb87-832b-4bf2-ac0b-472e4dcf06a7" providerId="ADAL" clId="{7EE33C7E-281C-4DCE-A251-5D3CBB8E23C5}" dt="2019-02-25T19:32:55.759" v="165" actId="1076"/>
          <ac:spMkLst>
            <pc:docMk/>
            <pc:sldMk cId="3956917481" sldId="263"/>
            <ac:spMk id="1047" creationId="{51281FD1-41AC-4F61-8976-1535A34F6D65}"/>
          </ac:spMkLst>
        </pc:spChg>
        <pc:spChg chg="mod">
          <ac:chgData name="Michael Karl Hinterdorfer" userId="c276cb87-832b-4bf2-ac0b-472e4dcf06a7" providerId="ADAL" clId="{7EE33C7E-281C-4DCE-A251-5D3CBB8E23C5}" dt="2019-02-25T19:32:55.759" v="165" actId="1076"/>
          <ac:spMkLst>
            <pc:docMk/>
            <pc:sldMk cId="3956917481" sldId="263"/>
            <ac:spMk id="1048" creationId="{6D2B12AC-231A-42E9-9E22-7FBCBAC1968F}"/>
          </ac:spMkLst>
        </pc:spChg>
        <pc:spChg chg="mod">
          <ac:chgData name="Michael Karl Hinterdorfer" userId="c276cb87-832b-4bf2-ac0b-472e4dcf06a7" providerId="ADAL" clId="{7EE33C7E-281C-4DCE-A251-5D3CBB8E23C5}" dt="2019-02-25T19:32:55.759" v="165" actId="1076"/>
          <ac:spMkLst>
            <pc:docMk/>
            <pc:sldMk cId="3956917481" sldId="263"/>
            <ac:spMk id="1049" creationId="{79390794-3BBD-41F4-B735-1DC79F4BEBAC}"/>
          </ac:spMkLst>
        </pc:spChg>
        <pc:spChg chg="mod">
          <ac:chgData name="Michael Karl Hinterdorfer" userId="c276cb87-832b-4bf2-ac0b-472e4dcf06a7" providerId="ADAL" clId="{7EE33C7E-281C-4DCE-A251-5D3CBB8E23C5}" dt="2019-02-25T19:32:55.759" v="165" actId="1076"/>
          <ac:spMkLst>
            <pc:docMk/>
            <pc:sldMk cId="3956917481" sldId="263"/>
            <ac:spMk id="1050" creationId="{9F29F6F7-EC8F-49A1-923E-4040FA8AAF24}"/>
          </ac:spMkLst>
        </pc:spChg>
        <pc:spChg chg="mod">
          <ac:chgData name="Michael Karl Hinterdorfer" userId="c276cb87-832b-4bf2-ac0b-472e4dcf06a7" providerId="ADAL" clId="{7EE33C7E-281C-4DCE-A251-5D3CBB8E23C5}" dt="2019-02-25T19:32:55.759" v="165" actId="1076"/>
          <ac:spMkLst>
            <pc:docMk/>
            <pc:sldMk cId="3956917481" sldId="263"/>
            <ac:spMk id="1051" creationId="{27F0C8DB-AB79-4DA4-A65B-3A6F71E433FF}"/>
          </ac:spMkLst>
        </pc:spChg>
        <pc:spChg chg="mod">
          <ac:chgData name="Michael Karl Hinterdorfer" userId="c276cb87-832b-4bf2-ac0b-472e4dcf06a7" providerId="ADAL" clId="{7EE33C7E-281C-4DCE-A251-5D3CBB8E23C5}" dt="2019-02-25T19:32:55.759" v="165" actId="1076"/>
          <ac:spMkLst>
            <pc:docMk/>
            <pc:sldMk cId="3956917481" sldId="263"/>
            <ac:spMk id="1052" creationId="{44DCCA68-AB08-48C3-9518-A5BD25BF01A1}"/>
          </ac:spMkLst>
        </pc:spChg>
        <pc:spChg chg="mod">
          <ac:chgData name="Michael Karl Hinterdorfer" userId="c276cb87-832b-4bf2-ac0b-472e4dcf06a7" providerId="ADAL" clId="{7EE33C7E-281C-4DCE-A251-5D3CBB8E23C5}" dt="2019-02-25T19:32:55.759" v="165" actId="1076"/>
          <ac:spMkLst>
            <pc:docMk/>
            <pc:sldMk cId="3956917481" sldId="263"/>
            <ac:spMk id="1053" creationId="{16892905-8D29-4C89-80A1-7B19C1B14B44}"/>
          </ac:spMkLst>
        </pc:spChg>
        <pc:spChg chg="mod">
          <ac:chgData name="Michael Karl Hinterdorfer" userId="c276cb87-832b-4bf2-ac0b-472e4dcf06a7" providerId="ADAL" clId="{7EE33C7E-281C-4DCE-A251-5D3CBB8E23C5}" dt="2019-02-25T19:32:55.759" v="165" actId="1076"/>
          <ac:spMkLst>
            <pc:docMk/>
            <pc:sldMk cId="3956917481" sldId="263"/>
            <ac:spMk id="1054" creationId="{6460C4D5-A87F-4E03-A0D1-4B138D5F26F4}"/>
          </ac:spMkLst>
        </pc:spChg>
        <pc:spChg chg="mod">
          <ac:chgData name="Michael Karl Hinterdorfer" userId="c276cb87-832b-4bf2-ac0b-472e4dcf06a7" providerId="ADAL" clId="{7EE33C7E-281C-4DCE-A251-5D3CBB8E23C5}" dt="2019-02-25T19:32:55.759" v="165" actId="1076"/>
          <ac:spMkLst>
            <pc:docMk/>
            <pc:sldMk cId="3956917481" sldId="263"/>
            <ac:spMk id="1055" creationId="{7A6559FD-FAE8-4A1C-9F46-D447CA060C84}"/>
          </ac:spMkLst>
        </pc:spChg>
        <pc:spChg chg="mod">
          <ac:chgData name="Michael Karl Hinterdorfer" userId="c276cb87-832b-4bf2-ac0b-472e4dcf06a7" providerId="ADAL" clId="{7EE33C7E-281C-4DCE-A251-5D3CBB8E23C5}" dt="2019-02-25T19:32:55.759" v="165" actId="1076"/>
          <ac:spMkLst>
            <pc:docMk/>
            <pc:sldMk cId="3956917481" sldId="263"/>
            <ac:spMk id="1056" creationId="{CC1BACC3-D0A2-435E-8864-60EBA52D9269}"/>
          </ac:spMkLst>
        </pc:spChg>
        <pc:spChg chg="mod">
          <ac:chgData name="Michael Karl Hinterdorfer" userId="c276cb87-832b-4bf2-ac0b-472e4dcf06a7" providerId="ADAL" clId="{7EE33C7E-281C-4DCE-A251-5D3CBB8E23C5}" dt="2019-02-25T19:32:55.759" v="165" actId="1076"/>
          <ac:spMkLst>
            <pc:docMk/>
            <pc:sldMk cId="3956917481" sldId="263"/>
            <ac:spMk id="1057" creationId="{0077536B-EC90-4033-A50D-96BC634003C4}"/>
          </ac:spMkLst>
        </pc:spChg>
        <pc:spChg chg="mod">
          <ac:chgData name="Michael Karl Hinterdorfer" userId="c276cb87-832b-4bf2-ac0b-472e4dcf06a7" providerId="ADAL" clId="{7EE33C7E-281C-4DCE-A251-5D3CBB8E23C5}" dt="2019-02-25T19:32:55.759" v="165" actId="1076"/>
          <ac:spMkLst>
            <pc:docMk/>
            <pc:sldMk cId="3956917481" sldId="263"/>
            <ac:spMk id="1058" creationId="{0A74BECF-4687-447A-842C-48B0DBD13755}"/>
          </ac:spMkLst>
        </pc:spChg>
        <pc:spChg chg="mod">
          <ac:chgData name="Michael Karl Hinterdorfer" userId="c276cb87-832b-4bf2-ac0b-472e4dcf06a7" providerId="ADAL" clId="{7EE33C7E-281C-4DCE-A251-5D3CBB8E23C5}" dt="2019-02-25T19:32:55.759" v="165" actId="1076"/>
          <ac:spMkLst>
            <pc:docMk/>
            <pc:sldMk cId="3956917481" sldId="263"/>
            <ac:spMk id="1059" creationId="{55AA368B-E14A-4758-80DB-E59EB49207B3}"/>
          </ac:spMkLst>
        </pc:spChg>
        <pc:spChg chg="mod">
          <ac:chgData name="Michael Karl Hinterdorfer" userId="c276cb87-832b-4bf2-ac0b-472e4dcf06a7" providerId="ADAL" clId="{7EE33C7E-281C-4DCE-A251-5D3CBB8E23C5}" dt="2019-02-25T19:32:55.759" v="165" actId="1076"/>
          <ac:spMkLst>
            <pc:docMk/>
            <pc:sldMk cId="3956917481" sldId="263"/>
            <ac:spMk id="1060" creationId="{C5905AD5-8C13-42B3-A46D-2B4E73828D52}"/>
          </ac:spMkLst>
        </pc:spChg>
        <pc:spChg chg="mod">
          <ac:chgData name="Michael Karl Hinterdorfer" userId="c276cb87-832b-4bf2-ac0b-472e4dcf06a7" providerId="ADAL" clId="{7EE33C7E-281C-4DCE-A251-5D3CBB8E23C5}" dt="2019-02-25T19:32:55.759" v="165" actId="1076"/>
          <ac:spMkLst>
            <pc:docMk/>
            <pc:sldMk cId="3956917481" sldId="263"/>
            <ac:spMk id="1061" creationId="{56523E0A-7102-4583-80D3-D8FA33283663}"/>
          </ac:spMkLst>
        </pc:spChg>
        <pc:spChg chg="mod">
          <ac:chgData name="Michael Karl Hinterdorfer" userId="c276cb87-832b-4bf2-ac0b-472e4dcf06a7" providerId="ADAL" clId="{7EE33C7E-281C-4DCE-A251-5D3CBB8E23C5}" dt="2019-02-25T19:32:55.759" v="165" actId="1076"/>
          <ac:spMkLst>
            <pc:docMk/>
            <pc:sldMk cId="3956917481" sldId="263"/>
            <ac:spMk id="1062" creationId="{485A7F03-B994-463D-BBF6-A843033C1239}"/>
          </ac:spMkLst>
        </pc:spChg>
        <pc:spChg chg="mod">
          <ac:chgData name="Michael Karl Hinterdorfer" userId="c276cb87-832b-4bf2-ac0b-472e4dcf06a7" providerId="ADAL" clId="{7EE33C7E-281C-4DCE-A251-5D3CBB8E23C5}" dt="2019-02-25T19:32:55.759" v="165" actId="1076"/>
          <ac:spMkLst>
            <pc:docMk/>
            <pc:sldMk cId="3956917481" sldId="263"/>
            <ac:spMk id="1063" creationId="{ED6729B6-1151-44B8-9EFD-263AF7B04E8F}"/>
          </ac:spMkLst>
        </pc:spChg>
        <pc:spChg chg="mod">
          <ac:chgData name="Michael Karl Hinterdorfer" userId="c276cb87-832b-4bf2-ac0b-472e4dcf06a7" providerId="ADAL" clId="{7EE33C7E-281C-4DCE-A251-5D3CBB8E23C5}" dt="2019-02-25T19:32:55.759" v="165" actId="1076"/>
          <ac:spMkLst>
            <pc:docMk/>
            <pc:sldMk cId="3956917481" sldId="263"/>
            <ac:spMk id="1064" creationId="{CB21BB84-2591-4C86-95DD-5E523F044B0E}"/>
          </ac:spMkLst>
        </pc:spChg>
        <pc:spChg chg="mod">
          <ac:chgData name="Michael Karl Hinterdorfer" userId="c276cb87-832b-4bf2-ac0b-472e4dcf06a7" providerId="ADAL" clId="{7EE33C7E-281C-4DCE-A251-5D3CBB8E23C5}" dt="2019-02-25T19:32:55.759" v="165" actId="1076"/>
          <ac:spMkLst>
            <pc:docMk/>
            <pc:sldMk cId="3956917481" sldId="263"/>
            <ac:spMk id="1065" creationId="{8B17493C-A111-436E-A207-EDDD3830A7AA}"/>
          </ac:spMkLst>
        </pc:spChg>
        <pc:spChg chg="mod">
          <ac:chgData name="Michael Karl Hinterdorfer" userId="c276cb87-832b-4bf2-ac0b-472e4dcf06a7" providerId="ADAL" clId="{7EE33C7E-281C-4DCE-A251-5D3CBB8E23C5}" dt="2019-02-25T19:32:55.759" v="165" actId="1076"/>
          <ac:spMkLst>
            <pc:docMk/>
            <pc:sldMk cId="3956917481" sldId="263"/>
            <ac:spMk id="1066" creationId="{E026B578-B0FE-414A-B5AA-B4FA1E3F928B}"/>
          </ac:spMkLst>
        </pc:spChg>
        <pc:spChg chg="mod">
          <ac:chgData name="Michael Karl Hinterdorfer" userId="c276cb87-832b-4bf2-ac0b-472e4dcf06a7" providerId="ADAL" clId="{7EE33C7E-281C-4DCE-A251-5D3CBB8E23C5}" dt="2019-02-25T19:32:55.759" v="165" actId="1076"/>
          <ac:spMkLst>
            <pc:docMk/>
            <pc:sldMk cId="3956917481" sldId="263"/>
            <ac:spMk id="1067" creationId="{435C36B4-44DC-48D5-BEB8-0DBB80C72DF8}"/>
          </ac:spMkLst>
        </pc:spChg>
        <pc:spChg chg="mod">
          <ac:chgData name="Michael Karl Hinterdorfer" userId="c276cb87-832b-4bf2-ac0b-472e4dcf06a7" providerId="ADAL" clId="{7EE33C7E-281C-4DCE-A251-5D3CBB8E23C5}" dt="2019-02-25T19:32:55.759" v="165" actId="1076"/>
          <ac:spMkLst>
            <pc:docMk/>
            <pc:sldMk cId="3956917481" sldId="263"/>
            <ac:spMk id="1068" creationId="{40AD42E5-962F-44FC-B375-E8A3330C14FD}"/>
          </ac:spMkLst>
        </pc:spChg>
        <pc:spChg chg="mod">
          <ac:chgData name="Michael Karl Hinterdorfer" userId="c276cb87-832b-4bf2-ac0b-472e4dcf06a7" providerId="ADAL" clId="{7EE33C7E-281C-4DCE-A251-5D3CBB8E23C5}" dt="2019-02-25T19:32:55.759" v="165" actId="1076"/>
          <ac:spMkLst>
            <pc:docMk/>
            <pc:sldMk cId="3956917481" sldId="263"/>
            <ac:spMk id="1069" creationId="{F41FC732-02E3-432E-91FB-2B009580C886}"/>
          </ac:spMkLst>
        </pc:spChg>
        <pc:spChg chg="mod">
          <ac:chgData name="Michael Karl Hinterdorfer" userId="c276cb87-832b-4bf2-ac0b-472e4dcf06a7" providerId="ADAL" clId="{7EE33C7E-281C-4DCE-A251-5D3CBB8E23C5}" dt="2019-02-25T19:32:55.759" v="165" actId="1076"/>
          <ac:spMkLst>
            <pc:docMk/>
            <pc:sldMk cId="3956917481" sldId="263"/>
            <ac:spMk id="1070" creationId="{2857B2B5-AD3D-4D5A-A6B7-6D489EF905D3}"/>
          </ac:spMkLst>
        </pc:spChg>
        <pc:spChg chg="mod">
          <ac:chgData name="Michael Karl Hinterdorfer" userId="c276cb87-832b-4bf2-ac0b-472e4dcf06a7" providerId="ADAL" clId="{7EE33C7E-281C-4DCE-A251-5D3CBB8E23C5}" dt="2019-02-25T19:32:55.759" v="165" actId="1076"/>
          <ac:spMkLst>
            <pc:docMk/>
            <pc:sldMk cId="3956917481" sldId="263"/>
            <ac:spMk id="1071" creationId="{3F7643F7-BAB7-4826-9790-CE1EBB3D8598}"/>
          </ac:spMkLst>
        </pc:spChg>
        <pc:spChg chg="mod">
          <ac:chgData name="Michael Karl Hinterdorfer" userId="c276cb87-832b-4bf2-ac0b-472e4dcf06a7" providerId="ADAL" clId="{7EE33C7E-281C-4DCE-A251-5D3CBB8E23C5}" dt="2019-02-25T19:32:55.759" v="165" actId="1076"/>
          <ac:spMkLst>
            <pc:docMk/>
            <pc:sldMk cId="3956917481" sldId="263"/>
            <ac:spMk id="1072" creationId="{736C8FF8-DE01-428F-B714-0B1602C7A902}"/>
          </ac:spMkLst>
        </pc:spChg>
        <pc:spChg chg="mod">
          <ac:chgData name="Michael Karl Hinterdorfer" userId="c276cb87-832b-4bf2-ac0b-472e4dcf06a7" providerId="ADAL" clId="{7EE33C7E-281C-4DCE-A251-5D3CBB8E23C5}" dt="2019-02-25T19:32:55.759" v="165" actId="1076"/>
          <ac:spMkLst>
            <pc:docMk/>
            <pc:sldMk cId="3956917481" sldId="263"/>
            <ac:spMk id="1073" creationId="{90CDF0E9-3DC1-4390-9FC8-8707B5C3FB2B}"/>
          </ac:spMkLst>
        </pc:spChg>
        <pc:spChg chg="mod">
          <ac:chgData name="Michael Karl Hinterdorfer" userId="c276cb87-832b-4bf2-ac0b-472e4dcf06a7" providerId="ADAL" clId="{7EE33C7E-281C-4DCE-A251-5D3CBB8E23C5}" dt="2019-02-25T19:32:55.759" v="165" actId="1076"/>
          <ac:spMkLst>
            <pc:docMk/>
            <pc:sldMk cId="3956917481" sldId="263"/>
            <ac:spMk id="1074" creationId="{8A9C3F7C-98B1-4BE9-96B0-10A6736C187F}"/>
          </ac:spMkLst>
        </pc:spChg>
        <pc:spChg chg="mod">
          <ac:chgData name="Michael Karl Hinterdorfer" userId="c276cb87-832b-4bf2-ac0b-472e4dcf06a7" providerId="ADAL" clId="{7EE33C7E-281C-4DCE-A251-5D3CBB8E23C5}" dt="2019-02-25T19:32:55.759" v="165" actId="1076"/>
          <ac:spMkLst>
            <pc:docMk/>
            <pc:sldMk cId="3956917481" sldId="263"/>
            <ac:spMk id="1075" creationId="{0322CB19-D378-4CC2-AD54-205034A035FB}"/>
          </ac:spMkLst>
        </pc:spChg>
        <pc:spChg chg="mod">
          <ac:chgData name="Michael Karl Hinterdorfer" userId="c276cb87-832b-4bf2-ac0b-472e4dcf06a7" providerId="ADAL" clId="{7EE33C7E-281C-4DCE-A251-5D3CBB8E23C5}" dt="2019-02-25T19:32:55.759" v="165" actId="1076"/>
          <ac:spMkLst>
            <pc:docMk/>
            <pc:sldMk cId="3956917481" sldId="263"/>
            <ac:spMk id="1076" creationId="{A57A9BB6-E933-42E7-9001-C47152136D23}"/>
          </ac:spMkLst>
        </pc:spChg>
        <pc:spChg chg="mod">
          <ac:chgData name="Michael Karl Hinterdorfer" userId="c276cb87-832b-4bf2-ac0b-472e4dcf06a7" providerId="ADAL" clId="{7EE33C7E-281C-4DCE-A251-5D3CBB8E23C5}" dt="2019-02-25T19:32:55.759" v="165" actId="1076"/>
          <ac:spMkLst>
            <pc:docMk/>
            <pc:sldMk cId="3956917481" sldId="263"/>
            <ac:spMk id="1077" creationId="{06DF21A3-9E55-4844-ADFB-532642E720A4}"/>
          </ac:spMkLst>
        </pc:spChg>
        <pc:spChg chg="mod">
          <ac:chgData name="Michael Karl Hinterdorfer" userId="c276cb87-832b-4bf2-ac0b-472e4dcf06a7" providerId="ADAL" clId="{7EE33C7E-281C-4DCE-A251-5D3CBB8E23C5}" dt="2019-02-25T19:32:55.759" v="165" actId="1076"/>
          <ac:spMkLst>
            <pc:docMk/>
            <pc:sldMk cId="3956917481" sldId="263"/>
            <ac:spMk id="1078" creationId="{641292AD-54AE-4577-A73C-E6CFDB0FA5D8}"/>
          </ac:spMkLst>
        </pc:spChg>
        <pc:spChg chg="mod">
          <ac:chgData name="Michael Karl Hinterdorfer" userId="c276cb87-832b-4bf2-ac0b-472e4dcf06a7" providerId="ADAL" clId="{7EE33C7E-281C-4DCE-A251-5D3CBB8E23C5}" dt="2019-02-25T19:32:55.759" v="165" actId="1076"/>
          <ac:spMkLst>
            <pc:docMk/>
            <pc:sldMk cId="3956917481" sldId="263"/>
            <ac:spMk id="1079" creationId="{FA3E8878-1D69-41A0-872F-7E71E4AA175C}"/>
          </ac:spMkLst>
        </pc:spChg>
        <pc:spChg chg="mod">
          <ac:chgData name="Michael Karl Hinterdorfer" userId="c276cb87-832b-4bf2-ac0b-472e4dcf06a7" providerId="ADAL" clId="{7EE33C7E-281C-4DCE-A251-5D3CBB8E23C5}" dt="2019-02-25T19:32:55.759" v="165" actId="1076"/>
          <ac:spMkLst>
            <pc:docMk/>
            <pc:sldMk cId="3956917481" sldId="263"/>
            <ac:spMk id="1080" creationId="{2C2DD284-AB9E-40B6-97AD-641575F4E8A4}"/>
          </ac:spMkLst>
        </pc:spChg>
        <pc:spChg chg="mod">
          <ac:chgData name="Michael Karl Hinterdorfer" userId="c276cb87-832b-4bf2-ac0b-472e4dcf06a7" providerId="ADAL" clId="{7EE33C7E-281C-4DCE-A251-5D3CBB8E23C5}" dt="2019-02-25T19:32:55.759" v="165" actId="1076"/>
          <ac:spMkLst>
            <pc:docMk/>
            <pc:sldMk cId="3956917481" sldId="263"/>
            <ac:spMk id="1081" creationId="{A0A76D56-8DE0-48DE-81C4-778DB891D161}"/>
          </ac:spMkLst>
        </pc:spChg>
        <pc:spChg chg="mod">
          <ac:chgData name="Michael Karl Hinterdorfer" userId="c276cb87-832b-4bf2-ac0b-472e4dcf06a7" providerId="ADAL" clId="{7EE33C7E-281C-4DCE-A251-5D3CBB8E23C5}" dt="2019-02-25T19:32:55.759" v="165" actId="1076"/>
          <ac:spMkLst>
            <pc:docMk/>
            <pc:sldMk cId="3956917481" sldId="263"/>
            <ac:spMk id="1082" creationId="{46E278AA-ADB8-4C2B-8BFB-D9A861160D71}"/>
          </ac:spMkLst>
        </pc:spChg>
        <pc:spChg chg="mod">
          <ac:chgData name="Michael Karl Hinterdorfer" userId="c276cb87-832b-4bf2-ac0b-472e4dcf06a7" providerId="ADAL" clId="{7EE33C7E-281C-4DCE-A251-5D3CBB8E23C5}" dt="2019-02-25T19:32:55.759" v="165" actId="1076"/>
          <ac:spMkLst>
            <pc:docMk/>
            <pc:sldMk cId="3956917481" sldId="263"/>
            <ac:spMk id="1083" creationId="{B2554804-FB22-4795-AC30-EAFC77C31703}"/>
          </ac:spMkLst>
        </pc:spChg>
        <pc:spChg chg="mod">
          <ac:chgData name="Michael Karl Hinterdorfer" userId="c276cb87-832b-4bf2-ac0b-472e4dcf06a7" providerId="ADAL" clId="{7EE33C7E-281C-4DCE-A251-5D3CBB8E23C5}" dt="2019-02-25T19:32:55.759" v="165" actId="1076"/>
          <ac:spMkLst>
            <pc:docMk/>
            <pc:sldMk cId="3956917481" sldId="263"/>
            <ac:spMk id="1084" creationId="{7A2AD388-04C3-4D39-8069-50BAA4124F8C}"/>
          </ac:spMkLst>
        </pc:spChg>
        <pc:spChg chg="mod">
          <ac:chgData name="Michael Karl Hinterdorfer" userId="c276cb87-832b-4bf2-ac0b-472e4dcf06a7" providerId="ADAL" clId="{7EE33C7E-281C-4DCE-A251-5D3CBB8E23C5}" dt="2019-02-25T19:32:55.759" v="165" actId="1076"/>
          <ac:spMkLst>
            <pc:docMk/>
            <pc:sldMk cId="3956917481" sldId="263"/>
            <ac:spMk id="1085" creationId="{7281016B-9C09-4162-B908-BCEC35EFD54F}"/>
          </ac:spMkLst>
        </pc:spChg>
        <pc:spChg chg="mod">
          <ac:chgData name="Michael Karl Hinterdorfer" userId="c276cb87-832b-4bf2-ac0b-472e4dcf06a7" providerId="ADAL" clId="{7EE33C7E-281C-4DCE-A251-5D3CBB8E23C5}" dt="2019-02-25T19:32:55.759" v="165" actId="1076"/>
          <ac:spMkLst>
            <pc:docMk/>
            <pc:sldMk cId="3956917481" sldId="263"/>
            <ac:spMk id="1086" creationId="{68316AF7-2945-4CD3-B836-722B7E3C3275}"/>
          </ac:spMkLst>
        </pc:spChg>
        <pc:spChg chg="mod">
          <ac:chgData name="Michael Karl Hinterdorfer" userId="c276cb87-832b-4bf2-ac0b-472e4dcf06a7" providerId="ADAL" clId="{7EE33C7E-281C-4DCE-A251-5D3CBB8E23C5}" dt="2019-02-25T19:32:55.759" v="165" actId="1076"/>
          <ac:spMkLst>
            <pc:docMk/>
            <pc:sldMk cId="3956917481" sldId="263"/>
            <ac:spMk id="1087" creationId="{E43EFCDD-D1FC-4350-AFAA-B2A08851AED7}"/>
          </ac:spMkLst>
        </pc:spChg>
        <pc:spChg chg="mod">
          <ac:chgData name="Michael Karl Hinterdorfer" userId="c276cb87-832b-4bf2-ac0b-472e4dcf06a7" providerId="ADAL" clId="{7EE33C7E-281C-4DCE-A251-5D3CBB8E23C5}" dt="2019-02-25T19:32:55.759" v="165" actId="1076"/>
          <ac:spMkLst>
            <pc:docMk/>
            <pc:sldMk cId="3956917481" sldId="263"/>
            <ac:spMk id="1088" creationId="{FFA7F7E5-8606-4BC1-8AEB-944F8CADE825}"/>
          </ac:spMkLst>
        </pc:spChg>
        <pc:spChg chg="mod">
          <ac:chgData name="Michael Karl Hinterdorfer" userId="c276cb87-832b-4bf2-ac0b-472e4dcf06a7" providerId="ADAL" clId="{7EE33C7E-281C-4DCE-A251-5D3CBB8E23C5}" dt="2019-02-25T19:32:55.759" v="165" actId="1076"/>
          <ac:spMkLst>
            <pc:docMk/>
            <pc:sldMk cId="3956917481" sldId="263"/>
            <ac:spMk id="1089" creationId="{410F6B10-1BC2-4C52-8281-744892F1D179}"/>
          </ac:spMkLst>
        </pc:spChg>
        <pc:spChg chg="mod">
          <ac:chgData name="Michael Karl Hinterdorfer" userId="c276cb87-832b-4bf2-ac0b-472e4dcf06a7" providerId="ADAL" clId="{7EE33C7E-281C-4DCE-A251-5D3CBB8E23C5}" dt="2019-02-25T19:32:55.759" v="165" actId="1076"/>
          <ac:spMkLst>
            <pc:docMk/>
            <pc:sldMk cId="3956917481" sldId="263"/>
            <ac:spMk id="1090" creationId="{B4CC5CCC-44F6-4405-B2EF-AF12E7F7882B}"/>
          </ac:spMkLst>
        </pc:spChg>
        <pc:spChg chg="mod">
          <ac:chgData name="Michael Karl Hinterdorfer" userId="c276cb87-832b-4bf2-ac0b-472e4dcf06a7" providerId="ADAL" clId="{7EE33C7E-281C-4DCE-A251-5D3CBB8E23C5}" dt="2019-02-25T19:32:55.759" v="165" actId="1076"/>
          <ac:spMkLst>
            <pc:docMk/>
            <pc:sldMk cId="3956917481" sldId="263"/>
            <ac:spMk id="1091" creationId="{8C20BF36-FA75-4CC4-87D3-5F535A220F12}"/>
          </ac:spMkLst>
        </pc:spChg>
        <pc:spChg chg="mod">
          <ac:chgData name="Michael Karl Hinterdorfer" userId="c276cb87-832b-4bf2-ac0b-472e4dcf06a7" providerId="ADAL" clId="{7EE33C7E-281C-4DCE-A251-5D3CBB8E23C5}" dt="2019-02-25T19:32:55.759" v="165" actId="1076"/>
          <ac:spMkLst>
            <pc:docMk/>
            <pc:sldMk cId="3956917481" sldId="263"/>
            <ac:spMk id="1092" creationId="{0C532496-E2B8-4591-8D08-663D7669999C}"/>
          </ac:spMkLst>
        </pc:spChg>
        <pc:spChg chg="mod">
          <ac:chgData name="Michael Karl Hinterdorfer" userId="c276cb87-832b-4bf2-ac0b-472e4dcf06a7" providerId="ADAL" clId="{7EE33C7E-281C-4DCE-A251-5D3CBB8E23C5}" dt="2019-02-25T19:32:55.759" v="165" actId="1076"/>
          <ac:spMkLst>
            <pc:docMk/>
            <pc:sldMk cId="3956917481" sldId="263"/>
            <ac:spMk id="1093" creationId="{DDC458D4-5EF6-4021-9DE4-D58166D64BAB}"/>
          </ac:spMkLst>
        </pc:spChg>
        <pc:spChg chg="mod">
          <ac:chgData name="Michael Karl Hinterdorfer" userId="c276cb87-832b-4bf2-ac0b-472e4dcf06a7" providerId="ADAL" clId="{7EE33C7E-281C-4DCE-A251-5D3CBB8E23C5}" dt="2019-02-25T19:32:55.759" v="165" actId="1076"/>
          <ac:spMkLst>
            <pc:docMk/>
            <pc:sldMk cId="3956917481" sldId="263"/>
            <ac:spMk id="1094" creationId="{FA2B7100-3D83-43F9-AB70-CFCDF40ED324}"/>
          </ac:spMkLst>
        </pc:spChg>
        <pc:spChg chg="mod">
          <ac:chgData name="Michael Karl Hinterdorfer" userId="c276cb87-832b-4bf2-ac0b-472e4dcf06a7" providerId="ADAL" clId="{7EE33C7E-281C-4DCE-A251-5D3CBB8E23C5}" dt="2019-02-25T19:32:55.759" v="165" actId="1076"/>
          <ac:spMkLst>
            <pc:docMk/>
            <pc:sldMk cId="3956917481" sldId="263"/>
            <ac:spMk id="1095" creationId="{B51422B9-BEAB-4C27-90C7-80706D4973BD}"/>
          </ac:spMkLst>
        </pc:spChg>
        <pc:spChg chg="mod">
          <ac:chgData name="Michael Karl Hinterdorfer" userId="c276cb87-832b-4bf2-ac0b-472e4dcf06a7" providerId="ADAL" clId="{7EE33C7E-281C-4DCE-A251-5D3CBB8E23C5}" dt="2019-02-25T19:32:55.759" v="165" actId="1076"/>
          <ac:spMkLst>
            <pc:docMk/>
            <pc:sldMk cId="3956917481" sldId="263"/>
            <ac:spMk id="1096" creationId="{4640E119-C84F-4E4B-9590-10915AF9EA61}"/>
          </ac:spMkLst>
        </pc:spChg>
        <pc:spChg chg="mod">
          <ac:chgData name="Michael Karl Hinterdorfer" userId="c276cb87-832b-4bf2-ac0b-472e4dcf06a7" providerId="ADAL" clId="{7EE33C7E-281C-4DCE-A251-5D3CBB8E23C5}" dt="2019-02-25T19:32:55.759" v="165" actId="1076"/>
          <ac:spMkLst>
            <pc:docMk/>
            <pc:sldMk cId="3956917481" sldId="263"/>
            <ac:spMk id="1097" creationId="{8E479D34-A932-40A1-9492-B7959102C346}"/>
          </ac:spMkLst>
        </pc:spChg>
        <pc:spChg chg="mod">
          <ac:chgData name="Michael Karl Hinterdorfer" userId="c276cb87-832b-4bf2-ac0b-472e4dcf06a7" providerId="ADAL" clId="{7EE33C7E-281C-4DCE-A251-5D3CBB8E23C5}" dt="2019-02-25T19:32:55.759" v="165" actId="1076"/>
          <ac:spMkLst>
            <pc:docMk/>
            <pc:sldMk cId="3956917481" sldId="263"/>
            <ac:spMk id="1098" creationId="{67AF7336-2BFC-4974-BAE2-8AF4998885B6}"/>
          </ac:spMkLst>
        </pc:spChg>
        <pc:spChg chg="mod">
          <ac:chgData name="Michael Karl Hinterdorfer" userId="c276cb87-832b-4bf2-ac0b-472e4dcf06a7" providerId="ADAL" clId="{7EE33C7E-281C-4DCE-A251-5D3CBB8E23C5}" dt="2019-02-25T19:32:55.759" v="165" actId="1076"/>
          <ac:spMkLst>
            <pc:docMk/>
            <pc:sldMk cId="3956917481" sldId="263"/>
            <ac:spMk id="1099" creationId="{8A6C3B7D-0FF7-474B-ACA7-3112909CBA89}"/>
          </ac:spMkLst>
        </pc:spChg>
        <pc:spChg chg="mod">
          <ac:chgData name="Michael Karl Hinterdorfer" userId="c276cb87-832b-4bf2-ac0b-472e4dcf06a7" providerId="ADAL" clId="{7EE33C7E-281C-4DCE-A251-5D3CBB8E23C5}" dt="2019-02-25T19:32:55.759" v="165" actId="1076"/>
          <ac:spMkLst>
            <pc:docMk/>
            <pc:sldMk cId="3956917481" sldId="263"/>
            <ac:spMk id="1100" creationId="{95956BB8-5FD4-418D-BE60-5FC6DB937B4D}"/>
          </ac:spMkLst>
        </pc:spChg>
        <pc:spChg chg="mod">
          <ac:chgData name="Michael Karl Hinterdorfer" userId="c276cb87-832b-4bf2-ac0b-472e4dcf06a7" providerId="ADAL" clId="{7EE33C7E-281C-4DCE-A251-5D3CBB8E23C5}" dt="2019-02-25T19:32:55.759" v="165" actId="1076"/>
          <ac:spMkLst>
            <pc:docMk/>
            <pc:sldMk cId="3956917481" sldId="263"/>
            <ac:spMk id="1101" creationId="{A06068DE-814A-449E-9F8C-8228444BF320}"/>
          </ac:spMkLst>
        </pc:spChg>
        <pc:spChg chg="mod">
          <ac:chgData name="Michael Karl Hinterdorfer" userId="c276cb87-832b-4bf2-ac0b-472e4dcf06a7" providerId="ADAL" clId="{7EE33C7E-281C-4DCE-A251-5D3CBB8E23C5}" dt="2019-02-25T19:32:55.759" v="165" actId="1076"/>
          <ac:spMkLst>
            <pc:docMk/>
            <pc:sldMk cId="3956917481" sldId="263"/>
            <ac:spMk id="1102" creationId="{475C1E13-1745-47AC-8F64-181AA2E9EAF5}"/>
          </ac:spMkLst>
        </pc:spChg>
        <pc:spChg chg="mod">
          <ac:chgData name="Michael Karl Hinterdorfer" userId="c276cb87-832b-4bf2-ac0b-472e4dcf06a7" providerId="ADAL" clId="{7EE33C7E-281C-4DCE-A251-5D3CBB8E23C5}" dt="2019-02-25T19:32:55.759" v="165" actId="1076"/>
          <ac:spMkLst>
            <pc:docMk/>
            <pc:sldMk cId="3956917481" sldId="263"/>
            <ac:spMk id="1103" creationId="{0F61D6CE-2B87-4FF2-9235-15DF49584BD0}"/>
          </ac:spMkLst>
        </pc:spChg>
        <pc:spChg chg="mod">
          <ac:chgData name="Michael Karl Hinterdorfer" userId="c276cb87-832b-4bf2-ac0b-472e4dcf06a7" providerId="ADAL" clId="{7EE33C7E-281C-4DCE-A251-5D3CBB8E23C5}" dt="2019-02-25T19:32:55.759" v="165" actId="1076"/>
          <ac:spMkLst>
            <pc:docMk/>
            <pc:sldMk cId="3956917481" sldId="263"/>
            <ac:spMk id="1104" creationId="{3ECBEBD8-2B32-4BA9-AEC8-1A9E619A9DAF}"/>
          </ac:spMkLst>
        </pc:spChg>
        <pc:spChg chg="mod">
          <ac:chgData name="Michael Karl Hinterdorfer" userId="c276cb87-832b-4bf2-ac0b-472e4dcf06a7" providerId="ADAL" clId="{7EE33C7E-281C-4DCE-A251-5D3CBB8E23C5}" dt="2019-02-25T19:32:55.759" v="165" actId="1076"/>
          <ac:spMkLst>
            <pc:docMk/>
            <pc:sldMk cId="3956917481" sldId="263"/>
            <ac:spMk id="1105" creationId="{7FD8BB47-834E-4A89-8F1F-8310324C5457}"/>
          </ac:spMkLst>
        </pc:spChg>
        <pc:spChg chg="mod">
          <ac:chgData name="Michael Karl Hinterdorfer" userId="c276cb87-832b-4bf2-ac0b-472e4dcf06a7" providerId="ADAL" clId="{7EE33C7E-281C-4DCE-A251-5D3CBB8E23C5}" dt="2019-02-25T19:32:55.759" v="165" actId="1076"/>
          <ac:spMkLst>
            <pc:docMk/>
            <pc:sldMk cId="3956917481" sldId="263"/>
            <ac:spMk id="1106" creationId="{483C3B10-076C-408B-B75C-2AAB961FED45}"/>
          </ac:spMkLst>
        </pc:spChg>
        <pc:spChg chg="mod">
          <ac:chgData name="Michael Karl Hinterdorfer" userId="c276cb87-832b-4bf2-ac0b-472e4dcf06a7" providerId="ADAL" clId="{7EE33C7E-281C-4DCE-A251-5D3CBB8E23C5}" dt="2019-02-25T19:32:55.759" v="165" actId="1076"/>
          <ac:spMkLst>
            <pc:docMk/>
            <pc:sldMk cId="3956917481" sldId="263"/>
            <ac:spMk id="1107" creationId="{7D14C484-924A-4E4E-8A4C-7FA7E430A94B}"/>
          </ac:spMkLst>
        </pc:spChg>
        <pc:spChg chg="mod">
          <ac:chgData name="Michael Karl Hinterdorfer" userId="c276cb87-832b-4bf2-ac0b-472e4dcf06a7" providerId="ADAL" clId="{7EE33C7E-281C-4DCE-A251-5D3CBB8E23C5}" dt="2019-02-25T19:32:55.759" v="165" actId="1076"/>
          <ac:spMkLst>
            <pc:docMk/>
            <pc:sldMk cId="3956917481" sldId="263"/>
            <ac:spMk id="1108" creationId="{60E5D84D-5910-488D-B1EB-597C5CB3380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87F34-4E39-4596-A9BF-0817FD5F13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AT"/>
          </a:p>
        </p:txBody>
      </p:sp>
      <p:sp>
        <p:nvSpPr>
          <p:cNvPr id="3" name="Subtitle 2">
            <a:extLst>
              <a:ext uri="{FF2B5EF4-FFF2-40B4-BE49-F238E27FC236}">
                <a16:creationId xmlns:a16="http://schemas.microsoft.com/office/drawing/2014/main" id="{94945FAB-21F4-4982-9E0D-CB9543B161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AT"/>
          </a:p>
        </p:txBody>
      </p:sp>
      <p:sp>
        <p:nvSpPr>
          <p:cNvPr id="4" name="Date Placeholder 3">
            <a:extLst>
              <a:ext uri="{FF2B5EF4-FFF2-40B4-BE49-F238E27FC236}">
                <a16:creationId xmlns:a16="http://schemas.microsoft.com/office/drawing/2014/main" id="{571F2921-CB27-40DF-AD6B-67EA6069AC1F}"/>
              </a:ext>
            </a:extLst>
          </p:cNvPr>
          <p:cNvSpPr>
            <a:spLocks noGrp="1"/>
          </p:cNvSpPr>
          <p:nvPr>
            <p:ph type="dt" sz="half" idx="10"/>
          </p:nvPr>
        </p:nvSpPr>
        <p:spPr/>
        <p:txBody>
          <a:bodyPr/>
          <a:lstStyle/>
          <a:p>
            <a:fld id="{FBDA47C9-5BE8-4CE2-8F83-38AE767A96F3}" type="datetimeFigureOut">
              <a:rPr lang="de-AT" smtClean="0"/>
              <a:t>25.02.2019</a:t>
            </a:fld>
            <a:endParaRPr lang="de-AT"/>
          </a:p>
        </p:txBody>
      </p:sp>
      <p:sp>
        <p:nvSpPr>
          <p:cNvPr id="5" name="Footer Placeholder 4">
            <a:extLst>
              <a:ext uri="{FF2B5EF4-FFF2-40B4-BE49-F238E27FC236}">
                <a16:creationId xmlns:a16="http://schemas.microsoft.com/office/drawing/2014/main" id="{B87996E7-AE06-4E01-9245-72240775DE32}"/>
              </a:ext>
            </a:extLst>
          </p:cNvPr>
          <p:cNvSpPr>
            <a:spLocks noGrp="1"/>
          </p:cNvSpPr>
          <p:nvPr>
            <p:ph type="ftr" sz="quarter" idx="11"/>
          </p:nvPr>
        </p:nvSpPr>
        <p:spPr/>
        <p:txBody>
          <a:bodyPr/>
          <a:lstStyle/>
          <a:p>
            <a:endParaRPr lang="de-AT"/>
          </a:p>
        </p:txBody>
      </p:sp>
      <p:sp>
        <p:nvSpPr>
          <p:cNvPr id="6" name="Slide Number Placeholder 5">
            <a:extLst>
              <a:ext uri="{FF2B5EF4-FFF2-40B4-BE49-F238E27FC236}">
                <a16:creationId xmlns:a16="http://schemas.microsoft.com/office/drawing/2014/main" id="{10870451-4B2C-4CCA-8890-F09B68434ED0}"/>
              </a:ext>
            </a:extLst>
          </p:cNvPr>
          <p:cNvSpPr>
            <a:spLocks noGrp="1"/>
          </p:cNvSpPr>
          <p:nvPr>
            <p:ph type="sldNum" sz="quarter" idx="12"/>
          </p:nvPr>
        </p:nvSpPr>
        <p:spPr/>
        <p:txBody>
          <a:bodyPr/>
          <a:lstStyle/>
          <a:p>
            <a:fld id="{B6E382D8-42EE-41C7-B2F9-1CE111382D8D}" type="slidenum">
              <a:rPr lang="de-AT" smtClean="0"/>
              <a:t>‹#›</a:t>
            </a:fld>
            <a:endParaRPr lang="de-AT"/>
          </a:p>
        </p:txBody>
      </p:sp>
    </p:spTree>
    <p:extLst>
      <p:ext uri="{BB962C8B-B14F-4D97-AF65-F5344CB8AC3E}">
        <p14:creationId xmlns:p14="http://schemas.microsoft.com/office/powerpoint/2010/main" val="957310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6260D-B64A-4CDF-B774-3BF3EC508B21}"/>
              </a:ext>
            </a:extLst>
          </p:cNvPr>
          <p:cNvSpPr>
            <a:spLocks noGrp="1"/>
          </p:cNvSpPr>
          <p:nvPr>
            <p:ph type="title"/>
          </p:nvPr>
        </p:nvSpPr>
        <p:spPr/>
        <p:txBody>
          <a:bodyPr/>
          <a:lstStyle/>
          <a:p>
            <a:r>
              <a:rPr lang="en-US"/>
              <a:t>Click to edit Master title style</a:t>
            </a:r>
            <a:endParaRPr lang="de-AT"/>
          </a:p>
        </p:txBody>
      </p:sp>
      <p:sp>
        <p:nvSpPr>
          <p:cNvPr id="3" name="Vertical Text Placeholder 2">
            <a:extLst>
              <a:ext uri="{FF2B5EF4-FFF2-40B4-BE49-F238E27FC236}">
                <a16:creationId xmlns:a16="http://schemas.microsoft.com/office/drawing/2014/main" id="{374D7DF8-03B8-476E-BDAC-ADB7243F252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FB0BD949-B9DB-4A65-B749-B92442E496FE}"/>
              </a:ext>
            </a:extLst>
          </p:cNvPr>
          <p:cNvSpPr>
            <a:spLocks noGrp="1"/>
          </p:cNvSpPr>
          <p:nvPr>
            <p:ph type="dt" sz="half" idx="10"/>
          </p:nvPr>
        </p:nvSpPr>
        <p:spPr/>
        <p:txBody>
          <a:bodyPr/>
          <a:lstStyle/>
          <a:p>
            <a:fld id="{FBDA47C9-5BE8-4CE2-8F83-38AE767A96F3}" type="datetimeFigureOut">
              <a:rPr lang="de-AT" smtClean="0"/>
              <a:t>25.02.2019</a:t>
            </a:fld>
            <a:endParaRPr lang="de-AT"/>
          </a:p>
        </p:txBody>
      </p:sp>
      <p:sp>
        <p:nvSpPr>
          <p:cNvPr id="5" name="Footer Placeholder 4">
            <a:extLst>
              <a:ext uri="{FF2B5EF4-FFF2-40B4-BE49-F238E27FC236}">
                <a16:creationId xmlns:a16="http://schemas.microsoft.com/office/drawing/2014/main" id="{3A0A0E3F-5E2C-431C-B3F2-33B866C5FA55}"/>
              </a:ext>
            </a:extLst>
          </p:cNvPr>
          <p:cNvSpPr>
            <a:spLocks noGrp="1"/>
          </p:cNvSpPr>
          <p:nvPr>
            <p:ph type="ftr" sz="quarter" idx="11"/>
          </p:nvPr>
        </p:nvSpPr>
        <p:spPr/>
        <p:txBody>
          <a:bodyPr/>
          <a:lstStyle/>
          <a:p>
            <a:endParaRPr lang="de-AT"/>
          </a:p>
        </p:txBody>
      </p:sp>
      <p:sp>
        <p:nvSpPr>
          <p:cNvPr id="6" name="Slide Number Placeholder 5">
            <a:extLst>
              <a:ext uri="{FF2B5EF4-FFF2-40B4-BE49-F238E27FC236}">
                <a16:creationId xmlns:a16="http://schemas.microsoft.com/office/drawing/2014/main" id="{155B1EF4-E796-460F-9E12-DDBB924B4341}"/>
              </a:ext>
            </a:extLst>
          </p:cNvPr>
          <p:cNvSpPr>
            <a:spLocks noGrp="1"/>
          </p:cNvSpPr>
          <p:nvPr>
            <p:ph type="sldNum" sz="quarter" idx="12"/>
          </p:nvPr>
        </p:nvSpPr>
        <p:spPr/>
        <p:txBody>
          <a:bodyPr/>
          <a:lstStyle/>
          <a:p>
            <a:fld id="{B6E382D8-42EE-41C7-B2F9-1CE111382D8D}" type="slidenum">
              <a:rPr lang="de-AT" smtClean="0"/>
              <a:t>‹#›</a:t>
            </a:fld>
            <a:endParaRPr lang="de-AT"/>
          </a:p>
        </p:txBody>
      </p:sp>
    </p:spTree>
    <p:extLst>
      <p:ext uri="{BB962C8B-B14F-4D97-AF65-F5344CB8AC3E}">
        <p14:creationId xmlns:p14="http://schemas.microsoft.com/office/powerpoint/2010/main" val="681456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7ECD50-6F68-4B3B-8BD6-1C89EDEE1E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AT"/>
          </a:p>
        </p:txBody>
      </p:sp>
      <p:sp>
        <p:nvSpPr>
          <p:cNvPr id="3" name="Vertical Text Placeholder 2">
            <a:extLst>
              <a:ext uri="{FF2B5EF4-FFF2-40B4-BE49-F238E27FC236}">
                <a16:creationId xmlns:a16="http://schemas.microsoft.com/office/drawing/2014/main" id="{B7892B6F-2828-4BAD-84C9-79A19DCAA76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28F3AE03-818B-4DF6-B4CA-A92950FB3C20}"/>
              </a:ext>
            </a:extLst>
          </p:cNvPr>
          <p:cNvSpPr>
            <a:spLocks noGrp="1"/>
          </p:cNvSpPr>
          <p:nvPr>
            <p:ph type="dt" sz="half" idx="10"/>
          </p:nvPr>
        </p:nvSpPr>
        <p:spPr/>
        <p:txBody>
          <a:bodyPr/>
          <a:lstStyle/>
          <a:p>
            <a:fld id="{FBDA47C9-5BE8-4CE2-8F83-38AE767A96F3}" type="datetimeFigureOut">
              <a:rPr lang="de-AT" smtClean="0"/>
              <a:t>25.02.2019</a:t>
            </a:fld>
            <a:endParaRPr lang="de-AT"/>
          </a:p>
        </p:txBody>
      </p:sp>
      <p:sp>
        <p:nvSpPr>
          <p:cNvPr id="5" name="Footer Placeholder 4">
            <a:extLst>
              <a:ext uri="{FF2B5EF4-FFF2-40B4-BE49-F238E27FC236}">
                <a16:creationId xmlns:a16="http://schemas.microsoft.com/office/drawing/2014/main" id="{D69938F8-2892-41E3-9CF1-067E7BE30D48}"/>
              </a:ext>
            </a:extLst>
          </p:cNvPr>
          <p:cNvSpPr>
            <a:spLocks noGrp="1"/>
          </p:cNvSpPr>
          <p:nvPr>
            <p:ph type="ftr" sz="quarter" idx="11"/>
          </p:nvPr>
        </p:nvSpPr>
        <p:spPr/>
        <p:txBody>
          <a:bodyPr/>
          <a:lstStyle/>
          <a:p>
            <a:endParaRPr lang="de-AT"/>
          </a:p>
        </p:txBody>
      </p:sp>
      <p:sp>
        <p:nvSpPr>
          <p:cNvPr id="6" name="Slide Number Placeholder 5">
            <a:extLst>
              <a:ext uri="{FF2B5EF4-FFF2-40B4-BE49-F238E27FC236}">
                <a16:creationId xmlns:a16="http://schemas.microsoft.com/office/drawing/2014/main" id="{F8A3F4F4-41F5-4945-BE17-B8B64B2CAB4F}"/>
              </a:ext>
            </a:extLst>
          </p:cNvPr>
          <p:cNvSpPr>
            <a:spLocks noGrp="1"/>
          </p:cNvSpPr>
          <p:nvPr>
            <p:ph type="sldNum" sz="quarter" idx="12"/>
          </p:nvPr>
        </p:nvSpPr>
        <p:spPr/>
        <p:txBody>
          <a:bodyPr/>
          <a:lstStyle/>
          <a:p>
            <a:fld id="{B6E382D8-42EE-41C7-B2F9-1CE111382D8D}" type="slidenum">
              <a:rPr lang="de-AT" smtClean="0"/>
              <a:t>‹#›</a:t>
            </a:fld>
            <a:endParaRPr lang="de-AT"/>
          </a:p>
        </p:txBody>
      </p:sp>
    </p:spTree>
    <p:extLst>
      <p:ext uri="{BB962C8B-B14F-4D97-AF65-F5344CB8AC3E}">
        <p14:creationId xmlns:p14="http://schemas.microsoft.com/office/powerpoint/2010/main" val="3740888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CF43E-DBB7-48A7-BF10-7A3471DAEEAA}"/>
              </a:ext>
            </a:extLst>
          </p:cNvPr>
          <p:cNvSpPr>
            <a:spLocks noGrp="1"/>
          </p:cNvSpPr>
          <p:nvPr>
            <p:ph type="title"/>
          </p:nvPr>
        </p:nvSpPr>
        <p:spPr/>
        <p:txBody>
          <a:bodyPr/>
          <a:lstStyle/>
          <a:p>
            <a:r>
              <a:rPr lang="en-US"/>
              <a:t>Click to edit Master title style</a:t>
            </a:r>
            <a:endParaRPr lang="de-AT"/>
          </a:p>
        </p:txBody>
      </p:sp>
      <p:sp>
        <p:nvSpPr>
          <p:cNvPr id="3" name="Content Placeholder 2">
            <a:extLst>
              <a:ext uri="{FF2B5EF4-FFF2-40B4-BE49-F238E27FC236}">
                <a16:creationId xmlns:a16="http://schemas.microsoft.com/office/drawing/2014/main" id="{56233922-9F0A-4258-9411-8E19DCC5002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272F26E5-714B-407D-8AF2-F75000A119EE}"/>
              </a:ext>
            </a:extLst>
          </p:cNvPr>
          <p:cNvSpPr>
            <a:spLocks noGrp="1"/>
          </p:cNvSpPr>
          <p:nvPr>
            <p:ph type="dt" sz="half" idx="10"/>
          </p:nvPr>
        </p:nvSpPr>
        <p:spPr/>
        <p:txBody>
          <a:bodyPr/>
          <a:lstStyle/>
          <a:p>
            <a:fld id="{FBDA47C9-5BE8-4CE2-8F83-38AE767A96F3}" type="datetimeFigureOut">
              <a:rPr lang="de-AT" smtClean="0"/>
              <a:t>25.02.2019</a:t>
            </a:fld>
            <a:endParaRPr lang="de-AT"/>
          </a:p>
        </p:txBody>
      </p:sp>
      <p:sp>
        <p:nvSpPr>
          <p:cNvPr id="5" name="Footer Placeholder 4">
            <a:extLst>
              <a:ext uri="{FF2B5EF4-FFF2-40B4-BE49-F238E27FC236}">
                <a16:creationId xmlns:a16="http://schemas.microsoft.com/office/drawing/2014/main" id="{51B929BF-E708-4D93-885E-132AC1569C3E}"/>
              </a:ext>
            </a:extLst>
          </p:cNvPr>
          <p:cNvSpPr>
            <a:spLocks noGrp="1"/>
          </p:cNvSpPr>
          <p:nvPr>
            <p:ph type="ftr" sz="quarter" idx="11"/>
          </p:nvPr>
        </p:nvSpPr>
        <p:spPr/>
        <p:txBody>
          <a:bodyPr/>
          <a:lstStyle/>
          <a:p>
            <a:endParaRPr lang="de-AT"/>
          </a:p>
        </p:txBody>
      </p:sp>
      <p:sp>
        <p:nvSpPr>
          <p:cNvPr id="6" name="Slide Number Placeholder 5">
            <a:extLst>
              <a:ext uri="{FF2B5EF4-FFF2-40B4-BE49-F238E27FC236}">
                <a16:creationId xmlns:a16="http://schemas.microsoft.com/office/drawing/2014/main" id="{916EE4E4-4B95-4B35-88C3-1FFF13B5877A}"/>
              </a:ext>
            </a:extLst>
          </p:cNvPr>
          <p:cNvSpPr>
            <a:spLocks noGrp="1"/>
          </p:cNvSpPr>
          <p:nvPr>
            <p:ph type="sldNum" sz="quarter" idx="12"/>
          </p:nvPr>
        </p:nvSpPr>
        <p:spPr/>
        <p:txBody>
          <a:bodyPr/>
          <a:lstStyle/>
          <a:p>
            <a:fld id="{B6E382D8-42EE-41C7-B2F9-1CE111382D8D}" type="slidenum">
              <a:rPr lang="de-AT" smtClean="0"/>
              <a:t>‹#›</a:t>
            </a:fld>
            <a:endParaRPr lang="de-AT"/>
          </a:p>
        </p:txBody>
      </p:sp>
    </p:spTree>
    <p:extLst>
      <p:ext uri="{BB962C8B-B14F-4D97-AF65-F5344CB8AC3E}">
        <p14:creationId xmlns:p14="http://schemas.microsoft.com/office/powerpoint/2010/main" val="1151009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B02DD-64CC-42DD-AF5D-66E1A79263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AT"/>
          </a:p>
        </p:txBody>
      </p:sp>
      <p:sp>
        <p:nvSpPr>
          <p:cNvPr id="3" name="Text Placeholder 2">
            <a:extLst>
              <a:ext uri="{FF2B5EF4-FFF2-40B4-BE49-F238E27FC236}">
                <a16:creationId xmlns:a16="http://schemas.microsoft.com/office/drawing/2014/main" id="{632445B6-D935-4EA0-ADC9-D031373843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3037361-8C6D-4AC7-9FD6-E3C83ACD132B}"/>
              </a:ext>
            </a:extLst>
          </p:cNvPr>
          <p:cNvSpPr>
            <a:spLocks noGrp="1"/>
          </p:cNvSpPr>
          <p:nvPr>
            <p:ph type="dt" sz="half" idx="10"/>
          </p:nvPr>
        </p:nvSpPr>
        <p:spPr/>
        <p:txBody>
          <a:bodyPr/>
          <a:lstStyle/>
          <a:p>
            <a:fld id="{FBDA47C9-5BE8-4CE2-8F83-38AE767A96F3}" type="datetimeFigureOut">
              <a:rPr lang="de-AT" smtClean="0"/>
              <a:t>25.02.2019</a:t>
            </a:fld>
            <a:endParaRPr lang="de-AT"/>
          </a:p>
        </p:txBody>
      </p:sp>
      <p:sp>
        <p:nvSpPr>
          <p:cNvPr id="5" name="Footer Placeholder 4">
            <a:extLst>
              <a:ext uri="{FF2B5EF4-FFF2-40B4-BE49-F238E27FC236}">
                <a16:creationId xmlns:a16="http://schemas.microsoft.com/office/drawing/2014/main" id="{C50F6A61-308F-4C38-B89E-30A8BEBB57AB}"/>
              </a:ext>
            </a:extLst>
          </p:cNvPr>
          <p:cNvSpPr>
            <a:spLocks noGrp="1"/>
          </p:cNvSpPr>
          <p:nvPr>
            <p:ph type="ftr" sz="quarter" idx="11"/>
          </p:nvPr>
        </p:nvSpPr>
        <p:spPr/>
        <p:txBody>
          <a:bodyPr/>
          <a:lstStyle/>
          <a:p>
            <a:endParaRPr lang="de-AT"/>
          </a:p>
        </p:txBody>
      </p:sp>
      <p:sp>
        <p:nvSpPr>
          <p:cNvPr id="6" name="Slide Number Placeholder 5">
            <a:extLst>
              <a:ext uri="{FF2B5EF4-FFF2-40B4-BE49-F238E27FC236}">
                <a16:creationId xmlns:a16="http://schemas.microsoft.com/office/drawing/2014/main" id="{2ABBB942-EC88-4AB4-811F-FD092256A431}"/>
              </a:ext>
            </a:extLst>
          </p:cNvPr>
          <p:cNvSpPr>
            <a:spLocks noGrp="1"/>
          </p:cNvSpPr>
          <p:nvPr>
            <p:ph type="sldNum" sz="quarter" idx="12"/>
          </p:nvPr>
        </p:nvSpPr>
        <p:spPr/>
        <p:txBody>
          <a:bodyPr/>
          <a:lstStyle/>
          <a:p>
            <a:fld id="{B6E382D8-42EE-41C7-B2F9-1CE111382D8D}" type="slidenum">
              <a:rPr lang="de-AT" smtClean="0"/>
              <a:t>‹#›</a:t>
            </a:fld>
            <a:endParaRPr lang="de-AT"/>
          </a:p>
        </p:txBody>
      </p:sp>
    </p:spTree>
    <p:extLst>
      <p:ext uri="{BB962C8B-B14F-4D97-AF65-F5344CB8AC3E}">
        <p14:creationId xmlns:p14="http://schemas.microsoft.com/office/powerpoint/2010/main" val="2513059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838F0-A5F7-49E2-B2C2-13466962144A}"/>
              </a:ext>
            </a:extLst>
          </p:cNvPr>
          <p:cNvSpPr>
            <a:spLocks noGrp="1"/>
          </p:cNvSpPr>
          <p:nvPr>
            <p:ph type="title"/>
          </p:nvPr>
        </p:nvSpPr>
        <p:spPr/>
        <p:txBody>
          <a:bodyPr/>
          <a:lstStyle/>
          <a:p>
            <a:r>
              <a:rPr lang="en-US"/>
              <a:t>Click to edit Master title style</a:t>
            </a:r>
            <a:endParaRPr lang="de-AT"/>
          </a:p>
        </p:txBody>
      </p:sp>
      <p:sp>
        <p:nvSpPr>
          <p:cNvPr id="3" name="Content Placeholder 2">
            <a:extLst>
              <a:ext uri="{FF2B5EF4-FFF2-40B4-BE49-F238E27FC236}">
                <a16:creationId xmlns:a16="http://schemas.microsoft.com/office/drawing/2014/main" id="{B0A4223B-2AB2-4B4A-AF74-D1D2AD2FD21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Content Placeholder 3">
            <a:extLst>
              <a:ext uri="{FF2B5EF4-FFF2-40B4-BE49-F238E27FC236}">
                <a16:creationId xmlns:a16="http://schemas.microsoft.com/office/drawing/2014/main" id="{B346C4FB-CBB3-4C08-A8D9-E231A367F17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Date Placeholder 4">
            <a:extLst>
              <a:ext uri="{FF2B5EF4-FFF2-40B4-BE49-F238E27FC236}">
                <a16:creationId xmlns:a16="http://schemas.microsoft.com/office/drawing/2014/main" id="{BC4884F9-C40C-4F94-812B-7C5303495C35}"/>
              </a:ext>
            </a:extLst>
          </p:cNvPr>
          <p:cNvSpPr>
            <a:spLocks noGrp="1"/>
          </p:cNvSpPr>
          <p:nvPr>
            <p:ph type="dt" sz="half" idx="10"/>
          </p:nvPr>
        </p:nvSpPr>
        <p:spPr/>
        <p:txBody>
          <a:bodyPr/>
          <a:lstStyle/>
          <a:p>
            <a:fld id="{FBDA47C9-5BE8-4CE2-8F83-38AE767A96F3}" type="datetimeFigureOut">
              <a:rPr lang="de-AT" smtClean="0"/>
              <a:t>25.02.2019</a:t>
            </a:fld>
            <a:endParaRPr lang="de-AT"/>
          </a:p>
        </p:txBody>
      </p:sp>
      <p:sp>
        <p:nvSpPr>
          <p:cNvPr id="6" name="Footer Placeholder 5">
            <a:extLst>
              <a:ext uri="{FF2B5EF4-FFF2-40B4-BE49-F238E27FC236}">
                <a16:creationId xmlns:a16="http://schemas.microsoft.com/office/drawing/2014/main" id="{BDC5A5F5-ABA5-476A-BA21-41C2E7828535}"/>
              </a:ext>
            </a:extLst>
          </p:cNvPr>
          <p:cNvSpPr>
            <a:spLocks noGrp="1"/>
          </p:cNvSpPr>
          <p:nvPr>
            <p:ph type="ftr" sz="quarter" idx="11"/>
          </p:nvPr>
        </p:nvSpPr>
        <p:spPr/>
        <p:txBody>
          <a:bodyPr/>
          <a:lstStyle/>
          <a:p>
            <a:endParaRPr lang="de-AT"/>
          </a:p>
        </p:txBody>
      </p:sp>
      <p:sp>
        <p:nvSpPr>
          <p:cNvPr id="7" name="Slide Number Placeholder 6">
            <a:extLst>
              <a:ext uri="{FF2B5EF4-FFF2-40B4-BE49-F238E27FC236}">
                <a16:creationId xmlns:a16="http://schemas.microsoft.com/office/drawing/2014/main" id="{E04BF374-555D-40B9-B7BF-232E450C27F4}"/>
              </a:ext>
            </a:extLst>
          </p:cNvPr>
          <p:cNvSpPr>
            <a:spLocks noGrp="1"/>
          </p:cNvSpPr>
          <p:nvPr>
            <p:ph type="sldNum" sz="quarter" idx="12"/>
          </p:nvPr>
        </p:nvSpPr>
        <p:spPr/>
        <p:txBody>
          <a:bodyPr/>
          <a:lstStyle/>
          <a:p>
            <a:fld id="{B6E382D8-42EE-41C7-B2F9-1CE111382D8D}" type="slidenum">
              <a:rPr lang="de-AT" smtClean="0"/>
              <a:t>‹#›</a:t>
            </a:fld>
            <a:endParaRPr lang="de-AT"/>
          </a:p>
        </p:txBody>
      </p:sp>
    </p:spTree>
    <p:extLst>
      <p:ext uri="{BB962C8B-B14F-4D97-AF65-F5344CB8AC3E}">
        <p14:creationId xmlns:p14="http://schemas.microsoft.com/office/powerpoint/2010/main" val="3400122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97743-C906-434E-8FBE-9EC530522814}"/>
              </a:ext>
            </a:extLst>
          </p:cNvPr>
          <p:cNvSpPr>
            <a:spLocks noGrp="1"/>
          </p:cNvSpPr>
          <p:nvPr>
            <p:ph type="title"/>
          </p:nvPr>
        </p:nvSpPr>
        <p:spPr>
          <a:xfrm>
            <a:off x="839788" y="365125"/>
            <a:ext cx="10515600" cy="1325563"/>
          </a:xfrm>
        </p:spPr>
        <p:txBody>
          <a:bodyPr/>
          <a:lstStyle/>
          <a:p>
            <a:r>
              <a:rPr lang="en-US"/>
              <a:t>Click to edit Master title style</a:t>
            </a:r>
            <a:endParaRPr lang="de-AT"/>
          </a:p>
        </p:txBody>
      </p:sp>
      <p:sp>
        <p:nvSpPr>
          <p:cNvPr id="3" name="Text Placeholder 2">
            <a:extLst>
              <a:ext uri="{FF2B5EF4-FFF2-40B4-BE49-F238E27FC236}">
                <a16:creationId xmlns:a16="http://schemas.microsoft.com/office/drawing/2014/main" id="{3F40C4BC-9E83-48BB-9945-F933A87A95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EBB05C0-4CC7-4188-9C0A-AE2C1006AE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Text Placeholder 4">
            <a:extLst>
              <a:ext uri="{FF2B5EF4-FFF2-40B4-BE49-F238E27FC236}">
                <a16:creationId xmlns:a16="http://schemas.microsoft.com/office/drawing/2014/main" id="{D30B60F6-7A64-4EF7-90C2-CA05E988AE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DD514F9-D349-42F4-A5C9-68AFEC376E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7" name="Date Placeholder 6">
            <a:extLst>
              <a:ext uri="{FF2B5EF4-FFF2-40B4-BE49-F238E27FC236}">
                <a16:creationId xmlns:a16="http://schemas.microsoft.com/office/drawing/2014/main" id="{C7025070-7DAD-4181-88AA-18A6DE6E3B49}"/>
              </a:ext>
            </a:extLst>
          </p:cNvPr>
          <p:cNvSpPr>
            <a:spLocks noGrp="1"/>
          </p:cNvSpPr>
          <p:nvPr>
            <p:ph type="dt" sz="half" idx="10"/>
          </p:nvPr>
        </p:nvSpPr>
        <p:spPr/>
        <p:txBody>
          <a:bodyPr/>
          <a:lstStyle/>
          <a:p>
            <a:fld id="{FBDA47C9-5BE8-4CE2-8F83-38AE767A96F3}" type="datetimeFigureOut">
              <a:rPr lang="de-AT" smtClean="0"/>
              <a:t>25.02.2019</a:t>
            </a:fld>
            <a:endParaRPr lang="de-AT"/>
          </a:p>
        </p:txBody>
      </p:sp>
      <p:sp>
        <p:nvSpPr>
          <p:cNvPr id="8" name="Footer Placeholder 7">
            <a:extLst>
              <a:ext uri="{FF2B5EF4-FFF2-40B4-BE49-F238E27FC236}">
                <a16:creationId xmlns:a16="http://schemas.microsoft.com/office/drawing/2014/main" id="{0174F25A-50F4-41D9-90C1-8CBCA1F62268}"/>
              </a:ext>
            </a:extLst>
          </p:cNvPr>
          <p:cNvSpPr>
            <a:spLocks noGrp="1"/>
          </p:cNvSpPr>
          <p:nvPr>
            <p:ph type="ftr" sz="quarter" idx="11"/>
          </p:nvPr>
        </p:nvSpPr>
        <p:spPr/>
        <p:txBody>
          <a:bodyPr/>
          <a:lstStyle/>
          <a:p>
            <a:endParaRPr lang="de-AT"/>
          </a:p>
        </p:txBody>
      </p:sp>
      <p:sp>
        <p:nvSpPr>
          <p:cNvPr id="9" name="Slide Number Placeholder 8">
            <a:extLst>
              <a:ext uri="{FF2B5EF4-FFF2-40B4-BE49-F238E27FC236}">
                <a16:creationId xmlns:a16="http://schemas.microsoft.com/office/drawing/2014/main" id="{BE878E14-E41D-422A-9A29-70B414E2330A}"/>
              </a:ext>
            </a:extLst>
          </p:cNvPr>
          <p:cNvSpPr>
            <a:spLocks noGrp="1"/>
          </p:cNvSpPr>
          <p:nvPr>
            <p:ph type="sldNum" sz="quarter" idx="12"/>
          </p:nvPr>
        </p:nvSpPr>
        <p:spPr/>
        <p:txBody>
          <a:bodyPr/>
          <a:lstStyle/>
          <a:p>
            <a:fld id="{B6E382D8-42EE-41C7-B2F9-1CE111382D8D}" type="slidenum">
              <a:rPr lang="de-AT" smtClean="0"/>
              <a:t>‹#›</a:t>
            </a:fld>
            <a:endParaRPr lang="de-AT"/>
          </a:p>
        </p:txBody>
      </p:sp>
    </p:spTree>
    <p:extLst>
      <p:ext uri="{BB962C8B-B14F-4D97-AF65-F5344CB8AC3E}">
        <p14:creationId xmlns:p14="http://schemas.microsoft.com/office/powerpoint/2010/main" val="1030009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3952C-5D90-4E70-930C-F1B5094868F3}"/>
              </a:ext>
            </a:extLst>
          </p:cNvPr>
          <p:cNvSpPr>
            <a:spLocks noGrp="1"/>
          </p:cNvSpPr>
          <p:nvPr>
            <p:ph type="title"/>
          </p:nvPr>
        </p:nvSpPr>
        <p:spPr/>
        <p:txBody>
          <a:bodyPr/>
          <a:lstStyle/>
          <a:p>
            <a:r>
              <a:rPr lang="en-US"/>
              <a:t>Click to edit Master title style</a:t>
            </a:r>
            <a:endParaRPr lang="de-AT"/>
          </a:p>
        </p:txBody>
      </p:sp>
      <p:sp>
        <p:nvSpPr>
          <p:cNvPr id="3" name="Date Placeholder 2">
            <a:extLst>
              <a:ext uri="{FF2B5EF4-FFF2-40B4-BE49-F238E27FC236}">
                <a16:creationId xmlns:a16="http://schemas.microsoft.com/office/drawing/2014/main" id="{1046E965-6D49-41FE-86CE-BF51EFC8F983}"/>
              </a:ext>
            </a:extLst>
          </p:cNvPr>
          <p:cNvSpPr>
            <a:spLocks noGrp="1"/>
          </p:cNvSpPr>
          <p:nvPr>
            <p:ph type="dt" sz="half" idx="10"/>
          </p:nvPr>
        </p:nvSpPr>
        <p:spPr/>
        <p:txBody>
          <a:bodyPr/>
          <a:lstStyle/>
          <a:p>
            <a:fld id="{FBDA47C9-5BE8-4CE2-8F83-38AE767A96F3}" type="datetimeFigureOut">
              <a:rPr lang="de-AT" smtClean="0"/>
              <a:t>25.02.2019</a:t>
            </a:fld>
            <a:endParaRPr lang="de-AT"/>
          </a:p>
        </p:txBody>
      </p:sp>
      <p:sp>
        <p:nvSpPr>
          <p:cNvPr id="4" name="Footer Placeholder 3">
            <a:extLst>
              <a:ext uri="{FF2B5EF4-FFF2-40B4-BE49-F238E27FC236}">
                <a16:creationId xmlns:a16="http://schemas.microsoft.com/office/drawing/2014/main" id="{E7C8BCA4-6039-4911-AF44-6974CE68FB74}"/>
              </a:ext>
            </a:extLst>
          </p:cNvPr>
          <p:cNvSpPr>
            <a:spLocks noGrp="1"/>
          </p:cNvSpPr>
          <p:nvPr>
            <p:ph type="ftr" sz="quarter" idx="11"/>
          </p:nvPr>
        </p:nvSpPr>
        <p:spPr/>
        <p:txBody>
          <a:bodyPr/>
          <a:lstStyle/>
          <a:p>
            <a:endParaRPr lang="de-AT"/>
          </a:p>
        </p:txBody>
      </p:sp>
      <p:sp>
        <p:nvSpPr>
          <p:cNvPr id="5" name="Slide Number Placeholder 4">
            <a:extLst>
              <a:ext uri="{FF2B5EF4-FFF2-40B4-BE49-F238E27FC236}">
                <a16:creationId xmlns:a16="http://schemas.microsoft.com/office/drawing/2014/main" id="{9AB22737-D71A-44DE-ADF7-C462187D0A63}"/>
              </a:ext>
            </a:extLst>
          </p:cNvPr>
          <p:cNvSpPr>
            <a:spLocks noGrp="1"/>
          </p:cNvSpPr>
          <p:nvPr>
            <p:ph type="sldNum" sz="quarter" idx="12"/>
          </p:nvPr>
        </p:nvSpPr>
        <p:spPr/>
        <p:txBody>
          <a:bodyPr/>
          <a:lstStyle/>
          <a:p>
            <a:fld id="{B6E382D8-42EE-41C7-B2F9-1CE111382D8D}" type="slidenum">
              <a:rPr lang="de-AT" smtClean="0"/>
              <a:t>‹#›</a:t>
            </a:fld>
            <a:endParaRPr lang="de-AT"/>
          </a:p>
        </p:txBody>
      </p:sp>
    </p:spTree>
    <p:extLst>
      <p:ext uri="{BB962C8B-B14F-4D97-AF65-F5344CB8AC3E}">
        <p14:creationId xmlns:p14="http://schemas.microsoft.com/office/powerpoint/2010/main" val="2942583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AD2B1E-F179-4741-88D5-4D7C9173E848}"/>
              </a:ext>
            </a:extLst>
          </p:cNvPr>
          <p:cNvSpPr>
            <a:spLocks noGrp="1"/>
          </p:cNvSpPr>
          <p:nvPr>
            <p:ph type="dt" sz="half" idx="10"/>
          </p:nvPr>
        </p:nvSpPr>
        <p:spPr/>
        <p:txBody>
          <a:bodyPr/>
          <a:lstStyle/>
          <a:p>
            <a:fld id="{FBDA47C9-5BE8-4CE2-8F83-38AE767A96F3}" type="datetimeFigureOut">
              <a:rPr lang="de-AT" smtClean="0"/>
              <a:t>25.02.2019</a:t>
            </a:fld>
            <a:endParaRPr lang="de-AT"/>
          </a:p>
        </p:txBody>
      </p:sp>
      <p:sp>
        <p:nvSpPr>
          <p:cNvPr id="3" name="Footer Placeholder 2">
            <a:extLst>
              <a:ext uri="{FF2B5EF4-FFF2-40B4-BE49-F238E27FC236}">
                <a16:creationId xmlns:a16="http://schemas.microsoft.com/office/drawing/2014/main" id="{8EBAEFA0-BF5D-4406-B5D6-CBA02159729F}"/>
              </a:ext>
            </a:extLst>
          </p:cNvPr>
          <p:cNvSpPr>
            <a:spLocks noGrp="1"/>
          </p:cNvSpPr>
          <p:nvPr>
            <p:ph type="ftr" sz="quarter" idx="11"/>
          </p:nvPr>
        </p:nvSpPr>
        <p:spPr/>
        <p:txBody>
          <a:bodyPr/>
          <a:lstStyle/>
          <a:p>
            <a:endParaRPr lang="de-AT"/>
          </a:p>
        </p:txBody>
      </p:sp>
      <p:sp>
        <p:nvSpPr>
          <p:cNvPr id="4" name="Slide Number Placeholder 3">
            <a:extLst>
              <a:ext uri="{FF2B5EF4-FFF2-40B4-BE49-F238E27FC236}">
                <a16:creationId xmlns:a16="http://schemas.microsoft.com/office/drawing/2014/main" id="{314DE8A9-9070-46C5-9668-B577DD69349E}"/>
              </a:ext>
            </a:extLst>
          </p:cNvPr>
          <p:cNvSpPr>
            <a:spLocks noGrp="1"/>
          </p:cNvSpPr>
          <p:nvPr>
            <p:ph type="sldNum" sz="quarter" idx="12"/>
          </p:nvPr>
        </p:nvSpPr>
        <p:spPr/>
        <p:txBody>
          <a:bodyPr/>
          <a:lstStyle/>
          <a:p>
            <a:fld id="{B6E382D8-42EE-41C7-B2F9-1CE111382D8D}" type="slidenum">
              <a:rPr lang="de-AT" smtClean="0"/>
              <a:t>‹#›</a:t>
            </a:fld>
            <a:endParaRPr lang="de-AT"/>
          </a:p>
        </p:txBody>
      </p:sp>
    </p:spTree>
    <p:extLst>
      <p:ext uri="{BB962C8B-B14F-4D97-AF65-F5344CB8AC3E}">
        <p14:creationId xmlns:p14="http://schemas.microsoft.com/office/powerpoint/2010/main" val="1480362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F425B-5D2E-44AC-8405-69C8327B5F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AT"/>
          </a:p>
        </p:txBody>
      </p:sp>
      <p:sp>
        <p:nvSpPr>
          <p:cNvPr id="3" name="Content Placeholder 2">
            <a:extLst>
              <a:ext uri="{FF2B5EF4-FFF2-40B4-BE49-F238E27FC236}">
                <a16:creationId xmlns:a16="http://schemas.microsoft.com/office/drawing/2014/main" id="{0B0EB854-C8F2-4FE9-8523-92639CA5DA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Text Placeholder 3">
            <a:extLst>
              <a:ext uri="{FF2B5EF4-FFF2-40B4-BE49-F238E27FC236}">
                <a16:creationId xmlns:a16="http://schemas.microsoft.com/office/drawing/2014/main" id="{56DC22F8-752E-4807-8F8B-F30707515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B53C0F-DE0A-417E-A05C-73A6DC6FE9C5}"/>
              </a:ext>
            </a:extLst>
          </p:cNvPr>
          <p:cNvSpPr>
            <a:spLocks noGrp="1"/>
          </p:cNvSpPr>
          <p:nvPr>
            <p:ph type="dt" sz="half" idx="10"/>
          </p:nvPr>
        </p:nvSpPr>
        <p:spPr/>
        <p:txBody>
          <a:bodyPr/>
          <a:lstStyle/>
          <a:p>
            <a:fld id="{FBDA47C9-5BE8-4CE2-8F83-38AE767A96F3}" type="datetimeFigureOut">
              <a:rPr lang="de-AT" smtClean="0"/>
              <a:t>25.02.2019</a:t>
            </a:fld>
            <a:endParaRPr lang="de-AT"/>
          </a:p>
        </p:txBody>
      </p:sp>
      <p:sp>
        <p:nvSpPr>
          <p:cNvPr id="6" name="Footer Placeholder 5">
            <a:extLst>
              <a:ext uri="{FF2B5EF4-FFF2-40B4-BE49-F238E27FC236}">
                <a16:creationId xmlns:a16="http://schemas.microsoft.com/office/drawing/2014/main" id="{17335021-BE3A-4F7E-B435-50AC57B68BEC}"/>
              </a:ext>
            </a:extLst>
          </p:cNvPr>
          <p:cNvSpPr>
            <a:spLocks noGrp="1"/>
          </p:cNvSpPr>
          <p:nvPr>
            <p:ph type="ftr" sz="quarter" idx="11"/>
          </p:nvPr>
        </p:nvSpPr>
        <p:spPr/>
        <p:txBody>
          <a:bodyPr/>
          <a:lstStyle/>
          <a:p>
            <a:endParaRPr lang="de-AT"/>
          </a:p>
        </p:txBody>
      </p:sp>
      <p:sp>
        <p:nvSpPr>
          <p:cNvPr id="7" name="Slide Number Placeholder 6">
            <a:extLst>
              <a:ext uri="{FF2B5EF4-FFF2-40B4-BE49-F238E27FC236}">
                <a16:creationId xmlns:a16="http://schemas.microsoft.com/office/drawing/2014/main" id="{86FB5DD2-1B5A-47DA-8098-1E100C81D846}"/>
              </a:ext>
            </a:extLst>
          </p:cNvPr>
          <p:cNvSpPr>
            <a:spLocks noGrp="1"/>
          </p:cNvSpPr>
          <p:nvPr>
            <p:ph type="sldNum" sz="quarter" idx="12"/>
          </p:nvPr>
        </p:nvSpPr>
        <p:spPr/>
        <p:txBody>
          <a:bodyPr/>
          <a:lstStyle/>
          <a:p>
            <a:fld id="{B6E382D8-42EE-41C7-B2F9-1CE111382D8D}" type="slidenum">
              <a:rPr lang="de-AT" smtClean="0"/>
              <a:t>‹#›</a:t>
            </a:fld>
            <a:endParaRPr lang="de-AT"/>
          </a:p>
        </p:txBody>
      </p:sp>
    </p:spTree>
    <p:extLst>
      <p:ext uri="{BB962C8B-B14F-4D97-AF65-F5344CB8AC3E}">
        <p14:creationId xmlns:p14="http://schemas.microsoft.com/office/powerpoint/2010/main" val="595651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238D3-F8FF-4C27-A90D-F14E993B64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AT"/>
          </a:p>
        </p:txBody>
      </p:sp>
      <p:sp>
        <p:nvSpPr>
          <p:cNvPr id="3" name="Picture Placeholder 2">
            <a:extLst>
              <a:ext uri="{FF2B5EF4-FFF2-40B4-BE49-F238E27FC236}">
                <a16:creationId xmlns:a16="http://schemas.microsoft.com/office/drawing/2014/main" id="{07FF79A3-E9AE-4CAC-BF94-E807A32536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 Placeholder 3">
            <a:extLst>
              <a:ext uri="{FF2B5EF4-FFF2-40B4-BE49-F238E27FC236}">
                <a16:creationId xmlns:a16="http://schemas.microsoft.com/office/drawing/2014/main" id="{63368BA9-30E2-4869-AE38-02FFF39D3A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1A3B7D2-395F-4B81-9467-C6A111491D73}"/>
              </a:ext>
            </a:extLst>
          </p:cNvPr>
          <p:cNvSpPr>
            <a:spLocks noGrp="1"/>
          </p:cNvSpPr>
          <p:nvPr>
            <p:ph type="dt" sz="half" idx="10"/>
          </p:nvPr>
        </p:nvSpPr>
        <p:spPr/>
        <p:txBody>
          <a:bodyPr/>
          <a:lstStyle/>
          <a:p>
            <a:fld id="{FBDA47C9-5BE8-4CE2-8F83-38AE767A96F3}" type="datetimeFigureOut">
              <a:rPr lang="de-AT" smtClean="0"/>
              <a:t>25.02.2019</a:t>
            </a:fld>
            <a:endParaRPr lang="de-AT"/>
          </a:p>
        </p:txBody>
      </p:sp>
      <p:sp>
        <p:nvSpPr>
          <p:cNvPr id="6" name="Footer Placeholder 5">
            <a:extLst>
              <a:ext uri="{FF2B5EF4-FFF2-40B4-BE49-F238E27FC236}">
                <a16:creationId xmlns:a16="http://schemas.microsoft.com/office/drawing/2014/main" id="{2A6B990B-C3E0-4BA6-9C27-D2D79F356AB9}"/>
              </a:ext>
            </a:extLst>
          </p:cNvPr>
          <p:cNvSpPr>
            <a:spLocks noGrp="1"/>
          </p:cNvSpPr>
          <p:nvPr>
            <p:ph type="ftr" sz="quarter" idx="11"/>
          </p:nvPr>
        </p:nvSpPr>
        <p:spPr/>
        <p:txBody>
          <a:bodyPr/>
          <a:lstStyle/>
          <a:p>
            <a:endParaRPr lang="de-AT"/>
          </a:p>
        </p:txBody>
      </p:sp>
      <p:sp>
        <p:nvSpPr>
          <p:cNvPr id="7" name="Slide Number Placeholder 6">
            <a:extLst>
              <a:ext uri="{FF2B5EF4-FFF2-40B4-BE49-F238E27FC236}">
                <a16:creationId xmlns:a16="http://schemas.microsoft.com/office/drawing/2014/main" id="{AA35DF31-7FC9-4D1F-A134-14D2726F862D}"/>
              </a:ext>
            </a:extLst>
          </p:cNvPr>
          <p:cNvSpPr>
            <a:spLocks noGrp="1"/>
          </p:cNvSpPr>
          <p:nvPr>
            <p:ph type="sldNum" sz="quarter" idx="12"/>
          </p:nvPr>
        </p:nvSpPr>
        <p:spPr/>
        <p:txBody>
          <a:bodyPr/>
          <a:lstStyle/>
          <a:p>
            <a:fld id="{B6E382D8-42EE-41C7-B2F9-1CE111382D8D}" type="slidenum">
              <a:rPr lang="de-AT" smtClean="0"/>
              <a:t>‹#›</a:t>
            </a:fld>
            <a:endParaRPr lang="de-AT"/>
          </a:p>
        </p:txBody>
      </p:sp>
    </p:spTree>
    <p:extLst>
      <p:ext uri="{BB962C8B-B14F-4D97-AF65-F5344CB8AC3E}">
        <p14:creationId xmlns:p14="http://schemas.microsoft.com/office/powerpoint/2010/main" val="345950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22B815-5757-4BEE-93BF-2E4EAADBA5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AT"/>
          </a:p>
        </p:txBody>
      </p:sp>
      <p:sp>
        <p:nvSpPr>
          <p:cNvPr id="3" name="Text Placeholder 2">
            <a:extLst>
              <a:ext uri="{FF2B5EF4-FFF2-40B4-BE49-F238E27FC236}">
                <a16:creationId xmlns:a16="http://schemas.microsoft.com/office/drawing/2014/main" id="{35D60BEF-C8E7-406F-9E5B-D92A4FAA6D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E3065F2A-1B10-4E81-A02E-BE50DEA901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DA47C9-5BE8-4CE2-8F83-38AE767A96F3}" type="datetimeFigureOut">
              <a:rPr lang="de-AT" smtClean="0"/>
              <a:t>25.02.2019</a:t>
            </a:fld>
            <a:endParaRPr lang="de-AT"/>
          </a:p>
        </p:txBody>
      </p:sp>
      <p:sp>
        <p:nvSpPr>
          <p:cNvPr id="5" name="Footer Placeholder 4">
            <a:extLst>
              <a:ext uri="{FF2B5EF4-FFF2-40B4-BE49-F238E27FC236}">
                <a16:creationId xmlns:a16="http://schemas.microsoft.com/office/drawing/2014/main" id="{E60DCE25-50EC-43EC-9FEF-D0D38A8FD9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Slide Number Placeholder 5">
            <a:extLst>
              <a:ext uri="{FF2B5EF4-FFF2-40B4-BE49-F238E27FC236}">
                <a16:creationId xmlns:a16="http://schemas.microsoft.com/office/drawing/2014/main" id="{7AF0C6D1-DFF0-4453-AD62-2B986D3360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E382D8-42EE-41C7-B2F9-1CE111382D8D}" type="slidenum">
              <a:rPr lang="de-AT" smtClean="0"/>
              <a:t>‹#›</a:t>
            </a:fld>
            <a:endParaRPr lang="de-AT"/>
          </a:p>
        </p:txBody>
      </p:sp>
    </p:spTree>
    <p:extLst>
      <p:ext uri="{BB962C8B-B14F-4D97-AF65-F5344CB8AC3E}">
        <p14:creationId xmlns:p14="http://schemas.microsoft.com/office/powerpoint/2010/main" val="678023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E61D3-036F-44D2-AD39-ABCEFA567AEA}"/>
              </a:ext>
            </a:extLst>
          </p:cNvPr>
          <p:cNvSpPr>
            <a:spLocks noGrp="1"/>
          </p:cNvSpPr>
          <p:nvPr>
            <p:ph type="ctrTitle"/>
          </p:nvPr>
        </p:nvSpPr>
        <p:spPr/>
        <p:txBody>
          <a:bodyPr/>
          <a:lstStyle/>
          <a:p>
            <a:r>
              <a:rPr lang="de-AT" dirty="0"/>
              <a:t>Factory Method Design Pattern</a:t>
            </a:r>
          </a:p>
        </p:txBody>
      </p:sp>
      <p:sp>
        <p:nvSpPr>
          <p:cNvPr id="3" name="Subtitle 2">
            <a:extLst>
              <a:ext uri="{FF2B5EF4-FFF2-40B4-BE49-F238E27FC236}">
                <a16:creationId xmlns:a16="http://schemas.microsoft.com/office/drawing/2014/main" id="{BAF063D2-4469-44A0-AE0D-17D04D0434AD}"/>
              </a:ext>
            </a:extLst>
          </p:cNvPr>
          <p:cNvSpPr>
            <a:spLocks noGrp="1"/>
          </p:cNvSpPr>
          <p:nvPr>
            <p:ph type="subTitle" idx="1"/>
          </p:nvPr>
        </p:nvSpPr>
        <p:spPr/>
        <p:txBody>
          <a:bodyPr/>
          <a:lstStyle/>
          <a:p>
            <a:endParaRPr lang="de-AT" dirty="0"/>
          </a:p>
        </p:txBody>
      </p:sp>
    </p:spTree>
    <p:extLst>
      <p:ext uri="{BB962C8B-B14F-4D97-AF65-F5344CB8AC3E}">
        <p14:creationId xmlns:p14="http://schemas.microsoft.com/office/powerpoint/2010/main" val="3908224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23DDC-E8AA-4DF7-A24F-5F604977956A}"/>
              </a:ext>
            </a:extLst>
          </p:cNvPr>
          <p:cNvSpPr>
            <a:spLocks noGrp="1"/>
          </p:cNvSpPr>
          <p:nvPr>
            <p:ph type="title"/>
          </p:nvPr>
        </p:nvSpPr>
        <p:spPr/>
        <p:txBody>
          <a:bodyPr/>
          <a:lstStyle/>
          <a:p>
            <a:r>
              <a:rPr lang="de-AT" dirty="0"/>
              <a:t>Definition</a:t>
            </a:r>
          </a:p>
        </p:txBody>
      </p:sp>
      <p:sp>
        <p:nvSpPr>
          <p:cNvPr id="3" name="Content Placeholder 2">
            <a:extLst>
              <a:ext uri="{FF2B5EF4-FFF2-40B4-BE49-F238E27FC236}">
                <a16:creationId xmlns:a16="http://schemas.microsoft.com/office/drawing/2014/main" id="{B57E906D-A1E0-4176-B4CC-BEA9F42133CD}"/>
              </a:ext>
            </a:extLst>
          </p:cNvPr>
          <p:cNvSpPr>
            <a:spLocks noGrp="1"/>
          </p:cNvSpPr>
          <p:nvPr>
            <p:ph idx="1"/>
          </p:nvPr>
        </p:nvSpPr>
        <p:spPr/>
        <p:txBody>
          <a:bodyPr/>
          <a:lstStyle/>
          <a:p>
            <a:r>
              <a:rPr lang="de-AT" dirty="0"/>
              <a:t>„Definiere eine Klassenschnittstelle mit Operationen zum Erzeugen eines Objekts, aber lasse Unterklassen entscheiden, von welcher Klasse das zu erzeugende Objekt ist. Fabrikmethoden ermöglichen es einer Klasse, die Erzeugung von Objekten an Unterklassen zu delegieren.“</a:t>
            </a:r>
            <a:endParaRPr lang="en-GB" dirty="0"/>
          </a:p>
          <a:p>
            <a:endParaRPr lang="de-AT" dirty="0"/>
          </a:p>
        </p:txBody>
      </p:sp>
    </p:spTree>
    <p:extLst>
      <p:ext uri="{BB962C8B-B14F-4D97-AF65-F5344CB8AC3E}">
        <p14:creationId xmlns:p14="http://schemas.microsoft.com/office/powerpoint/2010/main" val="1862104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B75C9-AB6A-4CD1-B486-9CA056C0784A}"/>
              </a:ext>
            </a:extLst>
          </p:cNvPr>
          <p:cNvSpPr>
            <a:spLocks noGrp="1"/>
          </p:cNvSpPr>
          <p:nvPr>
            <p:ph type="title"/>
          </p:nvPr>
        </p:nvSpPr>
        <p:spPr/>
        <p:txBody>
          <a:bodyPr/>
          <a:lstStyle/>
          <a:p>
            <a:r>
              <a:rPr lang="de-AT" dirty="0"/>
              <a:t>Beschreibung</a:t>
            </a:r>
          </a:p>
        </p:txBody>
      </p:sp>
      <p:sp>
        <p:nvSpPr>
          <p:cNvPr id="3" name="Content Placeholder 2">
            <a:extLst>
              <a:ext uri="{FF2B5EF4-FFF2-40B4-BE49-F238E27FC236}">
                <a16:creationId xmlns:a16="http://schemas.microsoft.com/office/drawing/2014/main" id="{1B0611D4-37A6-49F4-AB95-9EF05284D9F0}"/>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3840759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62447-73F1-48C4-99DA-5F9FB7F82D3E}"/>
              </a:ext>
            </a:extLst>
          </p:cNvPr>
          <p:cNvSpPr>
            <a:spLocks noGrp="1"/>
          </p:cNvSpPr>
          <p:nvPr>
            <p:ph type="title"/>
          </p:nvPr>
        </p:nvSpPr>
        <p:spPr/>
        <p:txBody>
          <a:bodyPr/>
          <a:lstStyle/>
          <a:p>
            <a:r>
              <a:rPr lang="de-AT" dirty="0"/>
              <a:t>Komponenten</a:t>
            </a:r>
          </a:p>
        </p:txBody>
      </p:sp>
      <p:sp>
        <p:nvSpPr>
          <p:cNvPr id="3" name="Content Placeholder 2">
            <a:extLst>
              <a:ext uri="{FF2B5EF4-FFF2-40B4-BE49-F238E27FC236}">
                <a16:creationId xmlns:a16="http://schemas.microsoft.com/office/drawing/2014/main" id="{2C029EAC-E686-486D-96BB-04EAE689B8E2}"/>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2177228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D949C-242D-4B3A-A8E7-39B0450E559D}"/>
              </a:ext>
            </a:extLst>
          </p:cNvPr>
          <p:cNvSpPr>
            <a:spLocks noGrp="1"/>
          </p:cNvSpPr>
          <p:nvPr>
            <p:ph type="title"/>
          </p:nvPr>
        </p:nvSpPr>
        <p:spPr/>
        <p:txBody>
          <a:bodyPr/>
          <a:lstStyle/>
          <a:p>
            <a:r>
              <a:rPr lang="de-AT" dirty="0"/>
              <a:t>Vorteile/Nachteile</a:t>
            </a:r>
          </a:p>
        </p:txBody>
      </p:sp>
      <p:sp>
        <p:nvSpPr>
          <p:cNvPr id="3" name="Content Placeholder 2">
            <a:extLst>
              <a:ext uri="{FF2B5EF4-FFF2-40B4-BE49-F238E27FC236}">
                <a16:creationId xmlns:a16="http://schemas.microsoft.com/office/drawing/2014/main" id="{FA93AFE1-01CB-4C48-AAB5-B80D0A745524}"/>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279855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A1AA7-B6B7-42C1-AED7-66A9FA901DD1}"/>
              </a:ext>
            </a:extLst>
          </p:cNvPr>
          <p:cNvSpPr>
            <a:spLocks noGrp="1"/>
          </p:cNvSpPr>
          <p:nvPr>
            <p:ph type="title"/>
          </p:nvPr>
        </p:nvSpPr>
        <p:spPr/>
        <p:txBody>
          <a:bodyPr/>
          <a:lstStyle/>
          <a:p>
            <a:r>
              <a:rPr lang="de-AT" dirty="0"/>
              <a:t>Anwendungsfälle</a:t>
            </a:r>
          </a:p>
        </p:txBody>
      </p:sp>
      <p:sp>
        <p:nvSpPr>
          <p:cNvPr id="3" name="Content Placeholder 2">
            <a:extLst>
              <a:ext uri="{FF2B5EF4-FFF2-40B4-BE49-F238E27FC236}">
                <a16:creationId xmlns:a16="http://schemas.microsoft.com/office/drawing/2014/main" id="{C533EFC9-A606-4120-9916-DCE88E6F7DDE}"/>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4198132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14AB4-0C2E-4726-AFA9-FD8928A83FCD}"/>
              </a:ext>
            </a:extLst>
          </p:cNvPr>
          <p:cNvSpPr>
            <a:spLocks noGrp="1"/>
          </p:cNvSpPr>
          <p:nvPr>
            <p:ph type="title"/>
          </p:nvPr>
        </p:nvSpPr>
        <p:spPr/>
        <p:txBody>
          <a:bodyPr/>
          <a:lstStyle/>
          <a:p>
            <a:r>
              <a:rPr lang="de-AT" dirty="0"/>
              <a:t>Beispiel</a:t>
            </a:r>
          </a:p>
        </p:txBody>
      </p:sp>
      <p:sp>
        <p:nvSpPr>
          <p:cNvPr id="3" name="Content Placeholder 2">
            <a:extLst>
              <a:ext uri="{FF2B5EF4-FFF2-40B4-BE49-F238E27FC236}">
                <a16:creationId xmlns:a16="http://schemas.microsoft.com/office/drawing/2014/main" id="{B1B1279A-252C-44F2-953C-4A86B97AD64C}"/>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1979092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52</Words>
  <Application>Microsoft Office PowerPoint</Application>
  <PresentationFormat>Widescreen</PresentationFormat>
  <Paragraphs>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Factory Method Design Pattern</vt:lpstr>
      <vt:lpstr>Definition</vt:lpstr>
      <vt:lpstr>Beschreibung</vt:lpstr>
      <vt:lpstr>Komponenten</vt:lpstr>
      <vt:lpstr>Vorteile/Nachteile</vt:lpstr>
      <vt:lpstr>Anwendungsfälle</vt:lpstr>
      <vt:lpstr>Beispiel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Factory Method Design Pattern</dc:title>
  <dc:creator>Michael Hinterdorfer</dc:creator>
  <cp:lastModifiedBy>Michael Hinterdorfer</cp:lastModifiedBy>
  <cp:revision>1</cp:revision>
  <dcterms:created xsi:type="dcterms:W3CDTF">2019-02-25T19:18:46Z</dcterms:created>
  <dcterms:modified xsi:type="dcterms:W3CDTF">2019-02-25T19:33:25Z</dcterms:modified>
</cp:coreProperties>
</file>