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3" r:id="rId2"/>
    <p:sldId id="256" r:id="rId3"/>
    <p:sldId id="257" r:id="rId4"/>
    <p:sldId id="278" r:id="rId5"/>
    <p:sldId id="281" r:id="rId6"/>
    <p:sldId id="284" r:id="rId7"/>
    <p:sldId id="263" r:id="rId8"/>
    <p:sldId id="285" r:id="rId9"/>
    <p:sldId id="264" r:id="rId10"/>
    <p:sldId id="265" r:id="rId11"/>
    <p:sldId id="266" r:id="rId12"/>
    <p:sldId id="286" r:id="rId13"/>
    <p:sldId id="287" r:id="rId14"/>
    <p:sldId id="288" r:id="rId15"/>
    <p:sldId id="289" r:id="rId16"/>
    <p:sldId id="268" r:id="rId17"/>
    <p:sldId id="269" r:id="rId18"/>
    <p:sldId id="290" r:id="rId19"/>
    <p:sldId id="270" r:id="rId20"/>
    <p:sldId id="292" r:id="rId21"/>
    <p:sldId id="293" r:id="rId22"/>
    <p:sldId id="273" r:id="rId23"/>
    <p:sldId id="274" r:id="rId24"/>
    <p:sldId id="294" r:id="rId25"/>
    <p:sldId id="295" r:id="rId26"/>
    <p:sldId id="296" r:id="rId27"/>
    <p:sldId id="297" r:id="rId28"/>
    <p:sldId id="275" r:id="rId29"/>
    <p:sldId id="298" r:id="rId30"/>
    <p:sldId id="299" r:id="rId31"/>
    <p:sldId id="300" r:id="rId32"/>
    <p:sldId id="301" r:id="rId33"/>
    <p:sldId id="276" r:id="rId34"/>
    <p:sldId id="277" r:id="rId35"/>
    <p:sldId id="258" r:id="rId36"/>
    <p:sldId id="302" r:id="rId37"/>
    <p:sldId id="261" r:id="rId38"/>
    <p:sldId id="304" r:id="rId39"/>
    <p:sldId id="279" r:id="rId40"/>
    <p:sldId id="305" r:id="rId41"/>
    <p:sldId id="306" r:id="rId42"/>
    <p:sldId id="307" r:id="rId43"/>
    <p:sldId id="262" r:id="rId44"/>
    <p:sldId id="2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D70C17DD-13E8-4B8C-A8D4-2E9EC49FEB95}">
          <p14:sldIdLst>
            <p14:sldId id="283"/>
            <p14:sldId id="256"/>
          </p14:sldIdLst>
        </p14:section>
        <p14:section name="Beschreibung" id="{6B20D059-19A2-44D5-80EC-40661C6E3299}">
          <p14:sldIdLst>
            <p14:sldId id="257"/>
            <p14:sldId id="278"/>
            <p14:sldId id="281"/>
            <p14:sldId id="284"/>
          </p14:sldIdLst>
        </p14:section>
        <p14:section name="Konkretes Beispiel" id="{9C62106D-018B-47F9-9C1D-9DB16F4F05A9}">
          <p14:sldIdLst>
            <p14:sldId id="263"/>
            <p14:sldId id="285"/>
            <p14:sldId id="264"/>
            <p14:sldId id="265"/>
            <p14:sldId id="266"/>
            <p14:sldId id="286"/>
            <p14:sldId id="287"/>
            <p14:sldId id="288"/>
            <p14:sldId id="289"/>
            <p14:sldId id="268"/>
            <p14:sldId id="269"/>
            <p14:sldId id="290"/>
            <p14:sldId id="270"/>
            <p14:sldId id="292"/>
            <p14:sldId id="293"/>
            <p14:sldId id="273"/>
            <p14:sldId id="274"/>
            <p14:sldId id="294"/>
            <p14:sldId id="295"/>
            <p14:sldId id="296"/>
            <p14:sldId id="297"/>
            <p14:sldId id="275"/>
            <p14:sldId id="298"/>
            <p14:sldId id="299"/>
            <p14:sldId id="300"/>
            <p14:sldId id="301"/>
            <p14:sldId id="276"/>
            <p14:sldId id="277"/>
          </p14:sldIdLst>
        </p14:section>
        <p14:section name="Aufbau" id="{E2228922-B114-465C-A3D7-89E7C4DB1F49}">
          <p14:sldIdLst>
            <p14:sldId id="258"/>
            <p14:sldId id="302"/>
          </p14:sldIdLst>
        </p14:section>
        <p14:section name="Vorteile/Nachteile" id="{3210F53A-30DD-4F7E-B585-DCB32015EC49}">
          <p14:sldIdLst>
            <p14:sldId id="261"/>
            <p14:sldId id="304"/>
          </p14:sldIdLst>
        </p14:section>
        <p14:section name="Anwendungsfälle" id="{A9A42373-4B46-4D02-A1A5-9C86CAD21429}">
          <p14:sldIdLst>
            <p14:sldId id="279"/>
            <p14:sldId id="305"/>
            <p14:sldId id="306"/>
          </p14:sldIdLst>
        </p14:section>
        <p14:section name="Beispiel" id="{90EACA1B-1CEF-4125-A4B1-D78F10C94B6B}">
          <p14:sldIdLst>
            <p14:sldId id="307"/>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C7E-281C-4DCE-A251-5D3CBB8E23C5}" v="78" dt="2019-03-04T19:50:22.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77" autoAdjust="0"/>
  </p:normalViewPr>
  <p:slideViewPr>
    <p:cSldViewPr snapToGrid="0">
      <p:cViewPr varScale="1">
        <p:scale>
          <a:sx n="83" d="100"/>
          <a:sy n="83" d="100"/>
        </p:scale>
        <p:origin x="100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arl Hinterdorfer" userId="c276cb87-832b-4bf2-ac0b-472e4dcf06a7" providerId="ADAL" clId="{7EE33C7E-281C-4DCE-A251-5D3CBB8E23C5}"/>
    <pc:docChg chg="undo custSel addSld delSld modSld sldOrd delSection modSection">
      <pc:chgData name="Michael Karl Hinterdorfer" userId="c276cb87-832b-4bf2-ac0b-472e4dcf06a7" providerId="ADAL" clId="{7EE33C7E-281C-4DCE-A251-5D3CBB8E23C5}" dt="2019-03-04T19:50:35.068" v="3615" actId="1076"/>
      <pc:docMkLst>
        <pc:docMk/>
      </pc:docMkLst>
      <pc:sldChg chg="addSp delSp modSp add ord">
        <pc:chgData name="Michael Karl Hinterdorfer" userId="c276cb87-832b-4bf2-ac0b-472e4dcf06a7" providerId="ADAL" clId="{7EE33C7E-281C-4DCE-A251-5D3CBB8E23C5}" dt="2019-02-25T19:33:20.815" v="168" actId="478"/>
        <pc:sldMkLst>
          <pc:docMk/>
          <pc:sldMk cId="3908224230" sldId="256"/>
        </pc:sldMkLst>
        <pc:spChg chg="mod">
          <ac:chgData name="Michael Karl Hinterdorfer" userId="c276cb87-832b-4bf2-ac0b-472e4dcf06a7" providerId="ADAL" clId="{7EE33C7E-281C-4DCE-A251-5D3CBB8E23C5}" dt="2019-02-25T19:18:57.627" v="29" actId="20577"/>
          <ac:spMkLst>
            <pc:docMk/>
            <pc:sldMk cId="3908224230" sldId="256"/>
            <ac:spMk id="2" creationId="{5D6E61D3-036F-44D2-AD39-ABCEFA567AEA}"/>
          </ac:spMkLst>
        </pc:spChg>
        <pc:spChg chg="add del">
          <ac:chgData name="Michael Karl Hinterdorfer" userId="c276cb87-832b-4bf2-ac0b-472e4dcf06a7" providerId="ADAL" clId="{7EE33C7E-281C-4DCE-A251-5D3CBB8E23C5}" dt="2019-02-25T19:30:56.614" v="140" actId="478"/>
          <ac:spMkLst>
            <pc:docMk/>
            <pc:sldMk cId="3908224230" sldId="256"/>
            <ac:spMk id="80" creationId="{4669BFDE-F88A-49D7-8D18-FC94D2F51A17}"/>
          </ac:spMkLst>
        </pc:spChg>
        <pc:spChg chg="del mod topLvl">
          <ac:chgData name="Michael Karl Hinterdorfer" userId="c276cb87-832b-4bf2-ac0b-472e4dcf06a7" providerId="ADAL" clId="{7EE33C7E-281C-4DCE-A251-5D3CBB8E23C5}" dt="2019-02-25T19:31:56.336" v="157" actId="478"/>
          <ac:spMkLst>
            <pc:docMk/>
            <pc:sldMk cId="3908224230" sldId="256"/>
            <ac:spMk id="707" creationId="{3C4E2048-60F6-46C2-8E9A-3524E4DC1513}"/>
          </ac:spMkLst>
        </pc:spChg>
        <pc:spChg chg="del mod topLvl">
          <ac:chgData name="Michael Karl Hinterdorfer" userId="c276cb87-832b-4bf2-ac0b-472e4dcf06a7" providerId="ADAL" clId="{7EE33C7E-281C-4DCE-A251-5D3CBB8E23C5}" dt="2019-02-25T19:31:56.336" v="157" actId="478"/>
          <ac:spMkLst>
            <pc:docMk/>
            <pc:sldMk cId="3908224230" sldId="256"/>
            <ac:spMk id="708" creationId="{C2112D8E-DFE8-4E8A-AC66-30C717DD4153}"/>
          </ac:spMkLst>
        </pc:spChg>
        <pc:spChg chg="del mod topLvl">
          <ac:chgData name="Michael Karl Hinterdorfer" userId="c276cb87-832b-4bf2-ac0b-472e4dcf06a7" providerId="ADAL" clId="{7EE33C7E-281C-4DCE-A251-5D3CBB8E23C5}" dt="2019-02-25T19:31:56.336" v="157" actId="478"/>
          <ac:spMkLst>
            <pc:docMk/>
            <pc:sldMk cId="3908224230" sldId="256"/>
            <ac:spMk id="709" creationId="{84DAF4F5-3331-46AD-A62E-72CAA9298232}"/>
          </ac:spMkLst>
        </pc:spChg>
        <pc:spChg chg="del mod topLvl">
          <ac:chgData name="Michael Karl Hinterdorfer" userId="c276cb87-832b-4bf2-ac0b-472e4dcf06a7" providerId="ADAL" clId="{7EE33C7E-281C-4DCE-A251-5D3CBB8E23C5}" dt="2019-02-25T19:31:56.336" v="157" actId="478"/>
          <ac:spMkLst>
            <pc:docMk/>
            <pc:sldMk cId="3908224230" sldId="256"/>
            <ac:spMk id="710" creationId="{8D8A9E6D-A7C3-4F2F-A5CF-990CB92F8A57}"/>
          </ac:spMkLst>
        </pc:spChg>
        <pc:spChg chg="del mod topLvl">
          <ac:chgData name="Michael Karl Hinterdorfer" userId="c276cb87-832b-4bf2-ac0b-472e4dcf06a7" providerId="ADAL" clId="{7EE33C7E-281C-4DCE-A251-5D3CBB8E23C5}" dt="2019-02-25T19:31:56.336" v="157" actId="478"/>
          <ac:spMkLst>
            <pc:docMk/>
            <pc:sldMk cId="3908224230" sldId="256"/>
            <ac:spMk id="711" creationId="{28933EC8-F36B-4CDD-8708-DCB68F9FDDC1}"/>
          </ac:spMkLst>
        </pc:spChg>
        <pc:spChg chg="del mod topLvl">
          <ac:chgData name="Michael Karl Hinterdorfer" userId="c276cb87-832b-4bf2-ac0b-472e4dcf06a7" providerId="ADAL" clId="{7EE33C7E-281C-4DCE-A251-5D3CBB8E23C5}" dt="2019-02-25T19:31:56.336" v="157" actId="478"/>
          <ac:spMkLst>
            <pc:docMk/>
            <pc:sldMk cId="3908224230" sldId="256"/>
            <ac:spMk id="712" creationId="{8D23611A-4B17-4B18-BC3B-DC050FCD655B}"/>
          </ac:spMkLst>
        </pc:spChg>
        <pc:spChg chg="del mod topLvl">
          <ac:chgData name="Michael Karl Hinterdorfer" userId="c276cb87-832b-4bf2-ac0b-472e4dcf06a7" providerId="ADAL" clId="{7EE33C7E-281C-4DCE-A251-5D3CBB8E23C5}" dt="2019-02-25T19:31:56.336" v="157" actId="478"/>
          <ac:spMkLst>
            <pc:docMk/>
            <pc:sldMk cId="3908224230" sldId="256"/>
            <ac:spMk id="713" creationId="{C532A151-58BF-43C1-B82F-6AB21A1C60D3}"/>
          </ac:spMkLst>
        </pc:spChg>
        <pc:spChg chg="del mod topLvl">
          <ac:chgData name="Michael Karl Hinterdorfer" userId="c276cb87-832b-4bf2-ac0b-472e4dcf06a7" providerId="ADAL" clId="{7EE33C7E-281C-4DCE-A251-5D3CBB8E23C5}" dt="2019-02-25T19:31:56.336" v="157" actId="478"/>
          <ac:spMkLst>
            <pc:docMk/>
            <pc:sldMk cId="3908224230" sldId="256"/>
            <ac:spMk id="714" creationId="{99F4ABAA-8B0C-4483-8F3D-ABDCA82DB713}"/>
          </ac:spMkLst>
        </pc:spChg>
        <pc:spChg chg="del">
          <ac:chgData name="Michael Karl Hinterdorfer" userId="c276cb87-832b-4bf2-ac0b-472e4dcf06a7" providerId="ADAL" clId="{7EE33C7E-281C-4DCE-A251-5D3CBB8E23C5}" dt="2019-02-25T19:31:25.155" v="148" actId="478"/>
          <ac:spMkLst>
            <pc:docMk/>
            <pc:sldMk cId="3908224230" sldId="256"/>
            <ac:spMk id="715" creationId="{AF1C6457-57FD-4AAB-A772-9468E582622F}"/>
          </ac:spMkLst>
        </pc:spChg>
        <pc:spChg chg="del mod topLvl">
          <ac:chgData name="Michael Karl Hinterdorfer" userId="c276cb87-832b-4bf2-ac0b-472e4dcf06a7" providerId="ADAL" clId="{7EE33C7E-281C-4DCE-A251-5D3CBB8E23C5}" dt="2019-02-25T19:31:56.336" v="157" actId="478"/>
          <ac:spMkLst>
            <pc:docMk/>
            <pc:sldMk cId="3908224230" sldId="256"/>
            <ac:spMk id="716" creationId="{FDC0C299-AEEC-4EB5-9D93-C3E700842139}"/>
          </ac:spMkLst>
        </pc:spChg>
        <pc:spChg chg="del mod topLvl">
          <ac:chgData name="Michael Karl Hinterdorfer" userId="c276cb87-832b-4bf2-ac0b-472e4dcf06a7" providerId="ADAL" clId="{7EE33C7E-281C-4DCE-A251-5D3CBB8E23C5}" dt="2019-02-25T19:31:56.336" v="157" actId="478"/>
          <ac:spMkLst>
            <pc:docMk/>
            <pc:sldMk cId="3908224230" sldId="256"/>
            <ac:spMk id="717" creationId="{E286537C-ED94-469E-8B50-D34412872756}"/>
          </ac:spMkLst>
        </pc:spChg>
        <pc:spChg chg="del mod topLvl">
          <ac:chgData name="Michael Karl Hinterdorfer" userId="c276cb87-832b-4bf2-ac0b-472e4dcf06a7" providerId="ADAL" clId="{7EE33C7E-281C-4DCE-A251-5D3CBB8E23C5}" dt="2019-02-25T19:31:56.336" v="157" actId="478"/>
          <ac:spMkLst>
            <pc:docMk/>
            <pc:sldMk cId="3908224230" sldId="256"/>
            <ac:spMk id="718" creationId="{CB0A4A2B-2CDB-400F-ADE2-C36BA407F431}"/>
          </ac:spMkLst>
        </pc:spChg>
        <pc:spChg chg="del mod topLvl">
          <ac:chgData name="Michael Karl Hinterdorfer" userId="c276cb87-832b-4bf2-ac0b-472e4dcf06a7" providerId="ADAL" clId="{7EE33C7E-281C-4DCE-A251-5D3CBB8E23C5}" dt="2019-02-25T19:31:56.336" v="157" actId="478"/>
          <ac:spMkLst>
            <pc:docMk/>
            <pc:sldMk cId="3908224230" sldId="256"/>
            <ac:spMk id="719" creationId="{1987FE45-AFC2-4D0E-950D-7302346A5B8C}"/>
          </ac:spMkLst>
        </pc:spChg>
        <pc:spChg chg="del mod topLvl">
          <ac:chgData name="Michael Karl Hinterdorfer" userId="c276cb87-832b-4bf2-ac0b-472e4dcf06a7" providerId="ADAL" clId="{7EE33C7E-281C-4DCE-A251-5D3CBB8E23C5}" dt="2019-02-25T19:31:56.336" v="157" actId="478"/>
          <ac:spMkLst>
            <pc:docMk/>
            <pc:sldMk cId="3908224230" sldId="256"/>
            <ac:spMk id="720" creationId="{07515C34-ED87-44FE-8BF3-B7E99C86E41F}"/>
          </ac:spMkLst>
        </pc:spChg>
        <pc:spChg chg="del mod topLvl">
          <ac:chgData name="Michael Karl Hinterdorfer" userId="c276cb87-832b-4bf2-ac0b-472e4dcf06a7" providerId="ADAL" clId="{7EE33C7E-281C-4DCE-A251-5D3CBB8E23C5}" dt="2019-02-25T19:31:56.336" v="157" actId="478"/>
          <ac:spMkLst>
            <pc:docMk/>
            <pc:sldMk cId="3908224230" sldId="256"/>
            <ac:spMk id="721" creationId="{D3B40465-FF11-4FD6-8709-4519C06480DB}"/>
          </ac:spMkLst>
        </pc:spChg>
        <pc:spChg chg="del mod topLvl">
          <ac:chgData name="Michael Karl Hinterdorfer" userId="c276cb87-832b-4bf2-ac0b-472e4dcf06a7" providerId="ADAL" clId="{7EE33C7E-281C-4DCE-A251-5D3CBB8E23C5}" dt="2019-02-25T19:31:56.336" v="157" actId="478"/>
          <ac:spMkLst>
            <pc:docMk/>
            <pc:sldMk cId="3908224230" sldId="256"/>
            <ac:spMk id="722" creationId="{6F3C00C1-08F9-4DDA-A9C7-1984C8FF97BE}"/>
          </ac:spMkLst>
        </pc:spChg>
        <pc:spChg chg="del mod topLvl">
          <ac:chgData name="Michael Karl Hinterdorfer" userId="c276cb87-832b-4bf2-ac0b-472e4dcf06a7" providerId="ADAL" clId="{7EE33C7E-281C-4DCE-A251-5D3CBB8E23C5}" dt="2019-02-25T19:31:56.336" v="157" actId="478"/>
          <ac:spMkLst>
            <pc:docMk/>
            <pc:sldMk cId="3908224230" sldId="256"/>
            <ac:spMk id="723" creationId="{5960F72C-C16C-471A-AF0E-BB5C57CD1909}"/>
          </ac:spMkLst>
        </pc:spChg>
        <pc:spChg chg="del mod topLvl">
          <ac:chgData name="Michael Karl Hinterdorfer" userId="c276cb87-832b-4bf2-ac0b-472e4dcf06a7" providerId="ADAL" clId="{7EE33C7E-281C-4DCE-A251-5D3CBB8E23C5}" dt="2019-02-25T19:31:56.336" v="157" actId="478"/>
          <ac:spMkLst>
            <pc:docMk/>
            <pc:sldMk cId="3908224230" sldId="256"/>
            <ac:spMk id="724" creationId="{46AA5D6C-01D3-4F29-A9AD-2D8DB9E6D608}"/>
          </ac:spMkLst>
        </pc:spChg>
        <pc:spChg chg="del mod topLvl">
          <ac:chgData name="Michael Karl Hinterdorfer" userId="c276cb87-832b-4bf2-ac0b-472e4dcf06a7" providerId="ADAL" clId="{7EE33C7E-281C-4DCE-A251-5D3CBB8E23C5}" dt="2019-02-25T19:31:56.336" v="157" actId="478"/>
          <ac:spMkLst>
            <pc:docMk/>
            <pc:sldMk cId="3908224230" sldId="256"/>
            <ac:spMk id="725" creationId="{D50E689E-72DD-4D1C-86A8-161F383997CF}"/>
          </ac:spMkLst>
        </pc:spChg>
        <pc:spChg chg="del mod topLvl">
          <ac:chgData name="Michael Karl Hinterdorfer" userId="c276cb87-832b-4bf2-ac0b-472e4dcf06a7" providerId="ADAL" clId="{7EE33C7E-281C-4DCE-A251-5D3CBB8E23C5}" dt="2019-02-25T19:31:56.336" v="157" actId="478"/>
          <ac:spMkLst>
            <pc:docMk/>
            <pc:sldMk cId="3908224230" sldId="256"/>
            <ac:spMk id="726" creationId="{54631D55-1A7C-495C-BA7B-0932C3F252CC}"/>
          </ac:spMkLst>
        </pc:spChg>
        <pc:spChg chg="del mod topLvl">
          <ac:chgData name="Michael Karl Hinterdorfer" userId="c276cb87-832b-4bf2-ac0b-472e4dcf06a7" providerId="ADAL" clId="{7EE33C7E-281C-4DCE-A251-5D3CBB8E23C5}" dt="2019-02-25T19:31:56.336" v="157" actId="478"/>
          <ac:spMkLst>
            <pc:docMk/>
            <pc:sldMk cId="3908224230" sldId="256"/>
            <ac:spMk id="727" creationId="{DFB0C8BE-A588-46DC-A18A-B6D089EA2582}"/>
          </ac:spMkLst>
        </pc:spChg>
        <pc:spChg chg="del mod topLvl">
          <ac:chgData name="Michael Karl Hinterdorfer" userId="c276cb87-832b-4bf2-ac0b-472e4dcf06a7" providerId="ADAL" clId="{7EE33C7E-281C-4DCE-A251-5D3CBB8E23C5}" dt="2019-02-25T19:31:56.336" v="157" actId="478"/>
          <ac:spMkLst>
            <pc:docMk/>
            <pc:sldMk cId="3908224230" sldId="256"/>
            <ac:spMk id="728" creationId="{CF64A14B-BF35-408F-BC2F-3B7E5F4D29DF}"/>
          </ac:spMkLst>
        </pc:spChg>
        <pc:spChg chg="del mod topLvl">
          <ac:chgData name="Michael Karl Hinterdorfer" userId="c276cb87-832b-4bf2-ac0b-472e4dcf06a7" providerId="ADAL" clId="{7EE33C7E-281C-4DCE-A251-5D3CBB8E23C5}" dt="2019-02-25T19:31:56.336" v="157" actId="478"/>
          <ac:spMkLst>
            <pc:docMk/>
            <pc:sldMk cId="3908224230" sldId="256"/>
            <ac:spMk id="729" creationId="{A0174A64-ACE7-4B88-A1FD-A7ED622E62CC}"/>
          </ac:spMkLst>
        </pc:spChg>
        <pc:spChg chg="del mod topLvl">
          <ac:chgData name="Michael Karl Hinterdorfer" userId="c276cb87-832b-4bf2-ac0b-472e4dcf06a7" providerId="ADAL" clId="{7EE33C7E-281C-4DCE-A251-5D3CBB8E23C5}" dt="2019-02-25T19:31:56.336" v="157" actId="478"/>
          <ac:spMkLst>
            <pc:docMk/>
            <pc:sldMk cId="3908224230" sldId="256"/>
            <ac:spMk id="730" creationId="{FDD76CC5-8A57-4F56-AABB-E2378F7E447D}"/>
          </ac:spMkLst>
        </pc:spChg>
        <pc:spChg chg="del mod topLvl">
          <ac:chgData name="Michael Karl Hinterdorfer" userId="c276cb87-832b-4bf2-ac0b-472e4dcf06a7" providerId="ADAL" clId="{7EE33C7E-281C-4DCE-A251-5D3CBB8E23C5}" dt="2019-02-25T19:31:56.336" v="157" actId="478"/>
          <ac:spMkLst>
            <pc:docMk/>
            <pc:sldMk cId="3908224230" sldId="256"/>
            <ac:spMk id="731" creationId="{45BDFD73-4190-45FC-9F80-E5C29EEC30E2}"/>
          </ac:spMkLst>
        </pc:spChg>
        <pc:spChg chg="del mod topLvl">
          <ac:chgData name="Michael Karl Hinterdorfer" userId="c276cb87-832b-4bf2-ac0b-472e4dcf06a7" providerId="ADAL" clId="{7EE33C7E-281C-4DCE-A251-5D3CBB8E23C5}" dt="2019-02-25T19:31:56.336" v="157" actId="478"/>
          <ac:spMkLst>
            <pc:docMk/>
            <pc:sldMk cId="3908224230" sldId="256"/>
            <ac:spMk id="732" creationId="{1CA5452B-FE5B-4C65-A5D2-44AB2A6327E9}"/>
          </ac:spMkLst>
        </pc:spChg>
        <pc:spChg chg="del mod topLvl">
          <ac:chgData name="Michael Karl Hinterdorfer" userId="c276cb87-832b-4bf2-ac0b-472e4dcf06a7" providerId="ADAL" clId="{7EE33C7E-281C-4DCE-A251-5D3CBB8E23C5}" dt="2019-02-25T19:31:56.336" v="157" actId="478"/>
          <ac:spMkLst>
            <pc:docMk/>
            <pc:sldMk cId="3908224230" sldId="256"/>
            <ac:spMk id="733" creationId="{494E7C1D-BD94-46E0-8845-5880AA115727}"/>
          </ac:spMkLst>
        </pc:spChg>
        <pc:spChg chg="del mod topLvl">
          <ac:chgData name="Michael Karl Hinterdorfer" userId="c276cb87-832b-4bf2-ac0b-472e4dcf06a7" providerId="ADAL" clId="{7EE33C7E-281C-4DCE-A251-5D3CBB8E23C5}" dt="2019-02-25T19:31:56.336" v="157" actId="478"/>
          <ac:spMkLst>
            <pc:docMk/>
            <pc:sldMk cId="3908224230" sldId="256"/>
            <ac:spMk id="734" creationId="{E31E087E-9207-4F98-878D-F4BEA67CBA66}"/>
          </ac:spMkLst>
        </pc:spChg>
        <pc:spChg chg="del mod topLvl">
          <ac:chgData name="Michael Karl Hinterdorfer" userId="c276cb87-832b-4bf2-ac0b-472e4dcf06a7" providerId="ADAL" clId="{7EE33C7E-281C-4DCE-A251-5D3CBB8E23C5}" dt="2019-02-25T19:31:56.336" v="157" actId="478"/>
          <ac:spMkLst>
            <pc:docMk/>
            <pc:sldMk cId="3908224230" sldId="256"/>
            <ac:spMk id="735" creationId="{2520E4D0-4611-4F98-94C2-982CBADEB42A}"/>
          </ac:spMkLst>
        </pc:spChg>
        <pc:spChg chg="del mod topLvl">
          <ac:chgData name="Michael Karl Hinterdorfer" userId="c276cb87-832b-4bf2-ac0b-472e4dcf06a7" providerId="ADAL" clId="{7EE33C7E-281C-4DCE-A251-5D3CBB8E23C5}" dt="2019-02-25T19:31:56.336" v="157" actId="478"/>
          <ac:spMkLst>
            <pc:docMk/>
            <pc:sldMk cId="3908224230" sldId="256"/>
            <ac:spMk id="736" creationId="{9DFF9A3E-CA5A-4195-9281-3C80F8DFEB09}"/>
          </ac:spMkLst>
        </pc:spChg>
        <pc:spChg chg="del mod topLvl">
          <ac:chgData name="Michael Karl Hinterdorfer" userId="c276cb87-832b-4bf2-ac0b-472e4dcf06a7" providerId="ADAL" clId="{7EE33C7E-281C-4DCE-A251-5D3CBB8E23C5}" dt="2019-02-25T19:31:56.336" v="157" actId="478"/>
          <ac:spMkLst>
            <pc:docMk/>
            <pc:sldMk cId="3908224230" sldId="256"/>
            <ac:spMk id="737" creationId="{94C9B1D2-6DE0-423D-BF12-663520097AA9}"/>
          </ac:spMkLst>
        </pc:spChg>
        <pc:spChg chg="del mod topLvl">
          <ac:chgData name="Michael Karl Hinterdorfer" userId="c276cb87-832b-4bf2-ac0b-472e4dcf06a7" providerId="ADAL" clId="{7EE33C7E-281C-4DCE-A251-5D3CBB8E23C5}" dt="2019-02-25T19:31:56.336" v="157" actId="478"/>
          <ac:spMkLst>
            <pc:docMk/>
            <pc:sldMk cId="3908224230" sldId="256"/>
            <ac:spMk id="738" creationId="{18F4292B-C592-4A08-9D0F-29F669E49BAF}"/>
          </ac:spMkLst>
        </pc:spChg>
        <pc:spChg chg="del mod topLvl">
          <ac:chgData name="Michael Karl Hinterdorfer" userId="c276cb87-832b-4bf2-ac0b-472e4dcf06a7" providerId="ADAL" clId="{7EE33C7E-281C-4DCE-A251-5D3CBB8E23C5}" dt="2019-02-25T19:31:56.336" v="157" actId="478"/>
          <ac:spMkLst>
            <pc:docMk/>
            <pc:sldMk cId="3908224230" sldId="256"/>
            <ac:spMk id="739" creationId="{F2179674-4330-41C1-A8B2-55BC12AE957A}"/>
          </ac:spMkLst>
        </pc:spChg>
        <pc:spChg chg="del mod topLvl">
          <ac:chgData name="Michael Karl Hinterdorfer" userId="c276cb87-832b-4bf2-ac0b-472e4dcf06a7" providerId="ADAL" clId="{7EE33C7E-281C-4DCE-A251-5D3CBB8E23C5}" dt="2019-02-25T19:31:56.336" v="157" actId="478"/>
          <ac:spMkLst>
            <pc:docMk/>
            <pc:sldMk cId="3908224230" sldId="256"/>
            <ac:spMk id="740" creationId="{B6E090B9-0BB5-4A4F-9629-32D55AE173BC}"/>
          </ac:spMkLst>
        </pc:spChg>
        <pc:spChg chg="del mod topLvl">
          <ac:chgData name="Michael Karl Hinterdorfer" userId="c276cb87-832b-4bf2-ac0b-472e4dcf06a7" providerId="ADAL" clId="{7EE33C7E-281C-4DCE-A251-5D3CBB8E23C5}" dt="2019-02-25T19:31:56.336" v="157" actId="478"/>
          <ac:spMkLst>
            <pc:docMk/>
            <pc:sldMk cId="3908224230" sldId="256"/>
            <ac:spMk id="741" creationId="{1CDD1E1F-91B3-4B7A-995F-8051BFB5D4F1}"/>
          </ac:spMkLst>
        </pc:spChg>
        <pc:spChg chg="del mod topLvl">
          <ac:chgData name="Michael Karl Hinterdorfer" userId="c276cb87-832b-4bf2-ac0b-472e4dcf06a7" providerId="ADAL" clId="{7EE33C7E-281C-4DCE-A251-5D3CBB8E23C5}" dt="2019-02-25T19:31:56.336" v="157" actId="478"/>
          <ac:spMkLst>
            <pc:docMk/>
            <pc:sldMk cId="3908224230" sldId="256"/>
            <ac:spMk id="742" creationId="{FBAAFE40-D6FC-47D8-B03B-F26E207A74D0}"/>
          </ac:spMkLst>
        </pc:spChg>
        <pc:spChg chg="del mod topLvl">
          <ac:chgData name="Michael Karl Hinterdorfer" userId="c276cb87-832b-4bf2-ac0b-472e4dcf06a7" providerId="ADAL" clId="{7EE33C7E-281C-4DCE-A251-5D3CBB8E23C5}" dt="2019-02-25T19:31:56.336" v="157" actId="478"/>
          <ac:spMkLst>
            <pc:docMk/>
            <pc:sldMk cId="3908224230" sldId="256"/>
            <ac:spMk id="743" creationId="{453EED4A-FEB4-4349-86F0-92156F721606}"/>
          </ac:spMkLst>
        </pc:spChg>
        <pc:spChg chg="del mod topLvl">
          <ac:chgData name="Michael Karl Hinterdorfer" userId="c276cb87-832b-4bf2-ac0b-472e4dcf06a7" providerId="ADAL" clId="{7EE33C7E-281C-4DCE-A251-5D3CBB8E23C5}" dt="2019-02-25T19:31:56.336" v="157" actId="478"/>
          <ac:spMkLst>
            <pc:docMk/>
            <pc:sldMk cId="3908224230" sldId="256"/>
            <ac:spMk id="744" creationId="{4841A84E-A9D9-4711-9E55-843103EB1C5C}"/>
          </ac:spMkLst>
        </pc:spChg>
        <pc:spChg chg="del mod topLvl">
          <ac:chgData name="Michael Karl Hinterdorfer" userId="c276cb87-832b-4bf2-ac0b-472e4dcf06a7" providerId="ADAL" clId="{7EE33C7E-281C-4DCE-A251-5D3CBB8E23C5}" dt="2019-02-25T19:31:56.336" v="157" actId="478"/>
          <ac:spMkLst>
            <pc:docMk/>
            <pc:sldMk cId="3908224230" sldId="256"/>
            <ac:spMk id="745" creationId="{0E3006F1-2133-4C49-83C6-92B4D7B294D2}"/>
          </ac:spMkLst>
        </pc:spChg>
        <pc:spChg chg="del mod topLvl">
          <ac:chgData name="Michael Karl Hinterdorfer" userId="c276cb87-832b-4bf2-ac0b-472e4dcf06a7" providerId="ADAL" clId="{7EE33C7E-281C-4DCE-A251-5D3CBB8E23C5}" dt="2019-02-25T19:31:56.336" v="157" actId="478"/>
          <ac:spMkLst>
            <pc:docMk/>
            <pc:sldMk cId="3908224230" sldId="256"/>
            <ac:spMk id="746" creationId="{84C225ED-F820-41B4-A0E0-53C8C7BFAFA7}"/>
          </ac:spMkLst>
        </pc:spChg>
        <pc:spChg chg="del mod topLvl">
          <ac:chgData name="Michael Karl Hinterdorfer" userId="c276cb87-832b-4bf2-ac0b-472e4dcf06a7" providerId="ADAL" clId="{7EE33C7E-281C-4DCE-A251-5D3CBB8E23C5}" dt="2019-02-25T19:31:56.336" v="157" actId="478"/>
          <ac:spMkLst>
            <pc:docMk/>
            <pc:sldMk cId="3908224230" sldId="256"/>
            <ac:spMk id="747" creationId="{F06BB0F3-2F54-437C-B95F-E0D4BFA7C48B}"/>
          </ac:spMkLst>
        </pc:spChg>
        <pc:spChg chg="del mod topLvl">
          <ac:chgData name="Michael Karl Hinterdorfer" userId="c276cb87-832b-4bf2-ac0b-472e4dcf06a7" providerId="ADAL" clId="{7EE33C7E-281C-4DCE-A251-5D3CBB8E23C5}" dt="2019-02-25T19:31:56.336" v="157" actId="478"/>
          <ac:spMkLst>
            <pc:docMk/>
            <pc:sldMk cId="3908224230" sldId="256"/>
            <ac:spMk id="748" creationId="{E750ACF1-03AD-4876-9AE7-2BB48B206754}"/>
          </ac:spMkLst>
        </pc:spChg>
        <pc:spChg chg="del mod topLvl">
          <ac:chgData name="Michael Karl Hinterdorfer" userId="c276cb87-832b-4bf2-ac0b-472e4dcf06a7" providerId="ADAL" clId="{7EE33C7E-281C-4DCE-A251-5D3CBB8E23C5}" dt="2019-02-25T19:31:56.336" v="157" actId="478"/>
          <ac:spMkLst>
            <pc:docMk/>
            <pc:sldMk cId="3908224230" sldId="256"/>
            <ac:spMk id="749" creationId="{3528F421-3F84-4AD1-B43D-CFE9CDCD817A}"/>
          </ac:spMkLst>
        </pc:spChg>
        <pc:spChg chg="del mod topLvl">
          <ac:chgData name="Michael Karl Hinterdorfer" userId="c276cb87-832b-4bf2-ac0b-472e4dcf06a7" providerId="ADAL" clId="{7EE33C7E-281C-4DCE-A251-5D3CBB8E23C5}" dt="2019-02-25T19:31:56.336" v="157" actId="478"/>
          <ac:spMkLst>
            <pc:docMk/>
            <pc:sldMk cId="3908224230" sldId="256"/>
            <ac:spMk id="750" creationId="{B03EA3BB-3D9B-4535-BC35-E57CE16D8490}"/>
          </ac:spMkLst>
        </pc:spChg>
        <pc:spChg chg="del mod topLvl">
          <ac:chgData name="Michael Karl Hinterdorfer" userId="c276cb87-832b-4bf2-ac0b-472e4dcf06a7" providerId="ADAL" clId="{7EE33C7E-281C-4DCE-A251-5D3CBB8E23C5}" dt="2019-02-25T19:31:56.336" v="157" actId="478"/>
          <ac:spMkLst>
            <pc:docMk/>
            <pc:sldMk cId="3908224230" sldId="256"/>
            <ac:spMk id="751" creationId="{97548741-5A45-4458-BA3B-273FEC624A65}"/>
          </ac:spMkLst>
        </pc:spChg>
        <pc:spChg chg="del mod topLvl">
          <ac:chgData name="Michael Karl Hinterdorfer" userId="c276cb87-832b-4bf2-ac0b-472e4dcf06a7" providerId="ADAL" clId="{7EE33C7E-281C-4DCE-A251-5D3CBB8E23C5}" dt="2019-02-25T19:31:56.336" v="157" actId="478"/>
          <ac:spMkLst>
            <pc:docMk/>
            <pc:sldMk cId="3908224230" sldId="256"/>
            <ac:spMk id="752" creationId="{422DD2E9-E65E-4627-98B8-38D3F08A6C80}"/>
          </ac:spMkLst>
        </pc:spChg>
        <pc:spChg chg="del mod topLvl">
          <ac:chgData name="Michael Karl Hinterdorfer" userId="c276cb87-832b-4bf2-ac0b-472e4dcf06a7" providerId="ADAL" clId="{7EE33C7E-281C-4DCE-A251-5D3CBB8E23C5}" dt="2019-02-25T19:31:56.336" v="157" actId="478"/>
          <ac:spMkLst>
            <pc:docMk/>
            <pc:sldMk cId="3908224230" sldId="256"/>
            <ac:spMk id="753" creationId="{36B31A83-405F-4B61-B415-39200B1BC4F1}"/>
          </ac:spMkLst>
        </pc:spChg>
        <pc:spChg chg="del mod topLvl">
          <ac:chgData name="Michael Karl Hinterdorfer" userId="c276cb87-832b-4bf2-ac0b-472e4dcf06a7" providerId="ADAL" clId="{7EE33C7E-281C-4DCE-A251-5D3CBB8E23C5}" dt="2019-02-25T19:31:56.336" v="157" actId="478"/>
          <ac:spMkLst>
            <pc:docMk/>
            <pc:sldMk cId="3908224230" sldId="256"/>
            <ac:spMk id="754" creationId="{1995A9CD-5A1B-4F16-9946-FE8E6EBFD044}"/>
          </ac:spMkLst>
        </pc:spChg>
        <pc:spChg chg="del mod topLvl">
          <ac:chgData name="Michael Karl Hinterdorfer" userId="c276cb87-832b-4bf2-ac0b-472e4dcf06a7" providerId="ADAL" clId="{7EE33C7E-281C-4DCE-A251-5D3CBB8E23C5}" dt="2019-02-25T19:31:56.336" v="157" actId="478"/>
          <ac:spMkLst>
            <pc:docMk/>
            <pc:sldMk cId="3908224230" sldId="256"/>
            <ac:spMk id="755" creationId="{BCB15FBC-CEF7-4D69-ADD5-AED59BF4C632}"/>
          </ac:spMkLst>
        </pc:spChg>
        <pc:spChg chg="del mod topLvl">
          <ac:chgData name="Michael Karl Hinterdorfer" userId="c276cb87-832b-4bf2-ac0b-472e4dcf06a7" providerId="ADAL" clId="{7EE33C7E-281C-4DCE-A251-5D3CBB8E23C5}" dt="2019-02-25T19:31:56.336" v="157" actId="478"/>
          <ac:spMkLst>
            <pc:docMk/>
            <pc:sldMk cId="3908224230" sldId="256"/>
            <ac:spMk id="756" creationId="{6688B9BE-F944-4BBB-AE0D-4269C7F62BDF}"/>
          </ac:spMkLst>
        </pc:spChg>
        <pc:spChg chg="del mod topLvl">
          <ac:chgData name="Michael Karl Hinterdorfer" userId="c276cb87-832b-4bf2-ac0b-472e4dcf06a7" providerId="ADAL" clId="{7EE33C7E-281C-4DCE-A251-5D3CBB8E23C5}" dt="2019-02-25T19:31:56.336" v="157" actId="478"/>
          <ac:spMkLst>
            <pc:docMk/>
            <pc:sldMk cId="3908224230" sldId="256"/>
            <ac:spMk id="757" creationId="{AA6A25B0-5625-42B9-8AC7-427C6D7B99C8}"/>
          </ac:spMkLst>
        </pc:spChg>
        <pc:spChg chg="del mod topLvl">
          <ac:chgData name="Michael Karl Hinterdorfer" userId="c276cb87-832b-4bf2-ac0b-472e4dcf06a7" providerId="ADAL" clId="{7EE33C7E-281C-4DCE-A251-5D3CBB8E23C5}" dt="2019-02-25T19:31:56.336" v="157" actId="478"/>
          <ac:spMkLst>
            <pc:docMk/>
            <pc:sldMk cId="3908224230" sldId="256"/>
            <ac:spMk id="758" creationId="{E8C29961-62BD-4F3D-AF4D-48ABAD5376D2}"/>
          </ac:spMkLst>
        </pc:spChg>
        <pc:spChg chg="del mod topLvl">
          <ac:chgData name="Michael Karl Hinterdorfer" userId="c276cb87-832b-4bf2-ac0b-472e4dcf06a7" providerId="ADAL" clId="{7EE33C7E-281C-4DCE-A251-5D3CBB8E23C5}" dt="2019-02-25T19:31:56.336" v="157" actId="478"/>
          <ac:spMkLst>
            <pc:docMk/>
            <pc:sldMk cId="3908224230" sldId="256"/>
            <ac:spMk id="759" creationId="{A3836B5D-36E9-4915-8B03-DA79ED23A35E}"/>
          </ac:spMkLst>
        </pc:spChg>
        <pc:spChg chg="del mod topLvl">
          <ac:chgData name="Michael Karl Hinterdorfer" userId="c276cb87-832b-4bf2-ac0b-472e4dcf06a7" providerId="ADAL" clId="{7EE33C7E-281C-4DCE-A251-5D3CBB8E23C5}" dt="2019-02-25T19:31:56.336" v="157" actId="478"/>
          <ac:spMkLst>
            <pc:docMk/>
            <pc:sldMk cId="3908224230" sldId="256"/>
            <ac:spMk id="760" creationId="{B451AD88-1A6A-428C-8EC9-E9E207ACEE55}"/>
          </ac:spMkLst>
        </pc:spChg>
        <pc:spChg chg="del">
          <ac:chgData name="Michael Karl Hinterdorfer" userId="c276cb87-832b-4bf2-ac0b-472e4dcf06a7" providerId="ADAL" clId="{7EE33C7E-281C-4DCE-A251-5D3CBB8E23C5}" dt="2019-02-25T19:31:26.638" v="149" actId="478"/>
          <ac:spMkLst>
            <pc:docMk/>
            <pc:sldMk cId="3908224230" sldId="256"/>
            <ac:spMk id="761" creationId="{440B94E7-9A2E-46C2-88CC-F3DD099CFC74}"/>
          </ac:spMkLst>
        </pc:spChg>
        <pc:spChg chg="del mod topLvl">
          <ac:chgData name="Michael Karl Hinterdorfer" userId="c276cb87-832b-4bf2-ac0b-472e4dcf06a7" providerId="ADAL" clId="{7EE33C7E-281C-4DCE-A251-5D3CBB8E23C5}" dt="2019-02-25T19:31:56.336" v="157" actId="478"/>
          <ac:spMkLst>
            <pc:docMk/>
            <pc:sldMk cId="3908224230" sldId="256"/>
            <ac:spMk id="762" creationId="{F3EE2D46-6027-4921-A6B1-F103A161A0D1}"/>
          </ac:spMkLst>
        </pc:spChg>
        <pc:spChg chg="del mod topLvl">
          <ac:chgData name="Michael Karl Hinterdorfer" userId="c276cb87-832b-4bf2-ac0b-472e4dcf06a7" providerId="ADAL" clId="{7EE33C7E-281C-4DCE-A251-5D3CBB8E23C5}" dt="2019-02-25T19:31:56.336" v="157" actId="478"/>
          <ac:spMkLst>
            <pc:docMk/>
            <pc:sldMk cId="3908224230" sldId="256"/>
            <ac:spMk id="763" creationId="{6C7FB971-78EC-4061-AAC4-E41A95FF71F2}"/>
          </ac:spMkLst>
        </pc:spChg>
        <pc:spChg chg="del mod topLvl">
          <ac:chgData name="Michael Karl Hinterdorfer" userId="c276cb87-832b-4bf2-ac0b-472e4dcf06a7" providerId="ADAL" clId="{7EE33C7E-281C-4DCE-A251-5D3CBB8E23C5}" dt="2019-02-25T19:31:56.336" v="157" actId="478"/>
          <ac:spMkLst>
            <pc:docMk/>
            <pc:sldMk cId="3908224230" sldId="256"/>
            <ac:spMk id="764" creationId="{D8E6D631-A61E-4F0F-9787-CCFA8CB44985}"/>
          </ac:spMkLst>
        </pc:spChg>
        <pc:spChg chg="del mod topLvl">
          <ac:chgData name="Michael Karl Hinterdorfer" userId="c276cb87-832b-4bf2-ac0b-472e4dcf06a7" providerId="ADAL" clId="{7EE33C7E-281C-4DCE-A251-5D3CBB8E23C5}" dt="2019-02-25T19:31:56.336" v="157" actId="478"/>
          <ac:spMkLst>
            <pc:docMk/>
            <pc:sldMk cId="3908224230" sldId="256"/>
            <ac:spMk id="765" creationId="{E795AC2F-7E64-4C6C-8E3B-C01727D8DBFC}"/>
          </ac:spMkLst>
        </pc:spChg>
        <pc:spChg chg="del mod topLvl">
          <ac:chgData name="Michael Karl Hinterdorfer" userId="c276cb87-832b-4bf2-ac0b-472e4dcf06a7" providerId="ADAL" clId="{7EE33C7E-281C-4DCE-A251-5D3CBB8E23C5}" dt="2019-02-25T19:31:56.336" v="157" actId="478"/>
          <ac:spMkLst>
            <pc:docMk/>
            <pc:sldMk cId="3908224230" sldId="256"/>
            <ac:spMk id="766" creationId="{63E81DEA-C3F1-4F36-9631-FBB73C7FD2C2}"/>
          </ac:spMkLst>
        </pc:spChg>
        <pc:spChg chg="del mod topLvl">
          <ac:chgData name="Michael Karl Hinterdorfer" userId="c276cb87-832b-4bf2-ac0b-472e4dcf06a7" providerId="ADAL" clId="{7EE33C7E-281C-4DCE-A251-5D3CBB8E23C5}" dt="2019-02-25T19:31:56.336" v="157" actId="478"/>
          <ac:spMkLst>
            <pc:docMk/>
            <pc:sldMk cId="3908224230" sldId="256"/>
            <ac:spMk id="767" creationId="{9BF8D8CF-1A4A-4DBF-A0E6-4AF6B0725B01}"/>
          </ac:spMkLst>
        </pc:spChg>
        <pc:spChg chg="del mod topLvl">
          <ac:chgData name="Michael Karl Hinterdorfer" userId="c276cb87-832b-4bf2-ac0b-472e4dcf06a7" providerId="ADAL" clId="{7EE33C7E-281C-4DCE-A251-5D3CBB8E23C5}" dt="2019-02-25T19:31:56.336" v="157" actId="478"/>
          <ac:spMkLst>
            <pc:docMk/>
            <pc:sldMk cId="3908224230" sldId="256"/>
            <ac:spMk id="768" creationId="{722B6810-AAB0-4998-9904-75FDDD32AD03}"/>
          </ac:spMkLst>
        </pc:spChg>
        <pc:spChg chg="del mod topLvl">
          <ac:chgData name="Michael Karl Hinterdorfer" userId="c276cb87-832b-4bf2-ac0b-472e4dcf06a7" providerId="ADAL" clId="{7EE33C7E-281C-4DCE-A251-5D3CBB8E23C5}" dt="2019-02-25T19:31:56.336" v="157" actId="478"/>
          <ac:spMkLst>
            <pc:docMk/>
            <pc:sldMk cId="3908224230" sldId="256"/>
            <ac:spMk id="769" creationId="{52304CBC-AC8B-4BCF-B9C8-056448A7AEB1}"/>
          </ac:spMkLst>
        </pc:spChg>
        <pc:spChg chg="del mod topLvl">
          <ac:chgData name="Michael Karl Hinterdorfer" userId="c276cb87-832b-4bf2-ac0b-472e4dcf06a7" providerId="ADAL" clId="{7EE33C7E-281C-4DCE-A251-5D3CBB8E23C5}" dt="2019-02-25T19:31:56.336" v="157" actId="478"/>
          <ac:spMkLst>
            <pc:docMk/>
            <pc:sldMk cId="3908224230" sldId="256"/>
            <ac:spMk id="770" creationId="{6C916613-1E0C-47DC-B3E8-CD84AC08D4CA}"/>
          </ac:spMkLst>
        </pc:spChg>
        <pc:spChg chg="del mod topLvl">
          <ac:chgData name="Michael Karl Hinterdorfer" userId="c276cb87-832b-4bf2-ac0b-472e4dcf06a7" providerId="ADAL" clId="{7EE33C7E-281C-4DCE-A251-5D3CBB8E23C5}" dt="2019-02-25T19:31:56.336" v="157" actId="478"/>
          <ac:spMkLst>
            <pc:docMk/>
            <pc:sldMk cId="3908224230" sldId="256"/>
            <ac:spMk id="771" creationId="{C7CF66BE-42A6-4E0B-8460-AF8C6FEE1D82}"/>
          </ac:spMkLst>
        </pc:spChg>
        <pc:spChg chg="del mod topLvl">
          <ac:chgData name="Michael Karl Hinterdorfer" userId="c276cb87-832b-4bf2-ac0b-472e4dcf06a7" providerId="ADAL" clId="{7EE33C7E-281C-4DCE-A251-5D3CBB8E23C5}" dt="2019-02-25T19:31:56.336" v="157" actId="478"/>
          <ac:spMkLst>
            <pc:docMk/>
            <pc:sldMk cId="3908224230" sldId="256"/>
            <ac:spMk id="772" creationId="{2EDC7F0E-C6BE-49D8-915C-86324158B468}"/>
          </ac:spMkLst>
        </pc:spChg>
        <pc:spChg chg="del mod topLvl">
          <ac:chgData name="Michael Karl Hinterdorfer" userId="c276cb87-832b-4bf2-ac0b-472e4dcf06a7" providerId="ADAL" clId="{7EE33C7E-281C-4DCE-A251-5D3CBB8E23C5}" dt="2019-02-25T19:31:56.336" v="157" actId="478"/>
          <ac:spMkLst>
            <pc:docMk/>
            <pc:sldMk cId="3908224230" sldId="256"/>
            <ac:spMk id="773" creationId="{18AA7CCB-3469-431C-AB5B-B56E1B78662C}"/>
          </ac:spMkLst>
        </pc:spChg>
        <pc:spChg chg="del mod topLvl">
          <ac:chgData name="Michael Karl Hinterdorfer" userId="c276cb87-832b-4bf2-ac0b-472e4dcf06a7" providerId="ADAL" clId="{7EE33C7E-281C-4DCE-A251-5D3CBB8E23C5}" dt="2019-02-25T19:31:56.336" v="157" actId="478"/>
          <ac:spMkLst>
            <pc:docMk/>
            <pc:sldMk cId="3908224230" sldId="256"/>
            <ac:spMk id="774" creationId="{C388CB1D-02F8-4378-9F75-2DCDD0386242}"/>
          </ac:spMkLst>
        </pc:spChg>
        <pc:spChg chg="del mod topLvl">
          <ac:chgData name="Michael Karl Hinterdorfer" userId="c276cb87-832b-4bf2-ac0b-472e4dcf06a7" providerId="ADAL" clId="{7EE33C7E-281C-4DCE-A251-5D3CBB8E23C5}" dt="2019-02-25T19:31:56.336" v="157" actId="478"/>
          <ac:spMkLst>
            <pc:docMk/>
            <pc:sldMk cId="3908224230" sldId="256"/>
            <ac:spMk id="775" creationId="{87CDFB63-4FE9-4B16-AD86-365FB73912E1}"/>
          </ac:spMkLst>
        </pc:spChg>
        <pc:spChg chg="del mod topLvl">
          <ac:chgData name="Michael Karl Hinterdorfer" userId="c276cb87-832b-4bf2-ac0b-472e4dcf06a7" providerId="ADAL" clId="{7EE33C7E-281C-4DCE-A251-5D3CBB8E23C5}" dt="2019-02-25T19:31:56.336" v="157" actId="478"/>
          <ac:spMkLst>
            <pc:docMk/>
            <pc:sldMk cId="3908224230" sldId="256"/>
            <ac:spMk id="776" creationId="{BDDA6752-A73D-4CD6-962F-30FAEF81C914}"/>
          </ac:spMkLst>
        </pc:spChg>
        <pc:spChg chg="del mod topLvl">
          <ac:chgData name="Michael Karl Hinterdorfer" userId="c276cb87-832b-4bf2-ac0b-472e4dcf06a7" providerId="ADAL" clId="{7EE33C7E-281C-4DCE-A251-5D3CBB8E23C5}" dt="2019-02-25T19:31:56.336" v="157" actId="478"/>
          <ac:spMkLst>
            <pc:docMk/>
            <pc:sldMk cId="3908224230" sldId="256"/>
            <ac:spMk id="777" creationId="{AA8C833D-E500-4A26-BA7A-D6032CF4AB65}"/>
          </ac:spMkLst>
        </pc:spChg>
        <pc:spChg chg="del">
          <ac:chgData name="Michael Karl Hinterdorfer" userId="c276cb87-832b-4bf2-ac0b-472e4dcf06a7" providerId="ADAL" clId="{7EE33C7E-281C-4DCE-A251-5D3CBB8E23C5}" dt="2019-02-25T19:31:28.278" v="150" actId="478"/>
          <ac:spMkLst>
            <pc:docMk/>
            <pc:sldMk cId="3908224230" sldId="256"/>
            <ac:spMk id="778" creationId="{0381753D-A3AE-4BC2-B428-F972495DC836}"/>
          </ac:spMkLst>
        </pc:spChg>
        <pc:spChg chg="del mod topLvl">
          <ac:chgData name="Michael Karl Hinterdorfer" userId="c276cb87-832b-4bf2-ac0b-472e4dcf06a7" providerId="ADAL" clId="{7EE33C7E-281C-4DCE-A251-5D3CBB8E23C5}" dt="2019-02-25T19:31:56.336" v="157" actId="478"/>
          <ac:spMkLst>
            <pc:docMk/>
            <pc:sldMk cId="3908224230" sldId="256"/>
            <ac:spMk id="779" creationId="{29AF1114-7109-42D5-9AE8-7B2418A8BA4C}"/>
          </ac:spMkLst>
        </pc:spChg>
        <pc:spChg chg="del mod topLvl">
          <ac:chgData name="Michael Karl Hinterdorfer" userId="c276cb87-832b-4bf2-ac0b-472e4dcf06a7" providerId="ADAL" clId="{7EE33C7E-281C-4DCE-A251-5D3CBB8E23C5}" dt="2019-02-25T19:31:56.336" v="157" actId="478"/>
          <ac:spMkLst>
            <pc:docMk/>
            <pc:sldMk cId="3908224230" sldId="256"/>
            <ac:spMk id="780" creationId="{ED97F651-8ED2-4649-93B0-0A20705252B7}"/>
          </ac:spMkLst>
        </pc:spChg>
        <pc:spChg chg="del mod topLvl">
          <ac:chgData name="Michael Karl Hinterdorfer" userId="c276cb87-832b-4bf2-ac0b-472e4dcf06a7" providerId="ADAL" clId="{7EE33C7E-281C-4DCE-A251-5D3CBB8E23C5}" dt="2019-02-25T19:31:56.336" v="157" actId="478"/>
          <ac:spMkLst>
            <pc:docMk/>
            <pc:sldMk cId="3908224230" sldId="256"/>
            <ac:spMk id="781" creationId="{DECA8603-CED0-45DF-A393-8BAFAE095D38}"/>
          </ac:spMkLst>
        </pc:spChg>
        <pc:spChg chg="del mod topLvl">
          <ac:chgData name="Michael Karl Hinterdorfer" userId="c276cb87-832b-4bf2-ac0b-472e4dcf06a7" providerId="ADAL" clId="{7EE33C7E-281C-4DCE-A251-5D3CBB8E23C5}" dt="2019-02-25T19:31:56.336" v="157" actId="478"/>
          <ac:spMkLst>
            <pc:docMk/>
            <pc:sldMk cId="3908224230" sldId="256"/>
            <ac:spMk id="782" creationId="{B5B56338-5311-456E-AC47-B80788BE027B}"/>
          </ac:spMkLst>
        </pc:spChg>
        <pc:spChg chg="del mod topLvl">
          <ac:chgData name="Michael Karl Hinterdorfer" userId="c276cb87-832b-4bf2-ac0b-472e4dcf06a7" providerId="ADAL" clId="{7EE33C7E-281C-4DCE-A251-5D3CBB8E23C5}" dt="2019-02-25T19:31:56.336" v="157" actId="478"/>
          <ac:spMkLst>
            <pc:docMk/>
            <pc:sldMk cId="3908224230" sldId="256"/>
            <ac:spMk id="783" creationId="{1E5B71B5-586F-4749-AA77-5A67FF2000C9}"/>
          </ac:spMkLst>
        </pc:spChg>
        <pc:spChg chg="del mod topLvl">
          <ac:chgData name="Michael Karl Hinterdorfer" userId="c276cb87-832b-4bf2-ac0b-472e4dcf06a7" providerId="ADAL" clId="{7EE33C7E-281C-4DCE-A251-5D3CBB8E23C5}" dt="2019-02-25T19:31:56.336" v="157" actId="478"/>
          <ac:spMkLst>
            <pc:docMk/>
            <pc:sldMk cId="3908224230" sldId="256"/>
            <ac:spMk id="784" creationId="{567661CB-CD4D-4B47-A7A6-5BB1750F392F}"/>
          </ac:spMkLst>
        </pc:spChg>
        <pc:spChg chg="del mod topLvl">
          <ac:chgData name="Michael Karl Hinterdorfer" userId="c276cb87-832b-4bf2-ac0b-472e4dcf06a7" providerId="ADAL" clId="{7EE33C7E-281C-4DCE-A251-5D3CBB8E23C5}" dt="2019-02-25T19:31:56.336" v="157" actId="478"/>
          <ac:spMkLst>
            <pc:docMk/>
            <pc:sldMk cId="3908224230" sldId="256"/>
            <ac:spMk id="785" creationId="{A1257F3E-32F6-423B-B2D2-4690CF6A1625}"/>
          </ac:spMkLst>
        </pc:spChg>
        <pc:spChg chg="del mod topLvl">
          <ac:chgData name="Michael Karl Hinterdorfer" userId="c276cb87-832b-4bf2-ac0b-472e4dcf06a7" providerId="ADAL" clId="{7EE33C7E-281C-4DCE-A251-5D3CBB8E23C5}" dt="2019-02-25T19:31:56.336" v="157" actId="478"/>
          <ac:spMkLst>
            <pc:docMk/>
            <pc:sldMk cId="3908224230" sldId="256"/>
            <ac:spMk id="786" creationId="{5B41E0E0-0204-4437-937B-70012F850137}"/>
          </ac:spMkLst>
        </pc:spChg>
        <pc:spChg chg="del mod topLvl">
          <ac:chgData name="Michael Karl Hinterdorfer" userId="c276cb87-832b-4bf2-ac0b-472e4dcf06a7" providerId="ADAL" clId="{7EE33C7E-281C-4DCE-A251-5D3CBB8E23C5}" dt="2019-02-25T19:31:56.336" v="157" actId="478"/>
          <ac:spMkLst>
            <pc:docMk/>
            <pc:sldMk cId="3908224230" sldId="256"/>
            <ac:spMk id="787" creationId="{351471CF-766E-40AF-B8B6-E0EB8922EBEC}"/>
          </ac:spMkLst>
        </pc:spChg>
        <pc:spChg chg="del mod topLvl">
          <ac:chgData name="Michael Karl Hinterdorfer" userId="c276cb87-832b-4bf2-ac0b-472e4dcf06a7" providerId="ADAL" clId="{7EE33C7E-281C-4DCE-A251-5D3CBB8E23C5}" dt="2019-02-25T19:31:56.336" v="157" actId="478"/>
          <ac:spMkLst>
            <pc:docMk/>
            <pc:sldMk cId="3908224230" sldId="256"/>
            <ac:spMk id="788" creationId="{8E681E12-F431-4B0A-81C7-5056FB40B2EB}"/>
          </ac:spMkLst>
        </pc:spChg>
        <pc:spChg chg="del mod topLvl">
          <ac:chgData name="Michael Karl Hinterdorfer" userId="c276cb87-832b-4bf2-ac0b-472e4dcf06a7" providerId="ADAL" clId="{7EE33C7E-281C-4DCE-A251-5D3CBB8E23C5}" dt="2019-02-25T19:31:56.336" v="157" actId="478"/>
          <ac:spMkLst>
            <pc:docMk/>
            <pc:sldMk cId="3908224230" sldId="256"/>
            <ac:spMk id="789" creationId="{1E04EB11-E7D5-4AAF-BA4E-D95FC97D6920}"/>
          </ac:spMkLst>
        </pc:spChg>
        <pc:spChg chg="del mod topLvl">
          <ac:chgData name="Michael Karl Hinterdorfer" userId="c276cb87-832b-4bf2-ac0b-472e4dcf06a7" providerId="ADAL" clId="{7EE33C7E-281C-4DCE-A251-5D3CBB8E23C5}" dt="2019-02-25T19:31:56.336" v="157" actId="478"/>
          <ac:spMkLst>
            <pc:docMk/>
            <pc:sldMk cId="3908224230" sldId="256"/>
            <ac:spMk id="790" creationId="{D2B7A46E-20D2-4087-BC36-F08F50FEAA4B}"/>
          </ac:spMkLst>
        </pc:spChg>
        <pc:spChg chg="del mod topLvl">
          <ac:chgData name="Michael Karl Hinterdorfer" userId="c276cb87-832b-4bf2-ac0b-472e4dcf06a7" providerId="ADAL" clId="{7EE33C7E-281C-4DCE-A251-5D3CBB8E23C5}" dt="2019-02-25T19:31:56.336" v="157" actId="478"/>
          <ac:spMkLst>
            <pc:docMk/>
            <pc:sldMk cId="3908224230" sldId="256"/>
            <ac:spMk id="791" creationId="{27BC30EE-8E9A-4E8E-ADB1-FE2AAD0F4B18}"/>
          </ac:spMkLst>
        </pc:spChg>
        <pc:spChg chg="del mod topLvl">
          <ac:chgData name="Michael Karl Hinterdorfer" userId="c276cb87-832b-4bf2-ac0b-472e4dcf06a7" providerId="ADAL" clId="{7EE33C7E-281C-4DCE-A251-5D3CBB8E23C5}" dt="2019-02-25T19:31:56.336" v="157" actId="478"/>
          <ac:spMkLst>
            <pc:docMk/>
            <pc:sldMk cId="3908224230" sldId="256"/>
            <ac:spMk id="792" creationId="{12200E2E-B8EC-4449-86B0-86E929EEEA2E}"/>
          </ac:spMkLst>
        </pc:spChg>
        <pc:spChg chg="del mod topLvl">
          <ac:chgData name="Michael Karl Hinterdorfer" userId="c276cb87-832b-4bf2-ac0b-472e4dcf06a7" providerId="ADAL" clId="{7EE33C7E-281C-4DCE-A251-5D3CBB8E23C5}" dt="2019-02-25T19:31:56.336" v="157" actId="478"/>
          <ac:spMkLst>
            <pc:docMk/>
            <pc:sldMk cId="3908224230" sldId="256"/>
            <ac:spMk id="793" creationId="{A92AC980-2DB3-4692-9013-6378E5024CB0}"/>
          </ac:spMkLst>
        </pc:spChg>
        <pc:spChg chg="del mod topLvl">
          <ac:chgData name="Michael Karl Hinterdorfer" userId="c276cb87-832b-4bf2-ac0b-472e4dcf06a7" providerId="ADAL" clId="{7EE33C7E-281C-4DCE-A251-5D3CBB8E23C5}" dt="2019-02-25T19:31:56.336" v="157" actId="478"/>
          <ac:spMkLst>
            <pc:docMk/>
            <pc:sldMk cId="3908224230" sldId="256"/>
            <ac:spMk id="794" creationId="{3ADFF844-2775-4607-9F96-0E57DC6D93B2}"/>
          </ac:spMkLst>
        </pc:spChg>
        <pc:spChg chg="del mod topLvl">
          <ac:chgData name="Michael Karl Hinterdorfer" userId="c276cb87-832b-4bf2-ac0b-472e4dcf06a7" providerId="ADAL" clId="{7EE33C7E-281C-4DCE-A251-5D3CBB8E23C5}" dt="2019-02-25T19:31:56.336" v="157" actId="478"/>
          <ac:spMkLst>
            <pc:docMk/>
            <pc:sldMk cId="3908224230" sldId="256"/>
            <ac:spMk id="795" creationId="{31A99285-20FE-489A-82FE-887ED649F186}"/>
          </ac:spMkLst>
        </pc:spChg>
        <pc:spChg chg="del mod topLvl">
          <ac:chgData name="Michael Karl Hinterdorfer" userId="c276cb87-832b-4bf2-ac0b-472e4dcf06a7" providerId="ADAL" clId="{7EE33C7E-281C-4DCE-A251-5D3CBB8E23C5}" dt="2019-02-25T19:31:56.336" v="157" actId="478"/>
          <ac:spMkLst>
            <pc:docMk/>
            <pc:sldMk cId="3908224230" sldId="256"/>
            <ac:spMk id="796" creationId="{D066CCB0-B923-4D8F-B0BE-4675C1D90C8A}"/>
          </ac:spMkLst>
        </pc:spChg>
        <pc:spChg chg="del mod topLvl">
          <ac:chgData name="Michael Karl Hinterdorfer" userId="c276cb87-832b-4bf2-ac0b-472e4dcf06a7" providerId="ADAL" clId="{7EE33C7E-281C-4DCE-A251-5D3CBB8E23C5}" dt="2019-02-25T19:31:56.336" v="157" actId="478"/>
          <ac:spMkLst>
            <pc:docMk/>
            <pc:sldMk cId="3908224230" sldId="256"/>
            <ac:spMk id="797" creationId="{08537F3C-34E9-4D7E-86F0-C720C48E3F93}"/>
          </ac:spMkLst>
        </pc:spChg>
        <pc:spChg chg="del mod topLvl">
          <ac:chgData name="Michael Karl Hinterdorfer" userId="c276cb87-832b-4bf2-ac0b-472e4dcf06a7" providerId="ADAL" clId="{7EE33C7E-281C-4DCE-A251-5D3CBB8E23C5}" dt="2019-02-25T19:31:56.336" v="157" actId="478"/>
          <ac:spMkLst>
            <pc:docMk/>
            <pc:sldMk cId="3908224230" sldId="256"/>
            <ac:spMk id="798" creationId="{358B2551-F9F7-4179-A560-001E3BDC53A6}"/>
          </ac:spMkLst>
        </pc:spChg>
        <pc:spChg chg="del mod topLvl">
          <ac:chgData name="Michael Karl Hinterdorfer" userId="c276cb87-832b-4bf2-ac0b-472e4dcf06a7" providerId="ADAL" clId="{7EE33C7E-281C-4DCE-A251-5D3CBB8E23C5}" dt="2019-02-25T19:31:56.336" v="157" actId="478"/>
          <ac:spMkLst>
            <pc:docMk/>
            <pc:sldMk cId="3908224230" sldId="256"/>
            <ac:spMk id="799" creationId="{1B915A76-C50E-444E-B879-22997FE3E07B}"/>
          </ac:spMkLst>
        </pc:spChg>
        <pc:spChg chg="del mod topLvl">
          <ac:chgData name="Michael Karl Hinterdorfer" userId="c276cb87-832b-4bf2-ac0b-472e4dcf06a7" providerId="ADAL" clId="{7EE33C7E-281C-4DCE-A251-5D3CBB8E23C5}" dt="2019-02-25T19:31:56.336" v="157" actId="478"/>
          <ac:spMkLst>
            <pc:docMk/>
            <pc:sldMk cId="3908224230" sldId="256"/>
            <ac:spMk id="800" creationId="{124253C6-8007-43A1-B065-ACE9E9D164AA}"/>
          </ac:spMkLst>
        </pc:spChg>
        <pc:spChg chg="del mod topLvl">
          <ac:chgData name="Michael Karl Hinterdorfer" userId="c276cb87-832b-4bf2-ac0b-472e4dcf06a7" providerId="ADAL" clId="{7EE33C7E-281C-4DCE-A251-5D3CBB8E23C5}" dt="2019-02-25T19:31:56.336" v="157" actId="478"/>
          <ac:spMkLst>
            <pc:docMk/>
            <pc:sldMk cId="3908224230" sldId="256"/>
            <ac:spMk id="801" creationId="{AAC02381-1926-420B-9B2E-517B2566BAD3}"/>
          </ac:spMkLst>
        </pc:spChg>
        <pc:spChg chg="del mod topLvl">
          <ac:chgData name="Michael Karl Hinterdorfer" userId="c276cb87-832b-4bf2-ac0b-472e4dcf06a7" providerId="ADAL" clId="{7EE33C7E-281C-4DCE-A251-5D3CBB8E23C5}" dt="2019-02-25T19:31:56.336" v="157" actId="478"/>
          <ac:spMkLst>
            <pc:docMk/>
            <pc:sldMk cId="3908224230" sldId="256"/>
            <ac:spMk id="802" creationId="{5727A08C-B335-4A64-BCC6-E5DA3761E3CB}"/>
          </ac:spMkLst>
        </pc:spChg>
        <pc:spChg chg="del mod topLvl">
          <ac:chgData name="Michael Karl Hinterdorfer" userId="c276cb87-832b-4bf2-ac0b-472e4dcf06a7" providerId="ADAL" clId="{7EE33C7E-281C-4DCE-A251-5D3CBB8E23C5}" dt="2019-02-25T19:31:56.336" v="157" actId="478"/>
          <ac:spMkLst>
            <pc:docMk/>
            <pc:sldMk cId="3908224230" sldId="256"/>
            <ac:spMk id="803" creationId="{C4DFF02E-D456-48DE-998B-19691C65B2AF}"/>
          </ac:spMkLst>
        </pc:spChg>
        <pc:spChg chg="del mod topLvl">
          <ac:chgData name="Michael Karl Hinterdorfer" userId="c276cb87-832b-4bf2-ac0b-472e4dcf06a7" providerId="ADAL" clId="{7EE33C7E-281C-4DCE-A251-5D3CBB8E23C5}" dt="2019-02-25T19:31:56.336" v="157" actId="478"/>
          <ac:spMkLst>
            <pc:docMk/>
            <pc:sldMk cId="3908224230" sldId="256"/>
            <ac:spMk id="804" creationId="{DDA9E448-9D90-4BB5-8D6B-1331C5D57E78}"/>
          </ac:spMkLst>
        </pc:spChg>
        <pc:spChg chg="del mod topLvl">
          <ac:chgData name="Michael Karl Hinterdorfer" userId="c276cb87-832b-4bf2-ac0b-472e4dcf06a7" providerId="ADAL" clId="{7EE33C7E-281C-4DCE-A251-5D3CBB8E23C5}" dt="2019-02-25T19:31:56.336" v="157" actId="478"/>
          <ac:spMkLst>
            <pc:docMk/>
            <pc:sldMk cId="3908224230" sldId="256"/>
            <ac:spMk id="805" creationId="{E51747D4-94C5-4233-B2B8-A3E1219B9CBB}"/>
          </ac:spMkLst>
        </pc:spChg>
        <pc:spChg chg="del mod topLvl">
          <ac:chgData name="Michael Karl Hinterdorfer" userId="c276cb87-832b-4bf2-ac0b-472e4dcf06a7" providerId="ADAL" clId="{7EE33C7E-281C-4DCE-A251-5D3CBB8E23C5}" dt="2019-02-25T19:31:56.336" v="157" actId="478"/>
          <ac:spMkLst>
            <pc:docMk/>
            <pc:sldMk cId="3908224230" sldId="256"/>
            <ac:spMk id="806" creationId="{44BED64B-7932-4421-BA49-6C9404DC0674}"/>
          </ac:spMkLst>
        </pc:spChg>
        <pc:spChg chg="del mod topLvl">
          <ac:chgData name="Michael Karl Hinterdorfer" userId="c276cb87-832b-4bf2-ac0b-472e4dcf06a7" providerId="ADAL" clId="{7EE33C7E-281C-4DCE-A251-5D3CBB8E23C5}" dt="2019-02-25T19:31:56.336" v="157" actId="478"/>
          <ac:spMkLst>
            <pc:docMk/>
            <pc:sldMk cId="3908224230" sldId="256"/>
            <ac:spMk id="807" creationId="{4F2920CD-160F-4A7E-AE54-642641775889}"/>
          </ac:spMkLst>
        </pc:spChg>
        <pc:spChg chg="del mod topLvl">
          <ac:chgData name="Michael Karl Hinterdorfer" userId="c276cb87-832b-4bf2-ac0b-472e4dcf06a7" providerId="ADAL" clId="{7EE33C7E-281C-4DCE-A251-5D3CBB8E23C5}" dt="2019-02-25T19:31:56.336" v="157" actId="478"/>
          <ac:spMkLst>
            <pc:docMk/>
            <pc:sldMk cId="3908224230" sldId="256"/>
            <ac:spMk id="808" creationId="{BBC1F187-DD30-4608-AD20-3044C91F0686}"/>
          </ac:spMkLst>
        </pc:spChg>
        <pc:spChg chg="del mod topLvl">
          <ac:chgData name="Michael Karl Hinterdorfer" userId="c276cb87-832b-4bf2-ac0b-472e4dcf06a7" providerId="ADAL" clId="{7EE33C7E-281C-4DCE-A251-5D3CBB8E23C5}" dt="2019-02-25T19:31:56.336" v="157" actId="478"/>
          <ac:spMkLst>
            <pc:docMk/>
            <pc:sldMk cId="3908224230" sldId="256"/>
            <ac:spMk id="809" creationId="{87538574-875A-41C4-A9E5-F9A4F4EC19AF}"/>
          </ac:spMkLst>
        </pc:spChg>
        <pc:spChg chg="del mod topLvl">
          <ac:chgData name="Michael Karl Hinterdorfer" userId="c276cb87-832b-4bf2-ac0b-472e4dcf06a7" providerId="ADAL" clId="{7EE33C7E-281C-4DCE-A251-5D3CBB8E23C5}" dt="2019-02-25T19:31:56.336" v="157" actId="478"/>
          <ac:spMkLst>
            <pc:docMk/>
            <pc:sldMk cId="3908224230" sldId="256"/>
            <ac:spMk id="810" creationId="{0C80E7BE-63CA-4450-A098-DF9FE47E4B7B}"/>
          </ac:spMkLst>
        </pc:spChg>
        <pc:spChg chg="del mod topLvl">
          <ac:chgData name="Michael Karl Hinterdorfer" userId="c276cb87-832b-4bf2-ac0b-472e4dcf06a7" providerId="ADAL" clId="{7EE33C7E-281C-4DCE-A251-5D3CBB8E23C5}" dt="2019-02-25T19:31:56.336" v="157" actId="478"/>
          <ac:spMkLst>
            <pc:docMk/>
            <pc:sldMk cId="3908224230" sldId="256"/>
            <ac:spMk id="811" creationId="{20528979-CF75-4349-B6EE-733F8F88CBC4}"/>
          </ac:spMkLst>
        </pc:spChg>
        <pc:spChg chg="del mod topLvl">
          <ac:chgData name="Michael Karl Hinterdorfer" userId="c276cb87-832b-4bf2-ac0b-472e4dcf06a7" providerId="ADAL" clId="{7EE33C7E-281C-4DCE-A251-5D3CBB8E23C5}" dt="2019-02-25T19:31:56.336" v="157" actId="478"/>
          <ac:spMkLst>
            <pc:docMk/>
            <pc:sldMk cId="3908224230" sldId="256"/>
            <ac:spMk id="812" creationId="{09339196-F23B-49BA-8EBE-7087387E6FE6}"/>
          </ac:spMkLst>
        </pc:spChg>
        <pc:spChg chg="del mod topLvl">
          <ac:chgData name="Michael Karl Hinterdorfer" userId="c276cb87-832b-4bf2-ac0b-472e4dcf06a7" providerId="ADAL" clId="{7EE33C7E-281C-4DCE-A251-5D3CBB8E23C5}" dt="2019-02-25T19:31:56.336" v="157" actId="478"/>
          <ac:spMkLst>
            <pc:docMk/>
            <pc:sldMk cId="3908224230" sldId="256"/>
            <ac:spMk id="813" creationId="{4C124D56-4922-4456-9311-7F7A23E51F4F}"/>
          </ac:spMkLst>
        </pc:spChg>
        <pc:spChg chg="del mod topLvl">
          <ac:chgData name="Michael Karl Hinterdorfer" userId="c276cb87-832b-4bf2-ac0b-472e4dcf06a7" providerId="ADAL" clId="{7EE33C7E-281C-4DCE-A251-5D3CBB8E23C5}" dt="2019-02-25T19:31:56.336" v="157" actId="478"/>
          <ac:spMkLst>
            <pc:docMk/>
            <pc:sldMk cId="3908224230" sldId="256"/>
            <ac:spMk id="814" creationId="{6EB3D26D-0270-4178-BAE7-65026D5C83E6}"/>
          </ac:spMkLst>
        </pc:spChg>
        <pc:spChg chg="del mod topLvl">
          <ac:chgData name="Michael Karl Hinterdorfer" userId="c276cb87-832b-4bf2-ac0b-472e4dcf06a7" providerId="ADAL" clId="{7EE33C7E-281C-4DCE-A251-5D3CBB8E23C5}" dt="2019-02-25T19:31:56.336" v="157" actId="478"/>
          <ac:spMkLst>
            <pc:docMk/>
            <pc:sldMk cId="3908224230" sldId="256"/>
            <ac:spMk id="815" creationId="{A559B04D-E305-4ABB-A373-407351A1EF1A}"/>
          </ac:spMkLst>
        </pc:spChg>
        <pc:spChg chg="del mod topLvl">
          <ac:chgData name="Michael Karl Hinterdorfer" userId="c276cb87-832b-4bf2-ac0b-472e4dcf06a7" providerId="ADAL" clId="{7EE33C7E-281C-4DCE-A251-5D3CBB8E23C5}" dt="2019-02-25T19:31:56.336" v="157" actId="478"/>
          <ac:spMkLst>
            <pc:docMk/>
            <pc:sldMk cId="3908224230" sldId="256"/>
            <ac:spMk id="816" creationId="{C564CEB8-595A-478F-AA9B-E9B56CD79508}"/>
          </ac:spMkLst>
        </pc:spChg>
        <pc:spChg chg="del mod topLvl">
          <ac:chgData name="Michael Karl Hinterdorfer" userId="c276cb87-832b-4bf2-ac0b-472e4dcf06a7" providerId="ADAL" clId="{7EE33C7E-281C-4DCE-A251-5D3CBB8E23C5}" dt="2019-02-25T19:31:56.336" v="157" actId="478"/>
          <ac:spMkLst>
            <pc:docMk/>
            <pc:sldMk cId="3908224230" sldId="256"/>
            <ac:spMk id="817" creationId="{1D3361C2-F60A-4C75-B3E0-C3215CC9160D}"/>
          </ac:spMkLst>
        </pc:spChg>
        <pc:spChg chg="del mod topLvl">
          <ac:chgData name="Michael Karl Hinterdorfer" userId="c276cb87-832b-4bf2-ac0b-472e4dcf06a7" providerId="ADAL" clId="{7EE33C7E-281C-4DCE-A251-5D3CBB8E23C5}" dt="2019-02-25T19:31:56.336" v="157" actId="478"/>
          <ac:spMkLst>
            <pc:docMk/>
            <pc:sldMk cId="3908224230" sldId="256"/>
            <ac:spMk id="818" creationId="{437078BE-FF59-4A0C-8007-539E2F6302BA}"/>
          </ac:spMkLst>
        </pc:spChg>
        <pc:spChg chg="del mod topLvl">
          <ac:chgData name="Michael Karl Hinterdorfer" userId="c276cb87-832b-4bf2-ac0b-472e4dcf06a7" providerId="ADAL" clId="{7EE33C7E-281C-4DCE-A251-5D3CBB8E23C5}" dt="2019-02-25T19:31:56.336" v="157" actId="478"/>
          <ac:spMkLst>
            <pc:docMk/>
            <pc:sldMk cId="3908224230" sldId="256"/>
            <ac:spMk id="819" creationId="{06FD5D71-CDC4-4D8C-B65C-5F48294EAE47}"/>
          </ac:spMkLst>
        </pc:spChg>
        <pc:spChg chg="del mod topLvl">
          <ac:chgData name="Michael Karl Hinterdorfer" userId="c276cb87-832b-4bf2-ac0b-472e4dcf06a7" providerId="ADAL" clId="{7EE33C7E-281C-4DCE-A251-5D3CBB8E23C5}" dt="2019-02-25T19:31:56.336" v="157" actId="478"/>
          <ac:spMkLst>
            <pc:docMk/>
            <pc:sldMk cId="3908224230" sldId="256"/>
            <ac:spMk id="820" creationId="{969B87D7-AFC2-4D69-BC0E-AEFB3BD289FE}"/>
          </ac:spMkLst>
        </pc:spChg>
        <pc:spChg chg="del mod topLvl">
          <ac:chgData name="Michael Karl Hinterdorfer" userId="c276cb87-832b-4bf2-ac0b-472e4dcf06a7" providerId="ADAL" clId="{7EE33C7E-281C-4DCE-A251-5D3CBB8E23C5}" dt="2019-02-25T19:31:56.336" v="157" actId="478"/>
          <ac:spMkLst>
            <pc:docMk/>
            <pc:sldMk cId="3908224230" sldId="256"/>
            <ac:spMk id="821" creationId="{983A156F-4D27-4580-AB65-A24B12D678D9}"/>
          </ac:spMkLst>
        </pc:spChg>
        <pc:spChg chg="del mod topLvl">
          <ac:chgData name="Michael Karl Hinterdorfer" userId="c276cb87-832b-4bf2-ac0b-472e4dcf06a7" providerId="ADAL" clId="{7EE33C7E-281C-4DCE-A251-5D3CBB8E23C5}" dt="2019-02-25T19:31:56.336" v="157" actId="478"/>
          <ac:spMkLst>
            <pc:docMk/>
            <pc:sldMk cId="3908224230" sldId="256"/>
            <ac:spMk id="822" creationId="{9E763347-3754-483A-B7CE-0E7DA0076F15}"/>
          </ac:spMkLst>
        </pc:spChg>
        <pc:spChg chg="del mod topLvl">
          <ac:chgData name="Michael Karl Hinterdorfer" userId="c276cb87-832b-4bf2-ac0b-472e4dcf06a7" providerId="ADAL" clId="{7EE33C7E-281C-4DCE-A251-5D3CBB8E23C5}" dt="2019-02-25T19:31:56.336" v="157" actId="478"/>
          <ac:spMkLst>
            <pc:docMk/>
            <pc:sldMk cId="3908224230" sldId="256"/>
            <ac:spMk id="823" creationId="{9B39AD08-9B04-4D25-8780-815D98ED3579}"/>
          </ac:spMkLst>
        </pc:spChg>
        <pc:spChg chg="del mod topLvl">
          <ac:chgData name="Michael Karl Hinterdorfer" userId="c276cb87-832b-4bf2-ac0b-472e4dcf06a7" providerId="ADAL" clId="{7EE33C7E-281C-4DCE-A251-5D3CBB8E23C5}" dt="2019-02-25T19:31:56.336" v="157" actId="478"/>
          <ac:spMkLst>
            <pc:docMk/>
            <pc:sldMk cId="3908224230" sldId="256"/>
            <ac:spMk id="824" creationId="{8918E8DC-BA97-4FD2-84B5-C297EA14D0D5}"/>
          </ac:spMkLst>
        </pc:spChg>
        <pc:spChg chg="del mod topLvl">
          <ac:chgData name="Michael Karl Hinterdorfer" userId="c276cb87-832b-4bf2-ac0b-472e4dcf06a7" providerId="ADAL" clId="{7EE33C7E-281C-4DCE-A251-5D3CBB8E23C5}" dt="2019-02-25T19:31:56.336" v="157" actId="478"/>
          <ac:spMkLst>
            <pc:docMk/>
            <pc:sldMk cId="3908224230" sldId="256"/>
            <ac:spMk id="825" creationId="{32FDB679-FFC0-422F-B329-D647516CA490}"/>
          </ac:spMkLst>
        </pc:spChg>
        <pc:spChg chg="del mod topLvl">
          <ac:chgData name="Michael Karl Hinterdorfer" userId="c276cb87-832b-4bf2-ac0b-472e4dcf06a7" providerId="ADAL" clId="{7EE33C7E-281C-4DCE-A251-5D3CBB8E23C5}" dt="2019-02-25T19:31:56.336" v="157" actId="478"/>
          <ac:spMkLst>
            <pc:docMk/>
            <pc:sldMk cId="3908224230" sldId="256"/>
            <ac:spMk id="826" creationId="{4EE1983E-CBF7-484D-A126-C9649B6C57C1}"/>
          </ac:spMkLst>
        </pc:spChg>
        <pc:spChg chg="del mod topLvl">
          <ac:chgData name="Michael Karl Hinterdorfer" userId="c276cb87-832b-4bf2-ac0b-472e4dcf06a7" providerId="ADAL" clId="{7EE33C7E-281C-4DCE-A251-5D3CBB8E23C5}" dt="2019-02-25T19:31:56.336" v="157" actId="478"/>
          <ac:spMkLst>
            <pc:docMk/>
            <pc:sldMk cId="3908224230" sldId="256"/>
            <ac:spMk id="827" creationId="{65AFA4EF-460C-48A8-A218-3EC9A1761E67}"/>
          </ac:spMkLst>
        </pc:spChg>
        <pc:spChg chg="del mod topLvl">
          <ac:chgData name="Michael Karl Hinterdorfer" userId="c276cb87-832b-4bf2-ac0b-472e4dcf06a7" providerId="ADAL" clId="{7EE33C7E-281C-4DCE-A251-5D3CBB8E23C5}" dt="2019-02-25T19:31:56.336" v="157" actId="478"/>
          <ac:spMkLst>
            <pc:docMk/>
            <pc:sldMk cId="3908224230" sldId="256"/>
            <ac:spMk id="828" creationId="{770D9011-ACD4-4D96-8AE8-4F83F1AE6DF1}"/>
          </ac:spMkLst>
        </pc:spChg>
        <pc:spChg chg="del mod topLvl">
          <ac:chgData name="Michael Karl Hinterdorfer" userId="c276cb87-832b-4bf2-ac0b-472e4dcf06a7" providerId="ADAL" clId="{7EE33C7E-281C-4DCE-A251-5D3CBB8E23C5}" dt="2019-02-25T19:31:56.336" v="157" actId="478"/>
          <ac:spMkLst>
            <pc:docMk/>
            <pc:sldMk cId="3908224230" sldId="256"/>
            <ac:spMk id="829" creationId="{F974CED0-26DA-400A-A98C-6ADB283F9E2A}"/>
          </ac:spMkLst>
        </pc:spChg>
        <pc:spChg chg="del mod topLvl">
          <ac:chgData name="Michael Karl Hinterdorfer" userId="c276cb87-832b-4bf2-ac0b-472e4dcf06a7" providerId="ADAL" clId="{7EE33C7E-281C-4DCE-A251-5D3CBB8E23C5}" dt="2019-02-25T19:31:56.336" v="157" actId="478"/>
          <ac:spMkLst>
            <pc:docMk/>
            <pc:sldMk cId="3908224230" sldId="256"/>
            <ac:spMk id="830" creationId="{9D2977DC-0301-4294-B58A-57447C8BAE43}"/>
          </ac:spMkLst>
        </pc:spChg>
        <pc:spChg chg="del mod topLvl">
          <ac:chgData name="Michael Karl Hinterdorfer" userId="c276cb87-832b-4bf2-ac0b-472e4dcf06a7" providerId="ADAL" clId="{7EE33C7E-281C-4DCE-A251-5D3CBB8E23C5}" dt="2019-02-25T19:31:56.336" v="157" actId="478"/>
          <ac:spMkLst>
            <pc:docMk/>
            <pc:sldMk cId="3908224230" sldId="256"/>
            <ac:spMk id="831" creationId="{141D2A44-CAFF-46FC-8D36-F18F5C6C49E5}"/>
          </ac:spMkLst>
        </pc:spChg>
        <pc:spChg chg="del mod topLvl">
          <ac:chgData name="Michael Karl Hinterdorfer" userId="c276cb87-832b-4bf2-ac0b-472e4dcf06a7" providerId="ADAL" clId="{7EE33C7E-281C-4DCE-A251-5D3CBB8E23C5}" dt="2019-02-25T19:31:56.336" v="157" actId="478"/>
          <ac:spMkLst>
            <pc:docMk/>
            <pc:sldMk cId="3908224230" sldId="256"/>
            <ac:spMk id="832" creationId="{12AD28CE-4A47-4297-BB5C-13844B9EFDFD}"/>
          </ac:spMkLst>
        </pc:spChg>
        <pc:spChg chg="del mod topLvl">
          <ac:chgData name="Michael Karl Hinterdorfer" userId="c276cb87-832b-4bf2-ac0b-472e4dcf06a7" providerId="ADAL" clId="{7EE33C7E-281C-4DCE-A251-5D3CBB8E23C5}" dt="2019-02-25T19:31:56.336" v="157" actId="478"/>
          <ac:spMkLst>
            <pc:docMk/>
            <pc:sldMk cId="3908224230" sldId="256"/>
            <ac:spMk id="833" creationId="{8A62C9E3-8107-4DEC-A91D-6A8E1AA44B5A}"/>
          </ac:spMkLst>
        </pc:spChg>
        <pc:spChg chg="del mod topLvl">
          <ac:chgData name="Michael Karl Hinterdorfer" userId="c276cb87-832b-4bf2-ac0b-472e4dcf06a7" providerId="ADAL" clId="{7EE33C7E-281C-4DCE-A251-5D3CBB8E23C5}" dt="2019-02-25T19:31:56.336" v="157" actId="478"/>
          <ac:spMkLst>
            <pc:docMk/>
            <pc:sldMk cId="3908224230" sldId="256"/>
            <ac:spMk id="834" creationId="{7A9AA837-FD7D-4BC1-BE37-6725E3A3F356}"/>
          </ac:spMkLst>
        </pc:spChg>
        <pc:spChg chg="del mod topLvl">
          <ac:chgData name="Michael Karl Hinterdorfer" userId="c276cb87-832b-4bf2-ac0b-472e4dcf06a7" providerId="ADAL" clId="{7EE33C7E-281C-4DCE-A251-5D3CBB8E23C5}" dt="2019-02-25T19:31:56.336" v="157" actId="478"/>
          <ac:spMkLst>
            <pc:docMk/>
            <pc:sldMk cId="3908224230" sldId="256"/>
            <ac:spMk id="835" creationId="{97D50F44-1B57-49D0-8224-C94D263B3D12}"/>
          </ac:spMkLst>
        </pc:spChg>
        <pc:spChg chg="del mod topLvl">
          <ac:chgData name="Michael Karl Hinterdorfer" userId="c276cb87-832b-4bf2-ac0b-472e4dcf06a7" providerId="ADAL" clId="{7EE33C7E-281C-4DCE-A251-5D3CBB8E23C5}" dt="2019-02-25T19:31:56.336" v="157" actId="478"/>
          <ac:spMkLst>
            <pc:docMk/>
            <pc:sldMk cId="3908224230" sldId="256"/>
            <ac:spMk id="836" creationId="{E25207A6-7937-44CC-95EB-EBBC52DCFA2B}"/>
          </ac:spMkLst>
        </pc:spChg>
        <pc:spChg chg="del mod topLvl">
          <ac:chgData name="Michael Karl Hinterdorfer" userId="c276cb87-832b-4bf2-ac0b-472e4dcf06a7" providerId="ADAL" clId="{7EE33C7E-281C-4DCE-A251-5D3CBB8E23C5}" dt="2019-02-25T19:31:56.336" v="157" actId="478"/>
          <ac:spMkLst>
            <pc:docMk/>
            <pc:sldMk cId="3908224230" sldId="256"/>
            <ac:spMk id="837" creationId="{7AD88589-210C-49D9-8D2B-B84BDBE867F7}"/>
          </ac:spMkLst>
        </pc:spChg>
        <pc:spChg chg="del mod topLvl">
          <ac:chgData name="Michael Karl Hinterdorfer" userId="c276cb87-832b-4bf2-ac0b-472e4dcf06a7" providerId="ADAL" clId="{7EE33C7E-281C-4DCE-A251-5D3CBB8E23C5}" dt="2019-02-25T19:31:56.336" v="157" actId="478"/>
          <ac:spMkLst>
            <pc:docMk/>
            <pc:sldMk cId="3908224230" sldId="256"/>
            <ac:spMk id="838" creationId="{FAC67316-6B13-41BC-A341-C4CADBC80859}"/>
          </ac:spMkLst>
        </pc:spChg>
        <pc:spChg chg="del mod topLvl">
          <ac:chgData name="Michael Karl Hinterdorfer" userId="c276cb87-832b-4bf2-ac0b-472e4dcf06a7" providerId="ADAL" clId="{7EE33C7E-281C-4DCE-A251-5D3CBB8E23C5}" dt="2019-02-25T19:31:56.336" v="157" actId="478"/>
          <ac:spMkLst>
            <pc:docMk/>
            <pc:sldMk cId="3908224230" sldId="256"/>
            <ac:spMk id="839" creationId="{4DFA9852-9B58-40B6-BD36-7488C21ECD71}"/>
          </ac:spMkLst>
        </pc:spChg>
        <pc:spChg chg="del mod topLvl">
          <ac:chgData name="Michael Karl Hinterdorfer" userId="c276cb87-832b-4bf2-ac0b-472e4dcf06a7" providerId="ADAL" clId="{7EE33C7E-281C-4DCE-A251-5D3CBB8E23C5}" dt="2019-02-25T19:31:56.336" v="157" actId="478"/>
          <ac:spMkLst>
            <pc:docMk/>
            <pc:sldMk cId="3908224230" sldId="256"/>
            <ac:spMk id="840" creationId="{8D9001FF-7F34-4687-B79B-15E86BDF0DA6}"/>
          </ac:spMkLst>
        </pc:spChg>
        <pc:spChg chg="del mod topLvl">
          <ac:chgData name="Michael Karl Hinterdorfer" userId="c276cb87-832b-4bf2-ac0b-472e4dcf06a7" providerId="ADAL" clId="{7EE33C7E-281C-4DCE-A251-5D3CBB8E23C5}" dt="2019-02-25T19:31:56.336" v="157" actId="478"/>
          <ac:spMkLst>
            <pc:docMk/>
            <pc:sldMk cId="3908224230" sldId="256"/>
            <ac:spMk id="841" creationId="{A94FEB21-0E68-46F0-876A-2ED4D722C33E}"/>
          </ac:spMkLst>
        </pc:spChg>
        <pc:spChg chg="del mod topLvl">
          <ac:chgData name="Michael Karl Hinterdorfer" userId="c276cb87-832b-4bf2-ac0b-472e4dcf06a7" providerId="ADAL" clId="{7EE33C7E-281C-4DCE-A251-5D3CBB8E23C5}" dt="2019-02-25T19:31:56.336" v="157" actId="478"/>
          <ac:spMkLst>
            <pc:docMk/>
            <pc:sldMk cId="3908224230" sldId="256"/>
            <ac:spMk id="842" creationId="{B20EAD00-FB77-4918-8B55-F271AD91DC81}"/>
          </ac:spMkLst>
        </pc:spChg>
        <pc:spChg chg="del mod topLvl">
          <ac:chgData name="Michael Karl Hinterdorfer" userId="c276cb87-832b-4bf2-ac0b-472e4dcf06a7" providerId="ADAL" clId="{7EE33C7E-281C-4DCE-A251-5D3CBB8E23C5}" dt="2019-02-25T19:31:56.336" v="157" actId="478"/>
          <ac:spMkLst>
            <pc:docMk/>
            <pc:sldMk cId="3908224230" sldId="256"/>
            <ac:spMk id="843" creationId="{F1C84804-E3DD-43EC-9F48-2D92063DC848}"/>
          </ac:spMkLst>
        </pc:spChg>
        <pc:spChg chg="del mod topLvl">
          <ac:chgData name="Michael Karl Hinterdorfer" userId="c276cb87-832b-4bf2-ac0b-472e4dcf06a7" providerId="ADAL" clId="{7EE33C7E-281C-4DCE-A251-5D3CBB8E23C5}" dt="2019-02-25T19:31:56.336" v="157" actId="478"/>
          <ac:spMkLst>
            <pc:docMk/>
            <pc:sldMk cId="3908224230" sldId="256"/>
            <ac:spMk id="844" creationId="{18E5F8BD-6463-489C-82F3-377ADD6743BF}"/>
          </ac:spMkLst>
        </pc:spChg>
        <pc:spChg chg="del mod topLvl">
          <ac:chgData name="Michael Karl Hinterdorfer" userId="c276cb87-832b-4bf2-ac0b-472e4dcf06a7" providerId="ADAL" clId="{7EE33C7E-281C-4DCE-A251-5D3CBB8E23C5}" dt="2019-02-25T19:31:56.336" v="157" actId="478"/>
          <ac:spMkLst>
            <pc:docMk/>
            <pc:sldMk cId="3908224230" sldId="256"/>
            <ac:spMk id="845" creationId="{8BC8BD68-7011-486E-BA26-59FD6ED1255D}"/>
          </ac:spMkLst>
        </pc:spChg>
        <pc:spChg chg="del mod topLvl">
          <ac:chgData name="Michael Karl Hinterdorfer" userId="c276cb87-832b-4bf2-ac0b-472e4dcf06a7" providerId="ADAL" clId="{7EE33C7E-281C-4DCE-A251-5D3CBB8E23C5}" dt="2019-02-25T19:31:56.336" v="157" actId="478"/>
          <ac:spMkLst>
            <pc:docMk/>
            <pc:sldMk cId="3908224230" sldId="256"/>
            <ac:spMk id="846" creationId="{89666848-C772-462D-93E0-76606F048450}"/>
          </ac:spMkLst>
        </pc:spChg>
        <pc:spChg chg="del mod topLvl">
          <ac:chgData name="Michael Karl Hinterdorfer" userId="c276cb87-832b-4bf2-ac0b-472e4dcf06a7" providerId="ADAL" clId="{7EE33C7E-281C-4DCE-A251-5D3CBB8E23C5}" dt="2019-02-25T19:31:56.336" v="157" actId="478"/>
          <ac:spMkLst>
            <pc:docMk/>
            <pc:sldMk cId="3908224230" sldId="256"/>
            <ac:spMk id="847" creationId="{3106DD68-8843-411E-8B25-3FA0A02A15A2}"/>
          </ac:spMkLst>
        </pc:spChg>
        <pc:spChg chg="del mod topLvl">
          <ac:chgData name="Michael Karl Hinterdorfer" userId="c276cb87-832b-4bf2-ac0b-472e4dcf06a7" providerId="ADAL" clId="{7EE33C7E-281C-4DCE-A251-5D3CBB8E23C5}" dt="2019-02-25T19:31:56.336" v="157" actId="478"/>
          <ac:spMkLst>
            <pc:docMk/>
            <pc:sldMk cId="3908224230" sldId="256"/>
            <ac:spMk id="848" creationId="{E3AB65B8-F9D3-4EB9-84EB-07E6AEA2EA5F}"/>
          </ac:spMkLst>
        </pc:spChg>
        <pc:spChg chg="del mod topLvl">
          <ac:chgData name="Michael Karl Hinterdorfer" userId="c276cb87-832b-4bf2-ac0b-472e4dcf06a7" providerId="ADAL" clId="{7EE33C7E-281C-4DCE-A251-5D3CBB8E23C5}" dt="2019-02-25T19:31:56.336" v="157" actId="478"/>
          <ac:spMkLst>
            <pc:docMk/>
            <pc:sldMk cId="3908224230" sldId="256"/>
            <ac:spMk id="849" creationId="{02804ECA-F6F1-4B89-8458-7981E1AD8C78}"/>
          </ac:spMkLst>
        </pc:spChg>
        <pc:spChg chg="del mod topLvl">
          <ac:chgData name="Michael Karl Hinterdorfer" userId="c276cb87-832b-4bf2-ac0b-472e4dcf06a7" providerId="ADAL" clId="{7EE33C7E-281C-4DCE-A251-5D3CBB8E23C5}" dt="2019-02-25T19:31:56.336" v="157" actId="478"/>
          <ac:spMkLst>
            <pc:docMk/>
            <pc:sldMk cId="3908224230" sldId="256"/>
            <ac:spMk id="850" creationId="{DD415DA9-14E8-4260-8B76-3FC1F9C4F4F2}"/>
          </ac:spMkLst>
        </pc:spChg>
        <pc:spChg chg="del mod topLvl">
          <ac:chgData name="Michael Karl Hinterdorfer" userId="c276cb87-832b-4bf2-ac0b-472e4dcf06a7" providerId="ADAL" clId="{7EE33C7E-281C-4DCE-A251-5D3CBB8E23C5}" dt="2019-02-25T19:31:56.336" v="157" actId="478"/>
          <ac:spMkLst>
            <pc:docMk/>
            <pc:sldMk cId="3908224230" sldId="256"/>
            <ac:spMk id="851" creationId="{EE76854C-A363-4935-B549-29CFF0833426}"/>
          </ac:spMkLst>
        </pc:spChg>
        <pc:spChg chg="del mod topLvl">
          <ac:chgData name="Michael Karl Hinterdorfer" userId="c276cb87-832b-4bf2-ac0b-472e4dcf06a7" providerId="ADAL" clId="{7EE33C7E-281C-4DCE-A251-5D3CBB8E23C5}" dt="2019-02-25T19:31:56.336" v="157" actId="478"/>
          <ac:spMkLst>
            <pc:docMk/>
            <pc:sldMk cId="3908224230" sldId="256"/>
            <ac:spMk id="852" creationId="{379996C7-8B93-43FB-B5FA-E509305FAFA9}"/>
          </ac:spMkLst>
        </pc:spChg>
        <pc:spChg chg="del mod topLvl">
          <ac:chgData name="Michael Karl Hinterdorfer" userId="c276cb87-832b-4bf2-ac0b-472e4dcf06a7" providerId="ADAL" clId="{7EE33C7E-281C-4DCE-A251-5D3CBB8E23C5}" dt="2019-02-25T19:31:56.336" v="157" actId="478"/>
          <ac:spMkLst>
            <pc:docMk/>
            <pc:sldMk cId="3908224230" sldId="256"/>
            <ac:spMk id="853" creationId="{B2CC056D-6FC0-4401-BC57-FB1E080E43A1}"/>
          </ac:spMkLst>
        </pc:spChg>
        <pc:spChg chg="del mod topLvl">
          <ac:chgData name="Michael Karl Hinterdorfer" userId="c276cb87-832b-4bf2-ac0b-472e4dcf06a7" providerId="ADAL" clId="{7EE33C7E-281C-4DCE-A251-5D3CBB8E23C5}" dt="2019-02-25T19:31:56.336" v="157" actId="478"/>
          <ac:spMkLst>
            <pc:docMk/>
            <pc:sldMk cId="3908224230" sldId="256"/>
            <ac:spMk id="854" creationId="{C2E535A6-CD35-4E66-A407-FC6D8352BA8C}"/>
          </ac:spMkLst>
        </pc:spChg>
        <pc:spChg chg="del mod topLvl">
          <ac:chgData name="Michael Karl Hinterdorfer" userId="c276cb87-832b-4bf2-ac0b-472e4dcf06a7" providerId="ADAL" clId="{7EE33C7E-281C-4DCE-A251-5D3CBB8E23C5}" dt="2019-02-25T19:31:56.336" v="157" actId="478"/>
          <ac:spMkLst>
            <pc:docMk/>
            <pc:sldMk cId="3908224230" sldId="256"/>
            <ac:spMk id="855" creationId="{EBC73251-BD4D-44C5-920F-FA5D95191339}"/>
          </ac:spMkLst>
        </pc:spChg>
        <pc:spChg chg="del mod topLvl">
          <ac:chgData name="Michael Karl Hinterdorfer" userId="c276cb87-832b-4bf2-ac0b-472e4dcf06a7" providerId="ADAL" clId="{7EE33C7E-281C-4DCE-A251-5D3CBB8E23C5}" dt="2019-02-25T19:31:56.336" v="157" actId="478"/>
          <ac:spMkLst>
            <pc:docMk/>
            <pc:sldMk cId="3908224230" sldId="256"/>
            <ac:spMk id="856" creationId="{DD2D689D-6FE7-492E-9F2D-B9F85DD762BF}"/>
          </ac:spMkLst>
        </pc:spChg>
        <pc:spChg chg="del mod topLvl">
          <ac:chgData name="Michael Karl Hinterdorfer" userId="c276cb87-832b-4bf2-ac0b-472e4dcf06a7" providerId="ADAL" clId="{7EE33C7E-281C-4DCE-A251-5D3CBB8E23C5}" dt="2019-02-25T19:31:56.336" v="157" actId="478"/>
          <ac:spMkLst>
            <pc:docMk/>
            <pc:sldMk cId="3908224230" sldId="256"/>
            <ac:spMk id="857" creationId="{CC4193DE-0BF0-41BF-A23C-16311D48AF27}"/>
          </ac:spMkLst>
        </pc:spChg>
        <pc:spChg chg="del mod topLvl">
          <ac:chgData name="Michael Karl Hinterdorfer" userId="c276cb87-832b-4bf2-ac0b-472e4dcf06a7" providerId="ADAL" clId="{7EE33C7E-281C-4DCE-A251-5D3CBB8E23C5}" dt="2019-02-25T19:31:56.336" v="157" actId="478"/>
          <ac:spMkLst>
            <pc:docMk/>
            <pc:sldMk cId="3908224230" sldId="256"/>
            <ac:spMk id="858" creationId="{009EB708-508A-4397-B662-F0CE156C2295}"/>
          </ac:spMkLst>
        </pc:spChg>
        <pc:spChg chg="del mod topLvl">
          <ac:chgData name="Michael Karl Hinterdorfer" userId="c276cb87-832b-4bf2-ac0b-472e4dcf06a7" providerId="ADAL" clId="{7EE33C7E-281C-4DCE-A251-5D3CBB8E23C5}" dt="2019-02-25T19:31:56.336" v="157" actId="478"/>
          <ac:spMkLst>
            <pc:docMk/>
            <pc:sldMk cId="3908224230" sldId="256"/>
            <ac:spMk id="859" creationId="{8019B8F9-8C33-4E9D-81FF-F9E16135852E}"/>
          </ac:spMkLst>
        </pc:spChg>
        <pc:spChg chg="del mod topLvl">
          <ac:chgData name="Michael Karl Hinterdorfer" userId="c276cb87-832b-4bf2-ac0b-472e4dcf06a7" providerId="ADAL" clId="{7EE33C7E-281C-4DCE-A251-5D3CBB8E23C5}" dt="2019-02-25T19:33:20.815" v="168" actId="478"/>
          <ac:spMkLst>
            <pc:docMk/>
            <pc:sldMk cId="3908224230" sldId="256"/>
            <ac:spMk id="860" creationId="{0CB3F005-A155-47DD-888D-91FE68EC5470}"/>
          </ac:spMkLst>
        </pc:spChg>
        <pc:spChg chg="del mod topLvl">
          <ac:chgData name="Michael Karl Hinterdorfer" userId="c276cb87-832b-4bf2-ac0b-472e4dcf06a7" providerId="ADAL" clId="{7EE33C7E-281C-4DCE-A251-5D3CBB8E23C5}" dt="2019-02-25T19:33:20.815" v="168" actId="478"/>
          <ac:spMkLst>
            <pc:docMk/>
            <pc:sldMk cId="3908224230" sldId="256"/>
            <ac:spMk id="861" creationId="{A0B574FD-6CBB-4AB6-B551-25B9706C3FF1}"/>
          </ac:spMkLst>
        </pc:spChg>
        <pc:spChg chg="del mod topLvl">
          <ac:chgData name="Michael Karl Hinterdorfer" userId="c276cb87-832b-4bf2-ac0b-472e4dcf06a7" providerId="ADAL" clId="{7EE33C7E-281C-4DCE-A251-5D3CBB8E23C5}" dt="2019-02-25T19:33:20.815" v="168" actId="478"/>
          <ac:spMkLst>
            <pc:docMk/>
            <pc:sldMk cId="3908224230" sldId="256"/>
            <ac:spMk id="862" creationId="{C4D71480-8E31-440A-9F49-FE1F660C736D}"/>
          </ac:spMkLst>
        </pc:spChg>
        <pc:spChg chg="del mod topLvl">
          <ac:chgData name="Michael Karl Hinterdorfer" userId="c276cb87-832b-4bf2-ac0b-472e4dcf06a7" providerId="ADAL" clId="{7EE33C7E-281C-4DCE-A251-5D3CBB8E23C5}" dt="2019-02-25T19:33:20.815" v="168" actId="478"/>
          <ac:spMkLst>
            <pc:docMk/>
            <pc:sldMk cId="3908224230" sldId="256"/>
            <ac:spMk id="863" creationId="{D375AD1E-72A5-42A1-853E-2A48E3C6D375}"/>
          </ac:spMkLst>
        </pc:spChg>
        <pc:spChg chg="del mod topLvl">
          <ac:chgData name="Michael Karl Hinterdorfer" userId="c276cb87-832b-4bf2-ac0b-472e4dcf06a7" providerId="ADAL" clId="{7EE33C7E-281C-4DCE-A251-5D3CBB8E23C5}" dt="2019-02-25T19:33:20.815" v="168" actId="478"/>
          <ac:spMkLst>
            <pc:docMk/>
            <pc:sldMk cId="3908224230" sldId="256"/>
            <ac:spMk id="864" creationId="{0AA6EE3B-F9A0-4BA2-BB08-F39DC2D5030B}"/>
          </ac:spMkLst>
        </pc:spChg>
        <pc:spChg chg="del mod topLvl">
          <ac:chgData name="Michael Karl Hinterdorfer" userId="c276cb87-832b-4bf2-ac0b-472e4dcf06a7" providerId="ADAL" clId="{7EE33C7E-281C-4DCE-A251-5D3CBB8E23C5}" dt="2019-02-25T19:33:20.815" v="168" actId="478"/>
          <ac:spMkLst>
            <pc:docMk/>
            <pc:sldMk cId="3908224230" sldId="256"/>
            <ac:spMk id="865" creationId="{40D7C790-883F-465F-9C3D-2FA9A82980C3}"/>
          </ac:spMkLst>
        </pc:spChg>
        <pc:spChg chg="del mod topLvl">
          <ac:chgData name="Michael Karl Hinterdorfer" userId="c276cb87-832b-4bf2-ac0b-472e4dcf06a7" providerId="ADAL" clId="{7EE33C7E-281C-4DCE-A251-5D3CBB8E23C5}" dt="2019-02-25T19:33:20.815" v="168" actId="478"/>
          <ac:spMkLst>
            <pc:docMk/>
            <pc:sldMk cId="3908224230" sldId="256"/>
            <ac:spMk id="866" creationId="{E317B271-194F-45B5-80B2-AB576847B00B}"/>
          </ac:spMkLst>
        </pc:spChg>
        <pc:spChg chg="del mod topLvl">
          <ac:chgData name="Michael Karl Hinterdorfer" userId="c276cb87-832b-4bf2-ac0b-472e4dcf06a7" providerId="ADAL" clId="{7EE33C7E-281C-4DCE-A251-5D3CBB8E23C5}" dt="2019-02-25T19:33:20.815" v="168" actId="478"/>
          <ac:spMkLst>
            <pc:docMk/>
            <pc:sldMk cId="3908224230" sldId="256"/>
            <ac:spMk id="867" creationId="{D7ED106E-F588-48F9-A84D-B9FA6D3C3C62}"/>
          </ac:spMkLst>
        </pc:spChg>
        <pc:spChg chg="del mod topLvl">
          <ac:chgData name="Michael Karl Hinterdorfer" userId="c276cb87-832b-4bf2-ac0b-472e4dcf06a7" providerId="ADAL" clId="{7EE33C7E-281C-4DCE-A251-5D3CBB8E23C5}" dt="2019-02-25T19:33:20.815" v="168" actId="478"/>
          <ac:spMkLst>
            <pc:docMk/>
            <pc:sldMk cId="3908224230" sldId="256"/>
            <ac:spMk id="868" creationId="{9225C5D3-4E63-4FB3-8E1A-70650DBBAC13}"/>
          </ac:spMkLst>
        </pc:spChg>
        <pc:spChg chg="del mod topLvl">
          <ac:chgData name="Michael Karl Hinterdorfer" userId="c276cb87-832b-4bf2-ac0b-472e4dcf06a7" providerId="ADAL" clId="{7EE33C7E-281C-4DCE-A251-5D3CBB8E23C5}" dt="2019-02-25T19:33:20.815" v="168" actId="478"/>
          <ac:spMkLst>
            <pc:docMk/>
            <pc:sldMk cId="3908224230" sldId="256"/>
            <ac:spMk id="869" creationId="{115BE52B-463C-43F4-A962-E647728AFE59}"/>
          </ac:spMkLst>
        </pc:spChg>
        <pc:spChg chg="del mod topLvl">
          <ac:chgData name="Michael Karl Hinterdorfer" userId="c276cb87-832b-4bf2-ac0b-472e4dcf06a7" providerId="ADAL" clId="{7EE33C7E-281C-4DCE-A251-5D3CBB8E23C5}" dt="2019-02-25T19:33:20.815" v="168" actId="478"/>
          <ac:spMkLst>
            <pc:docMk/>
            <pc:sldMk cId="3908224230" sldId="256"/>
            <ac:spMk id="870" creationId="{9A732C8D-0122-48D9-A3ED-0BD8C01EA5E4}"/>
          </ac:spMkLst>
        </pc:spChg>
        <pc:spChg chg="del mod topLvl">
          <ac:chgData name="Michael Karl Hinterdorfer" userId="c276cb87-832b-4bf2-ac0b-472e4dcf06a7" providerId="ADAL" clId="{7EE33C7E-281C-4DCE-A251-5D3CBB8E23C5}" dt="2019-02-25T19:33:20.815" v="168" actId="478"/>
          <ac:spMkLst>
            <pc:docMk/>
            <pc:sldMk cId="3908224230" sldId="256"/>
            <ac:spMk id="871" creationId="{143D0BFF-F98B-45D5-B788-875AA167093F}"/>
          </ac:spMkLst>
        </pc:spChg>
        <pc:spChg chg="del mod topLvl">
          <ac:chgData name="Michael Karl Hinterdorfer" userId="c276cb87-832b-4bf2-ac0b-472e4dcf06a7" providerId="ADAL" clId="{7EE33C7E-281C-4DCE-A251-5D3CBB8E23C5}" dt="2019-02-25T19:33:20.815" v="168" actId="478"/>
          <ac:spMkLst>
            <pc:docMk/>
            <pc:sldMk cId="3908224230" sldId="256"/>
            <ac:spMk id="872" creationId="{F8C14545-C7C7-47AA-8909-96B77C16ECF5}"/>
          </ac:spMkLst>
        </pc:spChg>
        <pc:spChg chg="del mod topLvl">
          <ac:chgData name="Michael Karl Hinterdorfer" userId="c276cb87-832b-4bf2-ac0b-472e4dcf06a7" providerId="ADAL" clId="{7EE33C7E-281C-4DCE-A251-5D3CBB8E23C5}" dt="2019-02-25T19:33:20.815" v="168" actId="478"/>
          <ac:spMkLst>
            <pc:docMk/>
            <pc:sldMk cId="3908224230" sldId="256"/>
            <ac:spMk id="873" creationId="{DCDAEBE7-F9DE-4AF5-9F82-6015F76062F1}"/>
          </ac:spMkLst>
        </pc:spChg>
        <pc:spChg chg="del mod topLvl">
          <ac:chgData name="Michael Karl Hinterdorfer" userId="c276cb87-832b-4bf2-ac0b-472e4dcf06a7" providerId="ADAL" clId="{7EE33C7E-281C-4DCE-A251-5D3CBB8E23C5}" dt="2019-02-25T19:33:20.815" v="168" actId="478"/>
          <ac:spMkLst>
            <pc:docMk/>
            <pc:sldMk cId="3908224230" sldId="256"/>
            <ac:spMk id="874" creationId="{C5634D7F-6531-4367-97D1-A7E7EFB61302}"/>
          </ac:spMkLst>
        </pc:spChg>
        <pc:spChg chg="del mod topLvl">
          <ac:chgData name="Michael Karl Hinterdorfer" userId="c276cb87-832b-4bf2-ac0b-472e4dcf06a7" providerId="ADAL" clId="{7EE33C7E-281C-4DCE-A251-5D3CBB8E23C5}" dt="2019-02-25T19:33:20.815" v="168" actId="478"/>
          <ac:spMkLst>
            <pc:docMk/>
            <pc:sldMk cId="3908224230" sldId="256"/>
            <ac:spMk id="875" creationId="{1BDF5CFB-9742-40E7-9DE1-EF2F5C389D5F}"/>
          </ac:spMkLst>
        </pc:spChg>
        <pc:spChg chg="del mod topLvl">
          <ac:chgData name="Michael Karl Hinterdorfer" userId="c276cb87-832b-4bf2-ac0b-472e4dcf06a7" providerId="ADAL" clId="{7EE33C7E-281C-4DCE-A251-5D3CBB8E23C5}" dt="2019-02-25T19:33:20.815" v="168" actId="478"/>
          <ac:spMkLst>
            <pc:docMk/>
            <pc:sldMk cId="3908224230" sldId="256"/>
            <ac:spMk id="876" creationId="{1E621E27-BE0C-4AE2-98A3-DE666A92610C}"/>
          </ac:spMkLst>
        </pc:spChg>
        <pc:spChg chg="del mod topLvl">
          <ac:chgData name="Michael Karl Hinterdorfer" userId="c276cb87-832b-4bf2-ac0b-472e4dcf06a7" providerId="ADAL" clId="{7EE33C7E-281C-4DCE-A251-5D3CBB8E23C5}" dt="2019-02-25T19:33:20.815" v="168" actId="478"/>
          <ac:spMkLst>
            <pc:docMk/>
            <pc:sldMk cId="3908224230" sldId="256"/>
            <ac:spMk id="877" creationId="{A31D23E4-58EB-4081-B200-5AC98671B002}"/>
          </ac:spMkLst>
        </pc:spChg>
        <pc:spChg chg="del mod topLvl">
          <ac:chgData name="Michael Karl Hinterdorfer" userId="c276cb87-832b-4bf2-ac0b-472e4dcf06a7" providerId="ADAL" clId="{7EE33C7E-281C-4DCE-A251-5D3CBB8E23C5}" dt="2019-02-25T19:33:20.815" v="168" actId="478"/>
          <ac:spMkLst>
            <pc:docMk/>
            <pc:sldMk cId="3908224230" sldId="256"/>
            <ac:spMk id="878" creationId="{0DDAB092-54FC-4917-AD1B-758269C62708}"/>
          </ac:spMkLst>
        </pc:spChg>
        <pc:spChg chg="del mod topLvl">
          <ac:chgData name="Michael Karl Hinterdorfer" userId="c276cb87-832b-4bf2-ac0b-472e4dcf06a7" providerId="ADAL" clId="{7EE33C7E-281C-4DCE-A251-5D3CBB8E23C5}" dt="2019-02-25T19:33:20.815" v="168" actId="478"/>
          <ac:spMkLst>
            <pc:docMk/>
            <pc:sldMk cId="3908224230" sldId="256"/>
            <ac:spMk id="879" creationId="{BB7F0878-A60C-4286-9D08-422EC484B87A}"/>
          </ac:spMkLst>
        </pc:spChg>
        <pc:spChg chg="del mod topLvl">
          <ac:chgData name="Michael Karl Hinterdorfer" userId="c276cb87-832b-4bf2-ac0b-472e4dcf06a7" providerId="ADAL" clId="{7EE33C7E-281C-4DCE-A251-5D3CBB8E23C5}" dt="2019-02-25T19:33:20.815" v="168" actId="478"/>
          <ac:spMkLst>
            <pc:docMk/>
            <pc:sldMk cId="3908224230" sldId="256"/>
            <ac:spMk id="880" creationId="{5267CA7A-7D8F-4695-807E-ACEB87C7CE6B}"/>
          </ac:spMkLst>
        </pc:spChg>
        <pc:spChg chg="del mod topLvl">
          <ac:chgData name="Michael Karl Hinterdorfer" userId="c276cb87-832b-4bf2-ac0b-472e4dcf06a7" providerId="ADAL" clId="{7EE33C7E-281C-4DCE-A251-5D3CBB8E23C5}" dt="2019-02-25T19:33:20.815" v="168" actId="478"/>
          <ac:spMkLst>
            <pc:docMk/>
            <pc:sldMk cId="3908224230" sldId="256"/>
            <ac:spMk id="881" creationId="{C702ADE3-BF07-4805-881F-FDD47323D62E}"/>
          </ac:spMkLst>
        </pc:spChg>
        <pc:spChg chg="del mod topLvl">
          <ac:chgData name="Michael Karl Hinterdorfer" userId="c276cb87-832b-4bf2-ac0b-472e4dcf06a7" providerId="ADAL" clId="{7EE33C7E-281C-4DCE-A251-5D3CBB8E23C5}" dt="2019-02-25T19:33:20.815" v="168" actId="478"/>
          <ac:spMkLst>
            <pc:docMk/>
            <pc:sldMk cId="3908224230" sldId="256"/>
            <ac:spMk id="882" creationId="{96B40391-6B53-4CDA-AE19-0C4D1C697029}"/>
          </ac:spMkLst>
        </pc:spChg>
        <pc:spChg chg="del mod topLvl">
          <ac:chgData name="Michael Karl Hinterdorfer" userId="c276cb87-832b-4bf2-ac0b-472e4dcf06a7" providerId="ADAL" clId="{7EE33C7E-281C-4DCE-A251-5D3CBB8E23C5}" dt="2019-02-25T19:33:20.815" v="168" actId="478"/>
          <ac:spMkLst>
            <pc:docMk/>
            <pc:sldMk cId="3908224230" sldId="256"/>
            <ac:spMk id="883" creationId="{10D21300-84D0-4CFE-BC5D-BBD0D696D138}"/>
          </ac:spMkLst>
        </pc:spChg>
        <pc:spChg chg="del mod topLvl">
          <ac:chgData name="Michael Karl Hinterdorfer" userId="c276cb87-832b-4bf2-ac0b-472e4dcf06a7" providerId="ADAL" clId="{7EE33C7E-281C-4DCE-A251-5D3CBB8E23C5}" dt="2019-02-25T19:33:20.815" v="168" actId="478"/>
          <ac:spMkLst>
            <pc:docMk/>
            <pc:sldMk cId="3908224230" sldId="256"/>
            <ac:spMk id="884" creationId="{80561C17-1B45-41ED-A59B-C0708A45FD52}"/>
          </ac:spMkLst>
        </pc:spChg>
        <pc:spChg chg="del mod topLvl">
          <ac:chgData name="Michael Karl Hinterdorfer" userId="c276cb87-832b-4bf2-ac0b-472e4dcf06a7" providerId="ADAL" clId="{7EE33C7E-281C-4DCE-A251-5D3CBB8E23C5}" dt="2019-02-25T19:33:20.815" v="168" actId="478"/>
          <ac:spMkLst>
            <pc:docMk/>
            <pc:sldMk cId="3908224230" sldId="256"/>
            <ac:spMk id="885" creationId="{16969DDB-3005-4BFA-A1D5-AD6DAF008E20}"/>
          </ac:spMkLst>
        </pc:spChg>
        <pc:spChg chg="del mod topLvl">
          <ac:chgData name="Michael Karl Hinterdorfer" userId="c276cb87-832b-4bf2-ac0b-472e4dcf06a7" providerId="ADAL" clId="{7EE33C7E-281C-4DCE-A251-5D3CBB8E23C5}" dt="2019-02-25T19:33:20.815" v="168" actId="478"/>
          <ac:spMkLst>
            <pc:docMk/>
            <pc:sldMk cId="3908224230" sldId="256"/>
            <ac:spMk id="886" creationId="{3153E38A-939A-46DE-9B6F-818544C4169B}"/>
          </ac:spMkLst>
        </pc:spChg>
        <pc:spChg chg="del mod topLvl">
          <ac:chgData name="Michael Karl Hinterdorfer" userId="c276cb87-832b-4bf2-ac0b-472e4dcf06a7" providerId="ADAL" clId="{7EE33C7E-281C-4DCE-A251-5D3CBB8E23C5}" dt="2019-02-25T19:33:20.815" v="168" actId="478"/>
          <ac:spMkLst>
            <pc:docMk/>
            <pc:sldMk cId="3908224230" sldId="256"/>
            <ac:spMk id="887" creationId="{733094A2-DD9A-4EAA-9D81-8E597E62F313}"/>
          </ac:spMkLst>
        </pc:spChg>
        <pc:spChg chg="del mod topLvl">
          <ac:chgData name="Michael Karl Hinterdorfer" userId="c276cb87-832b-4bf2-ac0b-472e4dcf06a7" providerId="ADAL" clId="{7EE33C7E-281C-4DCE-A251-5D3CBB8E23C5}" dt="2019-02-25T19:33:20.815" v="168" actId="478"/>
          <ac:spMkLst>
            <pc:docMk/>
            <pc:sldMk cId="3908224230" sldId="256"/>
            <ac:spMk id="888" creationId="{53E5AE78-7172-42D5-8FAD-F8490E443DCB}"/>
          </ac:spMkLst>
        </pc:spChg>
        <pc:spChg chg="del mod topLvl">
          <ac:chgData name="Michael Karl Hinterdorfer" userId="c276cb87-832b-4bf2-ac0b-472e4dcf06a7" providerId="ADAL" clId="{7EE33C7E-281C-4DCE-A251-5D3CBB8E23C5}" dt="2019-02-25T19:33:20.815" v="168" actId="478"/>
          <ac:spMkLst>
            <pc:docMk/>
            <pc:sldMk cId="3908224230" sldId="256"/>
            <ac:spMk id="889" creationId="{63307DA6-31E9-4D85-B4B5-900716AC9C35}"/>
          </ac:spMkLst>
        </pc:spChg>
        <pc:spChg chg="del mod topLvl">
          <ac:chgData name="Michael Karl Hinterdorfer" userId="c276cb87-832b-4bf2-ac0b-472e4dcf06a7" providerId="ADAL" clId="{7EE33C7E-281C-4DCE-A251-5D3CBB8E23C5}" dt="2019-02-25T19:33:20.815" v="168" actId="478"/>
          <ac:spMkLst>
            <pc:docMk/>
            <pc:sldMk cId="3908224230" sldId="256"/>
            <ac:spMk id="890" creationId="{A0B6C6EE-6F19-464D-AA01-C2E2B4ECA367}"/>
          </ac:spMkLst>
        </pc:spChg>
        <pc:spChg chg="del mod topLvl">
          <ac:chgData name="Michael Karl Hinterdorfer" userId="c276cb87-832b-4bf2-ac0b-472e4dcf06a7" providerId="ADAL" clId="{7EE33C7E-281C-4DCE-A251-5D3CBB8E23C5}" dt="2019-02-25T19:33:20.815" v="168" actId="478"/>
          <ac:spMkLst>
            <pc:docMk/>
            <pc:sldMk cId="3908224230" sldId="256"/>
            <ac:spMk id="891" creationId="{E32DB4D2-7F1F-4615-AA16-B5F2C0885C9A}"/>
          </ac:spMkLst>
        </pc:spChg>
        <pc:spChg chg="del mod topLvl">
          <ac:chgData name="Michael Karl Hinterdorfer" userId="c276cb87-832b-4bf2-ac0b-472e4dcf06a7" providerId="ADAL" clId="{7EE33C7E-281C-4DCE-A251-5D3CBB8E23C5}" dt="2019-02-25T19:33:20.815" v="168" actId="478"/>
          <ac:spMkLst>
            <pc:docMk/>
            <pc:sldMk cId="3908224230" sldId="256"/>
            <ac:spMk id="892" creationId="{3FD38194-31F8-43D8-AC9A-A4016F75EBA7}"/>
          </ac:spMkLst>
        </pc:spChg>
        <pc:spChg chg="del mod topLvl">
          <ac:chgData name="Michael Karl Hinterdorfer" userId="c276cb87-832b-4bf2-ac0b-472e4dcf06a7" providerId="ADAL" clId="{7EE33C7E-281C-4DCE-A251-5D3CBB8E23C5}" dt="2019-02-25T19:33:20.815" v="168" actId="478"/>
          <ac:spMkLst>
            <pc:docMk/>
            <pc:sldMk cId="3908224230" sldId="256"/>
            <ac:spMk id="893" creationId="{EB501455-2E6F-4328-A32E-BAAC9A122D4D}"/>
          </ac:spMkLst>
        </pc:spChg>
        <pc:spChg chg="del mod topLvl">
          <ac:chgData name="Michael Karl Hinterdorfer" userId="c276cb87-832b-4bf2-ac0b-472e4dcf06a7" providerId="ADAL" clId="{7EE33C7E-281C-4DCE-A251-5D3CBB8E23C5}" dt="2019-02-25T19:33:20.815" v="168" actId="478"/>
          <ac:spMkLst>
            <pc:docMk/>
            <pc:sldMk cId="3908224230" sldId="256"/>
            <ac:spMk id="894" creationId="{5BA22D86-A5A7-474B-BD37-66EA1836499E}"/>
          </ac:spMkLst>
        </pc:spChg>
        <pc:spChg chg="del mod topLvl">
          <ac:chgData name="Michael Karl Hinterdorfer" userId="c276cb87-832b-4bf2-ac0b-472e4dcf06a7" providerId="ADAL" clId="{7EE33C7E-281C-4DCE-A251-5D3CBB8E23C5}" dt="2019-02-25T19:33:20.815" v="168" actId="478"/>
          <ac:spMkLst>
            <pc:docMk/>
            <pc:sldMk cId="3908224230" sldId="256"/>
            <ac:spMk id="895" creationId="{F46CCBB0-DA81-47A8-9A01-33AEFB760854}"/>
          </ac:spMkLst>
        </pc:spChg>
        <pc:spChg chg="del mod topLvl">
          <ac:chgData name="Michael Karl Hinterdorfer" userId="c276cb87-832b-4bf2-ac0b-472e4dcf06a7" providerId="ADAL" clId="{7EE33C7E-281C-4DCE-A251-5D3CBB8E23C5}" dt="2019-02-25T19:33:20.815" v="168" actId="478"/>
          <ac:spMkLst>
            <pc:docMk/>
            <pc:sldMk cId="3908224230" sldId="256"/>
            <ac:spMk id="896" creationId="{3646B9B1-F73E-4FFF-A800-E67EE872FC9A}"/>
          </ac:spMkLst>
        </pc:spChg>
        <pc:spChg chg="del mod topLvl">
          <ac:chgData name="Michael Karl Hinterdorfer" userId="c276cb87-832b-4bf2-ac0b-472e4dcf06a7" providerId="ADAL" clId="{7EE33C7E-281C-4DCE-A251-5D3CBB8E23C5}" dt="2019-02-25T19:33:20.815" v="168" actId="478"/>
          <ac:spMkLst>
            <pc:docMk/>
            <pc:sldMk cId="3908224230" sldId="256"/>
            <ac:spMk id="897" creationId="{B6CC717A-9404-4021-9147-84B0494FF894}"/>
          </ac:spMkLst>
        </pc:spChg>
        <pc:spChg chg="del mod topLvl">
          <ac:chgData name="Michael Karl Hinterdorfer" userId="c276cb87-832b-4bf2-ac0b-472e4dcf06a7" providerId="ADAL" clId="{7EE33C7E-281C-4DCE-A251-5D3CBB8E23C5}" dt="2019-02-25T19:33:20.815" v="168" actId="478"/>
          <ac:spMkLst>
            <pc:docMk/>
            <pc:sldMk cId="3908224230" sldId="256"/>
            <ac:spMk id="898" creationId="{AC23731F-6AA9-4E72-91B9-18FB164F0F86}"/>
          </ac:spMkLst>
        </pc:spChg>
        <pc:spChg chg="del mod topLvl">
          <ac:chgData name="Michael Karl Hinterdorfer" userId="c276cb87-832b-4bf2-ac0b-472e4dcf06a7" providerId="ADAL" clId="{7EE33C7E-281C-4DCE-A251-5D3CBB8E23C5}" dt="2019-02-25T19:33:20.815" v="168" actId="478"/>
          <ac:spMkLst>
            <pc:docMk/>
            <pc:sldMk cId="3908224230" sldId="256"/>
            <ac:spMk id="899" creationId="{CBA7B3C6-6123-4BE4-BE92-64D3F3E76263}"/>
          </ac:spMkLst>
        </pc:spChg>
        <pc:spChg chg="del mod topLvl">
          <ac:chgData name="Michael Karl Hinterdorfer" userId="c276cb87-832b-4bf2-ac0b-472e4dcf06a7" providerId="ADAL" clId="{7EE33C7E-281C-4DCE-A251-5D3CBB8E23C5}" dt="2019-02-25T19:33:20.815" v="168" actId="478"/>
          <ac:spMkLst>
            <pc:docMk/>
            <pc:sldMk cId="3908224230" sldId="256"/>
            <ac:spMk id="900" creationId="{D1C7751E-0BBC-45DF-A360-EC58A2980536}"/>
          </ac:spMkLst>
        </pc:spChg>
        <pc:spChg chg="del mod topLvl">
          <ac:chgData name="Michael Karl Hinterdorfer" userId="c276cb87-832b-4bf2-ac0b-472e4dcf06a7" providerId="ADAL" clId="{7EE33C7E-281C-4DCE-A251-5D3CBB8E23C5}" dt="2019-02-25T19:33:20.815" v="168" actId="478"/>
          <ac:spMkLst>
            <pc:docMk/>
            <pc:sldMk cId="3908224230" sldId="256"/>
            <ac:spMk id="901" creationId="{65220927-8BC9-4ECD-BF5A-1A4B6483B3A1}"/>
          </ac:spMkLst>
        </pc:spChg>
        <pc:spChg chg="del mod topLvl">
          <ac:chgData name="Michael Karl Hinterdorfer" userId="c276cb87-832b-4bf2-ac0b-472e4dcf06a7" providerId="ADAL" clId="{7EE33C7E-281C-4DCE-A251-5D3CBB8E23C5}" dt="2019-02-25T19:33:20.815" v="168" actId="478"/>
          <ac:spMkLst>
            <pc:docMk/>
            <pc:sldMk cId="3908224230" sldId="256"/>
            <ac:spMk id="902" creationId="{8455CB19-ABEC-4270-9DBA-E53A2253DCFB}"/>
          </ac:spMkLst>
        </pc:spChg>
        <pc:spChg chg="del mod topLvl">
          <ac:chgData name="Michael Karl Hinterdorfer" userId="c276cb87-832b-4bf2-ac0b-472e4dcf06a7" providerId="ADAL" clId="{7EE33C7E-281C-4DCE-A251-5D3CBB8E23C5}" dt="2019-02-25T19:33:20.815" v="168" actId="478"/>
          <ac:spMkLst>
            <pc:docMk/>
            <pc:sldMk cId="3908224230" sldId="256"/>
            <ac:spMk id="903" creationId="{A035C5D7-07C3-473E-843B-ED6BF570669E}"/>
          </ac:spMkLst>
        </pc:spChg>
        <pc:spChg chg="del mod topLvl">
          <ac:chgData name="Michael Karl Hinterdorfer" userId="c276cb87-832b-4bf2-ac0b-472e4dcf06a7" providerId="ADAL" clId="{7EE33C7E-281C-4DCE-A251-5D3CBB8E23C5}" dt="2019-02-25T19:33:20.815" v="168" actId="478"/>
          <ac:spMkLst>
            <pc:docMk/>
            <pc:sldMk cId="3908224230" sldId="256"/>
            <ac:spMk id="904" creationId="{F6223426-3C3B-4723-9A41-12364433316C}"/>
          </ac:spMkLst>
        </pc:spChg>
        <pc:spChg chg="del mod topLvl">
          <ac:chgData name="Michael Karl Hinterdorfer" userId="c276cb87-832b-4bf2-ac0b-472e4dcf06a7" providerId="ADAL" clId="{7EE33C7E-281C-4DCE-A251-5D3CBB8E23C5}" dt="2019-02-25T19:33:20.815" v="168" actId="478"/>
          <ac:spMkLst>
            <pc:docMk/>
            <pc:sldMk cId="3908224230" sldId="256"/>
            <ac:spMk id="905" creationId="{ED14BF15-475E-4041-AF56-3C3E75C0E608}"/>
          </ac:spMkLst>
        </pc:spChg>
        <pc:spChg chg="del mod topLvl">
          <ac:chgData name="Michael Karl Hinterdorfer" userId="c276cb87-832b-4bf2-ac0b-472e4dcf06a7" providerId="ADAL" clId="{7EE33C7E-281C-4DCE-A251-5D3CBB8E23C5}" dt="2019-02-25T19:33:20.815" v="168" actId="478"/>
          <ac:spMkLst>
            <pc:docMk/>
            <pc:sldMk cId="3908224230" sldId="256"/>
            <ac:spMk id="906" creationId="{902F8890-41C7-4C6C-9169-77A8DB4482C3}"/>
          </ac:spMkLst>
        </pc:spChg>
        <pc:spChg chg="del mod topLvl">
          <ac:chgData name="Michael Karl Hinterdorfer" userId="c276cb87-832b-4bf2-ac0b-472e4dcf06a7" providerId="ADAL" clId="{7EE33C7E-281C-4DCE-A251-5D3CBB8E23C5}" dt="2019-02-25T19:33:20.815" v="168" actId="478"/>
          <ac:spMkLst>
            <pc:docMk/>
            <pc:sldMk cId="3908224230" sldId="256"/>
            <ac:spMk id="907" creationId="{F8E1167F-F842-441F-859B-1D04665073CA}"/>
          </ac:spMkLst>
        </pc:spChg>
        <pc:spChg chg="del mod topLvl">
          <ac:chgData name="Michael Karl Hinterdorfer" userId="c276cb87-832b-4bf2-ac0b-472e4dcf06a7" providerId="ADAL" clId="{7EE33C7E-281C-4DCE-A251-5D3CBB8E23C5}" dt="2019-02-25T19:33:20.815" v="168" actId="478"/>
          <ac:spMkLst>
            <pc:docMk/>
            <pc:sldMk cId="3908224230" sldId="256"/>
            <ac:spMk id="908" creationId="{154D98DB-A5C8-435B-BC27-970CC1F3C1AA}"/>
          </ac:spMkLst>
        </pc:spChg>
        <pc:spChg chg="del mod topLvl">
          <ac:chgData name="Michael Karl Hinterdorfer" userId="c276cb87-832b-4bf2-ac0b-472e4dcf06a7" providerId="ADAL" clId="{7EE33C7E-281C-4DCE-A251-5D3CBB8E23C5}" dt="2019-02-25T19:33:20.815" v="168" actId="478"/>
          <ac:spMkLst>
            <pc:docMk/>
            <pc:sldMk cId="3908224230" sldId="256"/>
            <ac:spMk id="909" creationId="{2017887C-1D7A-4DC6-87BF-4F4FE8AC25EA}"/>
          </ac:spMkLst>
        </pc:spChg>
        <pc:spChg chg="del mod topLvl">
          <ac:chgData name="Michael Karl Hinterdorfer" userId="c276cb87-832b-4bf2-ac0b-472e4dcf06a7" providerId="ADAL" clId="{7EE33C7E-281C-4DCE-A251-5D3CBB8E23C5}" dt="2019-02-25T19:33:20.815" v="168" actId="478"/>
          <ac:spMkLst>
            <pc:docMk/>
            <pc:sldMk cId="3908224230" sldId="256"/>
            <ac:spMk id="910" creationId="{AC74949F-349B-4092-B36F-2F77E69F63E7}"/>
          </ac:spMkLst>
        </pc:spChg>
        <pc:spChg chg="del mod topLvl">
          <ac:chgData name="Michael Karl Hinterdorfer" userId="c276cb87-832b-4bf2-ac0b-472e4dcf06a7" providerId="ADAL" clId="{7EE33C7E-281C-4DCE-A251-5D3CBB8E23C5}" dt="2019-02-25T19:33:20.815" v="168" actId="478"/>
          <ac:spMkLst>
            <pc:docMk/>
            <pc:sldMk cId="3908224230" sldId="256"/>
            <ac:spMk id="911" creationId="{84AA4C76-1957-41C3-9DB1-6BF78799ED5C}"/>
          </ac:spMkLst>
        </pc:spChg>
        <pc:spChg chg="del mod topLvl">
          <ac:chgData name="Michael Karl Hinterdorfer" userId="c276cb87-832b-4bf2-ac0b-472e4dcf06a7" providerId="ADAL" clId="{7EE33C7E-281C-4DCE-A251-5D3CBB8E23C5}" dt="2019-02-25T19:33:20.815" v="168" actId="478"/>
          <ac:spMkLst>
            <pc:docMk/>
            <pc:sldMk cId="3908224230" sldId="256"/>
            <ac:spMk id="912" creationId="{4F5AE0DC-8231-490C-8626-A67497CB59E3}"/>
          </ac:spMkLst>
        </pc:spChg>
        <pc:spChg chg="del mod topLvl">
          <ac:chgData name="Michael Karl Hinterdorfer" userId="c276cb87-832b-4bf2-ac0b-472e4dcf06a7" providerId="ADAL" clId="{7EE33C7E-281C-4DCE-A251-5D3CBB8E23C5}" dt="2019-02-25T19:33:20.815" v="168" actId="478"/>
          <ac:spMkLst>
            <pc:docMk/>
            <pc:sldMk cId="3908224230" sldId="256"/>
            <ac:spMk id="913" creationId="{F86B8C01-DD66-4320-9ADC-6A28BDE4519E}"/>
          </ac:spMkLst>
        </pc:spChg>
        <pc:spChg chg="del mod topLvl">
          <ac:chgData name="Michael Karl Hinterdorfer" userId="c276cb87-832b-4bf2-ac0b-472e4dcf06a7" providerId="ADAL" clId="{7EE33C7E-281C-4DCE-A251-5D3CBB8E23C5}" dt="2019-02-25T19:33:20.815" v="168" actId="478"/>
          <ac:spMkLst>
            <pc:docMk/>
            <pc:sldMk cId="3908224230" sldId="256"/>
            <ac:spMk id="914" creationId="{7C5D3100-BA20-4082-8C0E-C33882083D76}"/>
          </ac:spMkLst>
        </pc:spChg>
        <pc:spChg chg="del mod topLvl">
          <ac:chgData name="Michael Karl Hinterdorfer" userId="c276cb87-832b-4bf2-ac0b-472e4dcf06a7" providerId="ADAL" clId="{7EE33C7E-281C-4DCE-A251-5D3CBB8E23C5}" dt="2019-02-25T19:33:20.815" v="168" actId="478"/>
          <ac:spMkLst>
            <pc:docMk/>
            <pc:sldMk cId="3908224230" sldId="256"/>
            <ac:spMk id="915" creationId="{EB0AC769-80EE-4983-8D39-0BA3FC107FA1}"/>
          </ac:spMkLst>
        </pc:spChg>
        <pc:spChg chg="del mod topLvl">
          <ac:chgData name="Michael Karl Hinterdorfer" userId="c276cb87-832b-4bf2-ac0b-472e4dcf06a7" providerId="ADAL" clId="{7EE33C7E-281C-4DCE-A251-5D3CBB8E23C5}" dt="2019-02-25T19:33:20.815" v="168" actId="478"/>
          <ac:spMkLst>
            <pc:docMk/>
            <pc:sldMk cId="3908224230" sldId="256"/>
            <ac:spMk id="916" creationId="{317F0D36-D08E-48D5-AB3C-8D88C65E04F7}"/>
          </ac:spMkLst>
        </pc:spChg>
        <pc:spChg chg="del mod topLvl">
          <ac:chgData name="Michael Karl Hinterdorfer" userId="c276cb87-832b-4bf2-ac0b-472e4dcf06a7" providerId="ADAL" clId="{7EE33C7E-281C-4DCE-A251-5D3CBB8E23C5}" dt="2019-02-25T19:33:20.815" v="168" actId="478"/>
          <ac:spMkLst>
            <pc:docMk/>
            <pc:sldMk cId="3908224230" sldId="256"/>
            <ac:spMk id="917" creationId="{B90A2A16-D81A-4E05-9DAE-C02C816332BF}"/>
          </ac:spMkLst>
        </pc:spChg>
        <pc:spChg chg="del mod topLvl">
          <ac:chgData name="Michael Karl Hinterdorfer" userId="c276cb87-832b-4bf2-ac0b-472e4dcf06a7" providerId="ADAL" clId="{7EE33C7E-281C-4DCE-A251-5D3CBB8E23C5}" dt="2019-02-25T19:33:20.815" v="168" actId="478"/>
          <ac:spMkLst>
            <pc:docMk/>
            <pc:sldMk cId="3908224230" sldId="256"/>
            <ac:spMk id="918" creationId="{AC98CAE2-1ECA-454A-BE0D-CC11CEA399B8}"/>
          </ac:spMkLst>
        </pc:spChg>
        <pc:spChg chg="del mod topLvl">
          <ac:chgData name="Michael Karl Hinterdorfer" userId="c276cb87-832b-4bf2-ac0b-472e4dcf06a7" providerId="ADAL" clId="{7EE33C7E-281C-4DCE-A251-5D3CBB8E23C5}" dt="2019-02-25T19:33:20.815" v="168" actId="478"/>
          <ac:spMkLst>
            <pc:docMk/>
            <pc:sldMk cId="3908224230" sldId="256"/>
            <ac:spMk id="919" creationId="{9F539CED-9841-4E45-AB70-917F00A36CB5}"/>
          </ac:spMkLst>
        </pc:spChg>
        <pc:spChg chg="del mod topLvl">
          <ac:chgData name="Michael Karl Hinterdorfer" userId="c276cb87-832b-4bf2-ac0b-472e4dcf06a7" providerId="ADAL" clId="{7EE33C7E-281C-4DCE-A251-5D3CBB8E23C5}" dt="2019-02-25T19:33:20.815" v="168" actId="478"/>
          <ac:spMkLst>
            <pc:docMk/>
            <pc:sldMk cId="3908224230" sldId="256"/>
            <ac:spMk id="920" creationId="{E30BF1A4-8FED-4275-9445-E06D7BE32B56}"/>
          </ac:spMkLst>
        </pc:spChg>
        <pc:spChg chg="del mod topLvl">
          <ac:chgData name="Michael Karl Hinterdorfer" userId="c276cb87-832b-4bf2-ac0b-472e4dcf06a7" providerId="ADAL" clId="{7EE33C7E-281C-4DCE-A251-5D3CBB8E23C5}" dt="2019-02-25T19:33:20.815" v="168" actId="478"/>
          <ac:spMkLst>
            <pc:docMk/>
            <pc:sldMk cId="3908224230" sldId="256"/>
            <ac:spMk id="921" creationId="{C772C2E9-661E-4180-815D-A2EFF1337115}"/>
          </ac:spMkLst>
        </pc:spChg>
        <pc:spChg chg="del mod topLvl">
          <ac:chgData name="Michael Karl Hinterdorfer" userId="c276cb87-832b-4bf2-ac0b-472e4dcf06a7" providerId="ADAL" clId="{7EE33C7E-281C-4DCE-A251-5D3CBB8E23C5}" dt="2019-02-25T19:33:20.815" v="168" actId="478"/>
          <ac:spMkLst>
            <pc:docMk/>
            <pc:sldMk cId="3908224230" sldId="256"/>
            <ac:spMk id="922" creationId="{5FD33876-E3E2-4474-9AE7-68049DAC4AB8}"/>
          </ac:spMkLst>
        </pc:spChg>
        <pc:spChg chg="del mod topLvl">
          <ac:chgData name="Michael Karl Hinterdorfer" userId="c276cb87-832b-4bf2-ac0b-472e4dcf06a7" providerId="ADAL" clId="{7EE33C7E-281C-4DCE-A251-5D3CBB8E23C5}" dt="2019-02-25T19:33:20.815" v="168" actId="478"/>
          <ac:spMkLst>
            <pc:docMk/>
            <pc:sldMk cId="3908224230" sldId="256"/>
            <ac:spMk id="923" creationId="{F812F59E-6830-4056-9365-5C9907239058}"/>
          </ac:spMkLst>
        </pc:spChg>
        <pc:spChg chg="del mod topLvl">
          <ac:chgData name="Michael Karl Hinterdorfer" userId="c276cb87-832b-4bf2-ac0b-472e4dcf06a7" providerId="ADAL" clId="{7EE33C7E-281C-4DCE-A251-5D3CBB8E23C5}" dt="2019-02-25T19:33:20.815" v="168" actId="478"/>
          <ac:spMkLst>
            <pc:docMk/>
            <pc:sldMk cId="3908224230" sldId="256"/>
            <ac:spMk id="924" creationId="{2265A80E-A1A0-4204-9548-024E89D14C75}"/>
          </ac:spMkLst>
        </pc:spChg>
        <pc:spChg chg="del mod topLvl">
          <ac:chgData name="Michael Karl Hinterdorfer" userId="c276cb87-832b-4bf2-ac0b-472e4dcf06a7" providerId="ADAL" clId="{7EE33C7E-281C-4DCE-A251-5D3CBB8E23C5}" dt="2019-02-25T19:33:20.815" v="168" actId="478"/>
          <ac:spMkLst>
            <pc:docMk/>
            <pc:sldMk cId="3908224230" sldId="256"/>
            <ac:spMk id="925" creationId="{557616AA-2176-47FA-AEA8-85B1B14567A2}"/>
          </ac:spMkLst>
        </pc:spChg>
        <pc:spChg chg="del mod topLvl">
          <ac:chgData name="Michael Karl Hinterdorfer" userId="c276cb87-832b-4bf2-ac0b-472e4dcf06a7" providerId="ADAL" clId="{7EE33C7E-281C-4DCE-A251-5D3CBB8E23C5}" dt="2019-02-25T19:33:20.815" v="168" actId="478"/>
          <ac:spMkLst>
            <pc:docMk/>
            <pc:sldMk cId="3908224230" sldId="256"/>
            <ac:spMk id="926" creationId="{761E4DFE-8D22-4A0A-A93F-AF2032E33B1F}"/>
          </ac:spMkLst>
        </pc:spChg>
        <pc:spChg chg="del mod topLvl">
          <ac:chgData name="Michael Karl Hinterdorfer" userId="c276cb87-832b-4bf2-ac0b-472e4dcf06a7" providerId="ADAL" clId="{7EE33C7E-281C-4DCE-A251-5D3CBB8E23C5}" dt="2019-02-25T19:33:20.815" v="168" actId="478"/>
          <ac:spMkLst>
            <pc:docMk/>
            <pc:sldMk cId="3908224230" sldId="256"/>
            <ac:spMk id="927" creationId="{8CB3B9C6-E8C3-4AAF-B958-DF29565DBF71}"/>
          </ac:spMkLst>
        </pc:spChg>
        <pc:spChg chg="del mod topLvl">
          <ac:chgData name="Michael Karl Hinterdorfer" userId="c276cb87-832b-4bf2-ac0b-472e4dcf06a7" providerId="ADAL" clId="{7EE33C7E-281C-4DCE-A251-5D3CBB8E23C5}" dt="2019-02-25T19:33:20.815" v="168" actId="478"/>
          <ac:spMkLst>
            <pc:docMk/>
            <pc:sldMk cId="3908224230" sldId="256"/>
            <ac:spMk id="928" creationId="{6CAAA3EE-039B-4417-93BC-8260AA96140B}"/>
          </ac:spMkLst>
        </pc:spChg>
        <pc:spChg chg="del mod topLvl">
          <ac:chgData name="Michael Karl Hinterdorfer" userId="c276cb87-832b-4bf2-ac0b-472e4dcf06a7" providerId="ADAL" clId="{7EE33C7E-281C-4DCE-A251-5D3CBB8E23C5}" dt="2019-02-25T19:33:20.815" v="168" actId="478"/>
          <ac:spMkLst>
            <pc:docMk/>
            <pc:sldMk cId="3908224230" sldId="256"/>
            <ac:spMk id="929" creationId="{97573A8C-71FC-43FB-90CA-1F3E9E161720}"/>
          </ac:spMkLst>
        </pc:spChg>
        <pc:spChg chg="del mod topLvl">
          <ac:chgData name="Michael Karl Hinterdorfer" userId="c276cb87-832b-4bf2-ac0b-472e4dcf06a7" providerId="ADAL" clId="{7EE33C7E-281C-4DCE-A251-5D3CBB8E23C5}" dt="2019-02-25T19:33:20.815" v="168" actId="478"/>
          <ac:spMkLst>
            <pc:docMk/>
            <pc:sldMk cId="3908224230" sldId="256"/>
            <ac:spMk id="930" creationId="{096EAA2D-8007-43CC-9BDA-AC7912D58490}"/>
          </ac:spMkLst>
        </pc:spChg>
        <pc:spChg chg="del mod topLvl">
          <ac:chgData name="Michael Karl Hinterdorfer" userId="c276cb87-832b-4bf2-ac0b-472e4dcf06a7" providerId="ADAL" clId="{7EE33C7E-281C-4DCE-A251-5D3CBB8E23C5}" dt="2019-02-25T19:33:20.815" v="168" actId="478"/>
          <ac:spMkLst>
            <pc:docMk/>
            <pc:sldMk cId="3908224230" sldId="256"/>
            <ac:spMk id="931" creationId="{241180EE-6E82-4A13-AA55-E561578944EC}"/>
          </ac:spMkLst>
        </pc:spChg>
        <pc:spChg chg="del mod topLvl">
          <ac:chgData name="Michael Karl Hinterdorfer" userId="c276cb87-832b-4bf2-ac0b-472e4dcf06a7" providerId="ADAL" clId="{7EE33C7E-281C-4DCE-A251-5D3CBB8E23C5}" dt="2019-02-25T19:33:20.815" v="168" actId="478"/>
          <ac:spMkLst>
            <pc:docMk/>
            <pc:sldMk cId="3908224230" sldId="256"/>
            <ac:spMk id="932" creationId="{4CB34C05-9997-4DE4-BA6C-4BA6DEE2AD64}"/>
          </ac:spMkLst>
        </pc:spChg>
        <pc:spChg chg="del mod topLvl">
          <ac:chgData name="Michael Karl Hinterdorfer" userId="c276cb87-832b-4bf2-ac0b-472e4dcf06a7" providerId="ADAL" clId="{7EE33C7E-281C-4DCE-A251-5D3CBB8E23C5}" dt="2019-02-25T19:33:20.815" v="168" actId="478"/>
          <ac:spMkLst>
            <pc:docMk/>
            <pc:sldMk cId="3908224230" sldId="256"/>
            <ac:spMk id="933" creationId="{76543AA6-92C0-41B6-AE42-7C9ED4F00BD4}"/>
          </ac:spMkLst>
        </pc:spChg>
        <pc:spChg chg="del mod topLvl">
          <ac:chgData name="Michael Karl Hinterdorfer" userId="c276cb87-832b-4bf2-ac0b-472e4dcf06a7" providerId="ADAL" clId="{7EE33C7E-281C-4DCE-A251-5D3CBB8E23C5}" dt="2019-02-25T19:33:20.815" v="168" actId="478"/>
          <ac:spMkLst>
            <pc:docMk/>
            <pc:sldMk cId="3908224230" sldId="256"/>
            <ac:spMk id="934" creationId="{C43BEC0A-D9AE-4856-BCEA-A0263F0D766C}"/>
          </ac:spMkLst>
        </pc:spChg>
        <pc:spChg chg="del mod topLvl">
          <ac:chgData name="Michael Karl Hinterdorfer" userId="c276cb87-832b-4bf2-ac0b-472e4dcf06a7" providerId="ADAL" clId="{7EE33C7E-281C-4DCE-A251-5D3CBB8E23C5}" dt="2019-02-25T19:33:20.815" v="168" actId="478"/>
          <ac:spMkLst>
            <pc:docMk/>
            <pc:sldMk cId="3908224230" sldId="256"/>
            <ac:spMk id="935" creationId="{12FA9137-C49B-498D-8B7C-DBDE790BCFC3}"/>
          </ac:spMkLst>
        </pc:spChg>
        <pc:spChg chg="del mod topLvl">
          <ac:chgData name="Michael Karl Hinterdorfer" userId="c276cb87-832b-4bf2-ac0b-472e4dcf06a7" providerId="ADAL" clId="{7EE33C7E-281C-4DCE-A251-5D3CBB8E23C5}" dt="2019-02-25T19:33:20.815" v="168" actId="478"/>
          <ac:spMkLst>
            <pc:docMk/>
            <pc:sldMk cId="3908224230" sldId="256"/>
            <ac:spMk id="936" creationId="{6CBC7A80-CFF6-4678-9310-49A832024229}"/>
          </ac:spMkLst>
        </pc:spChg>
        <pc:spChg chg="del mod topLvl">
          <ac:chgData name="Michael Karl Hinterdorfer" userId="c276cb87-832b-4bf2-ac0b-472e4dcf06a7" providerId="ADAL" clId="{7EE33C7E-281C-4DCE-A251-5D3CBB8E23C5}" dt="2019-02-25T19:33:20.815" v="168" actId="478"/>
          <ac:spMkLst>
            <pc:docMk/>
            <pc:sldMk cId="3908224230" sldId="256"/>
            <ac:spMk id="937" creationId="{AB2FC2E3-40DD-4EB5-9400-AD5C5D7451D8}"/>
          </ac:spMkLst>
        </pc:spChg>
        <pc:spChg chg="del mod topLvl">
          <ac:chgData name="Michael Karl Hinterdorfer" userId="c276cb87-832b-4bf2-ac0b-472e4dcf06a7" providerId="ADAL" clId="{7EE33C7E-281C-4DCE-A251-5D3CBB8E23C5}" dt="2019-02-25T19:33:20.815" v="168" actId="478"/>
          <ac:spMkLst>
            <pc:docMk/>
            <pc:sldMk cId="3908224230" sldId="256"/>
            <ac:spMk id="938" creationId="{94C3DAA9-8823-4176-9D81-0D00A20A4D54}"/>
          </ac:spMkLst>
        </pc:spChg>
        <pc:spChg chg="del mod topLvl">
          <ac:chgData name="Michael Karl Hinterdorfer" userId="c276cb87-832b-4bf2-ac0b-472e4dcf06a7" providerId="ADAL" clId="{7EE33C7E-281C-4DCE-A251-5D3CBB8E23C5}" dt="2019-02-25T19:33:20.815" v="168" actId="478"/>
          <ac:spMkLst>
            <pc:docMk/>
            <pc:sldMk cId="3908224230" sldId="256"/>
            <ac:spMk id="939" creationId="{4C764974-A053-4AF1-BD5A-C2637F9E7DD9}"/>
          </ac:spMkLst>
        </pc:spChg>
        <pc:spChg chg="del mod topLvl">
          <ac:chgData name="Michael Karl Hinterdorfer" userId="c276cb87-832b-4bf2-ac0b-472e4dcf06a7" providerId="ADAL" clId="{7EE33C7E-281C-4DCE-A251-5D3CBB8E23C5}" dt="2019-02-25T19:33:20.815" v="168" actId="478"/>
          <ac:spMkLst>
            <pc:docMk/>
            <pc:sldMk cId="3908224230" sldId="256"/>
            <ac:spMk id="940" creationId="{102EBC1E-9823-4CAD-B4A7-E450705E93BD}"/>
          </ac:spMkLst>
        </pc:spChg>
        <pc:spChg chg="del mod topLvl">
          <ac:chgData name="Michael Karl Hinterdorfer" userId="c276cb87-832b-4bf2-ac0b-472e4dcf06a7" providerId="ADAL" clId="{7EE33C7E-281C-4DCE-A251-5D3CBB8E23C5}" dt="2019-02-25T19:33:20.815" v="168" actId="478"/>
          <ac:spMkLst>
            <pc:docMk/>
            <pc:sldMk cId="3908224230" sldId="256"/>
            <ac:spMk id="941" creationId="{B952E111-CE99-4652-ABF5-F740460C9F58}"/>
          </ac:spMkLst>
        </pc:spChg>
        <pc:spChg chg="del mod topLvl">
          <ac:chgData name="Michael Karl Hinterdorfer" userId="c276cb87-832b-4bf2-ac0b-472e4dcf06a7" providerId="ADAL" clId="{7EE33C7E-281C-4DCE-A251-5D3CBB8E23C5}" dt="2019-02-25T19:33:20.815" v="168" actId="478"/>
          <ac:spMkLst>
            <pc:docMk/>
            <pc:sldMk cId="3908224230" sldId="256"/>
            <ac:spMk id="942" creationId="{B6D283B0-3709-4361-82CE-837AD6DB776F}"/>
          </ac:spMkLst>
        </pc:spChg>
        <pc:spChg chg="del mod topLvl">
          <ac:chgData name="Michael Karl Hinterdorfer" userId="c276cb87-832b-4bf2-ac0b-472e4dcf06a7" providerId="ADAL" clId="{7EE33C7E-281C-4DCE-A251-5D3CBB8E23C5}" dt="2019-02-25T19:33:20.815" v="168" actId="478"/>
          <ac:spMkLst>
            <pc:docMk/>
            <pc:sldMk cId="3908224230" sldId="256"/>
            <ac:spMk id="943" creationId="{AE8F5062-6898-44C8-BCF0-2191690BCA20}"/>
          </ac:spMkLst>
        </pc:spChg>
        <pc:spChg chg="del mod topLvl">
          <ac:chgData name="Michael Karl Hinterdorfer" userId="c276cb87-832b-4bf2-ac0b-472e4dcf06a7" providerId="ADAL" clId="{7EE33C7E-281C-4DCE-A251-5D3CBB8E23C5}" dt="2019-02-25T19:33:20.815" v="168" actId="478"/>
          <ac:spMkLst>
            <pc:docMk/>
            <pc:sldMk cId="3908224230" sldId="256"/>
            <ac:spMk id="944" creationId="{18FEDB5C-56EC-43E9-92E8-B9853C9C6A9A}"/>
          </ac:spMkLst>
        </pc:spChg>
        <pc:spChg chg="del mod topLvl">
          <ac:chgData name="Michael Karl Hinterdorfer" userId="c276cb87-832b-4bf2-ac0b-472e4dcf06a7" providerId="ADAL" clId="{7EE33C7E-281C-4DCE-A251-5D3CBB8E23C5}" dt="2019-02-25T19:33:20.815" v="168" actId="478"/>
          <ac:spMkLst>
            <pc:docMk/>
            <pc:sldMk cId="3908224230" sldId="256"/>
            <ac:spMk id="945" creationId="{FD818106-16CB-41CC-A552-FD9C2DD65A2A}"/>
          </ac:spMkLst>
        </pc:spChg>
        <pc:spChg chg="del mod topLvl">
          <ac:chgData name="Michael Karl Hinterdorfer" userId="c276cb87-832b-4bf2-ac0b-472e4dcf06a7" providerId="ADAL" clId="{7EE33C7E-281C-4DCE-A251-5D3CBB8E23C5}" dt="2019-02-25T19:33:20.815" v="168" actId="478"/>
          <ac:spMkLst>
            <pc:docMk/>
            <pc:sldMk cId="3908224230" sldId="256"/>
            <ac:spMk id="946" creationId="{EC4D4865-4CCE-409E-AEA0-D4E96DF708C1}"/>
          </ac:spMkLst>
        </pc:spChg>
        <pc:spChg chg="del mod topLvl">
          <ac:chgData name="Michael Karl Hinterdorfer" userId="c276cb87-832b-4bf2-ac0b-472e4dcf06a7" providerId="ADAL" clId="{7EE33C7E-281C-4DCE-A251-5D3CBB8E23C5}" dt="2019-02-25T19:33:20.815" v="168" actId="478"/>
          <ac:spMkLst>
            <pc:docMk/>
            <pc:sldMk cId="3908224230" sldId="256"/>
            <ac:spMk id="947" creationId="{9F248F54-21BE-478F-B2BB-32D94618BAC8}"/>
          </ac:spMkLst>
        </pc:spChg>
        <pc:spChg chg="del mod topLvl">
          <ac:chgData name="Michael Karl Hinterdorfer" userId="c276cb87-832b-4bf2-ac0b-472e4dcf06a7" providerId="ADAL" clId="{7EE33C7E-281C-4DCE-A251-5D3CBB8E23C5}" dt="2019-02-25T19:33:20.815" v="168" actId="478"/>
          <ac:spMkLst>
            <pc:docMk/>
            <pc:sldMk cId="3908224230" sldId="256"/>
            <ac:spMk id="948" creationId="{DBB79E2D-A157-40E1-9A3F-2BA1A09E274B}"/>
          </ac:spMkLst>
        </pc:spChg>
        <pc:spChg chg="del mod topLvl">
          <ac:chgData name="Michael Karl Hinterdorfer" userId="c276cb87-832b-4bf2-ac0b-472e4dcf06a7" providerId="ADAL" clId="{7EE33C7E-281C-4DCE-A251-5D3CBB8E23C5}" dt="2019-02-25T19:33:20.815" v="168" actId="478"/>
          <ac:spMkLst>
            <pc:docMk/>
            <pc:sldMk cId="3908224230" sldId="256"/>
            <ac:spMk id="949" creationId="{01102771-874C-4A78-8791-4F46256367C0}"/>
          </ac:spMkLst>
        </pc:spChg>
        <pc:spChg chg="del mod topLvl">
          <ac:chgData name="Michael Karl Hinterdorfer" userId="c276cb87-832b-4bf2-ac0b-472e4dcf06a7" providerId="ADAL" clId="{7EE33C7E-281C-4DCE-A251-5D3CBB8E23C5}" dt="2019-02-25T19:33:20.815" v="168" actId="478"/>
          <ac:spMkLst>
            <pc:docMk/>
            <pc:sldMk cId="3908224230" sldId="256"/>
            <ac:spMk id="950" creationId="{C9C62453-6465-48E3-ABDB-63F472726095}"/>
          </ac:spMkLst>
        </pc:spChg>
        <pc:spChg chg="del mod topLvl">
          <ac:chgData name="Michael Karl Hinterdorfer" userId="c276cb87-832b-4bf2-ac0b-472e4dcf06a7" providerId="ADAL" clId="{7EE33C7E-281C-4DCE-A251-5D3CBB8E23C5}" dt="2019-02-25T19:33:20.815" v="168" actId="478"/>
          <ac:spMkLst>
            <pc:docMk/>
            <pc:sldMk cId="3908224230" sldId="256"/>
            <ac:spMk id="951" creationId="{614E740A-93F2-4CE7-8805-4A34910588E7}"/>
          </ac:spMkLst>
        </pc:spChg>
        <pc:spChg chg="del mod topLvl">
          <ac:chgData name="Michael Karl Hinterdorfer" userId="c276cb87-832b-4bf2-ac0b-472e4dcf06a7" providerId="ADAL" clId="{7EE33C7E-281C-4DCE-A251-5D3CBB8E23C5}" dt="2019-02-25T19:33:20.815" v="168" actId="478"/>
          <ac:spMkLst>
            <pc:docMk/>
            <pc:sldMk cId="3908224230" sldId="256"/>
            <ac:spMk id="952" creationId="{663868A6-780E-4D7A-9607-2BB6B44798AD}"/>
          </ac:spMkLst>
        </pc:spChg>
        <pc:spChg chg="del mod topLvl">
          <ac:chgData name="Michael Karl Hinterdorfer" userId="c276cb87-832b-4bf2-ac0b-472e4dcf06a7" providerId="ADAL" clId="{7EE33C7E-281C-4DCE-A251-5D3CBB8E23C5}" dt="2019-02-25T19:33:20.815" v="168" actId="478"/>
          <ac:spMkLst>
            <pc:docMk/>
            <pc:sldMk cId="3908224230" sldId="256"/>
            <ac:spMk id="953" creationId="{8FF0FAFA-B12B-4673-8497-467F3CB65CDD}"/>
          </ac:spMkLst>
        </pc:spChg>
        <pc:spChg chg="del mod topLvl">
          <ac:chgData name="Michael Karl Hinterdorfer" userId="c276cb87-832b-4bf2-ac0b-472e4dcf06a7" providerId="ADAL" clId="{7EE33C7E-281C-4DCE-A251-5D3CBB8E23C5}" dt="2019-02-25T19:33:20.815" v="168" actId="478"/>
          <ac:spMkLst>
            <pc:docMk/>
            <pc:sldMk cId="3908224230" sldId="256"/>
            <ac:spMk id="954" creationId="{3CB2E152-F844-42A8-AD3B-82029842AD5D}"/>
          </ac:spMkLst>
        </pc:spChg>
        <pc:spChg chg="del mod topLvl">
          <ac:chgData name="Michael Karl Hinterdorfer" userId="c276cb87-832b-4bf2-ac0b-472e4dcf06a7" providerId="ADAL" clId="{7EE33C7E-281C-4DCE-A251-5D3CBB8E23C5}" dt="2019-02-25T19:33:20.815" v="168" actId="478"/>
          <ac:spMkLst>
            <pc:docMk/>
            <pc:sldMk cId="3908224230" sldId="256"/>
            <ac:spMk id="955" creationId="{9FD47BA3-0E1D-46F7-9D93-E70BA1D5A244}"/>
          </ac:spMkLst>
        </pc:spChg>
        <pc:spChg chg="del mod topLvl">
          <ac:chgData name="Michael Karl Hinterdorfer" userId="c276cb87-832b-4bf2-ac0b-472e4dcf06a7" providerId="ADAL" clId="{7EE33C7E-281C-4DCE-A251-5D3CBB8E23C5}" dt="2019-02-25T19:33:20.815" v="168" actId="478"/>
          <ac:spMkLst>
            <pc:docMk/>
            <pc:sldMk cId="3908224230" sldId="256"/>
            <ac:spMk id="956" creationId="{D719B535-002A-4E51-A93A-DFE321360D3C}"/>
          </ac:spMkLst>
        </pc:spChg>
        <pc:spChg chg="del mod topLvl">
          <ac:chgData name="Michael Karl Hinterdorfer" userId="c276cb87-832b-4bf2-ac0b-472e4dcf06a7" providerId="ADAL" clId="{7EE33C7E-281C-4DCE-A251-5D3CBB8E23C5}" dt="2019-02-25T19:33:20.815" v="168" actId="478"/>
          <ac:spMkLst>
            <pc:docMk/>
            <pc:sldMk cId="3908224230" sldId="256"/>
            <ac:spMk id="957" creationId="{2A566146-FB8D-42D6-9952-537943F10069}"/>
          </ac:spMkLst>
        </pc:spChg>
        <pc:spChg chg="del mod topLvl">
          <ac:chgData name="Michael Karl Hinterdorfer" userId="c276cb87-832b-4bf2-ac0b-472e4dcf06a7" providerId="ADAL" clId="{7EE33C7E-281C-4DCE-A251-5D3CBB8E23C5}" dt="2019-02-25T19:33:20.815" v="168" actId="478"/>
          <ac:spMkLst>
            <pc:docMk/>
            <pc:sldMk cId="3908224230" sldId="256"/>
            <ac:spMk id="958" creationId="{7226D248-855F-4131-8699-FA7E7DB1EAC1}"/>
          </ac:spMkLst>
        </pc:spChg>
        <pc:spChg chg="del mod topLvl">
          <ac:chgData name="Michael Karl Hinterdorfer" userId="c276cb87-832b-4bf2-ac0b-472e4dcf06a7" providerId="ADAL" clId="{7EE33C7E-281C-4DCE-A251-5D3CBB8E23C5}" dt="2019-02-25T19:33:20.815" v="168" actId="478"/>
          <ac:spMkLst>
            <pc:docMk/>
            <pc:sldMk cId="3908224230" sldId="256"/>
            <ac:spMk id="959" creationId="{FECD6F21-B2B4-4F9C-8604-51B4F3ED7C17}"/>
          </ac:spMkLst>
        </pc:spChg>
        <pc:spChg chg="del mod topLvl">
          <ac:chgData name="Michael Karl Hinterdorfer" userId="c276cb87-832b-4bf2-ac0b-472e4dcf06a7" providerId="ADAL" clId="{7EE33C7E-281C-4DCE-A251-5D3CBB8E23C5}" dt="2019-02-25T19:33:20.815" v="168" actId="478"/>
          <ac:spMkLst>
            <pc:docMk/>
            <pc:sldMk cId="3908224230" sldId="256"/>
            <ac:spMk id="960" creationId="{3AD533AB-FADD-4429-A070-4AE43435C915}"/>
          </ac:spMkLst>
        </pc:spChg>
        <pc:spChg chg="del mod topLvl">
          <ac:chgData name="Michael Karl Hinterdorfer" userId="c276cb87-832b-4bf2-ac0b-472e4dcf06a7" providerId="ADAL" clId="{7EE33C7E-281C-4DCE-A251-5D3CBB8E23C5}" dt="2019-02-25T19:33:20.815" v="168" actId="478"/>
          <ac:spMkLst>
            <pc:docMk/>
            <pc:sldMk cId="3908224230" sldId="256"/>
            <ac:spMk id="961" creationId="{AB8ACDBD-2900-445F-81E7-E06427CB3E63}"/>
          </ac:spMkLst>
        </pc:spChg>
        <pc:spChg chg="del mod topLvl">
          <ac:chgData name="Michael Karl Hinterdorfer" userId="c276cb87-832b-4bf2-ac0b-472e4dcf06a7" providerId="ADAL" clId="{7EE33C7E-281C-4DCE-A251-5D3CBB8E23C5}" dt="2019-02-25T19:33:20.815" v="168" actId="478"/>
          <ac:spMkLst>
            <pc:docMk/>
            <pc:sldMk cId="3908224230" sldId="256"/>
            <ac:spMk id="962" creationId="{C7D29AA7-FECE-43A0-A6F7-5A928FBBEAF2}"/>
          </ac:spMkLst>
        </pc:spChg>
        <pc:spChg chg="del mod topLvl">
          <ac:chgData name="Michael Karl Hinterdorfer" userId="c276cb87-832b-4bf2-ac0b-472e4dcf06a7" providerId="ADAL" clId="{7EE33C7E-281C-4DCE-A251-5D3CBB8E23C5}" dt="2019-02-25T19:33:20.815" v="168" actId="478"/>
          <ac:spMkLst>
            <pc:docMk/>
            <pc:sldMk cId="3908224230" sldId="256"/>
            <ac:spMk id="963" creationId="{D59BF388-6658-4903-AF29-7A8EA0C82E45}"/>
          </ac:spMkLst>
        </pc:spChg>
        <pc:spChg chg="del mod topLvl">
          <ac:chgData name="Michael Karl Hinterdorfer" userId="c276cb87-832b-4bf2-ac0b-472e4dcf06a7" providerId="ADAL" clId="{7EE33C7E-281C-4DCE-A251-5D3CBB8E23C5}" dt="2019-02-25T19:33:20.815" v="168" actId="478"/>
          <ac:spMkLst>
            <pc:docMk/>
            <pc:sldMk cId="3908224230" sldId="256"/>
            <ac:spMk id="964" creationId="{2C8D7728-D283-4643-B2A2-F8E54FC6AAF0}"/>
          </ac:spMkLst>
        </pc:spChg>
        <pc:spChg chg="del mod topLvl">
          <ac:chgData name="Michael Karl Hinterdorfer" userId="c276cb87-832b-4bf2-ac0b-472e4dcf06a7" providerId="ADAL" clId="{7EE33C7E-281C-4DCE-A251-5D3CBB8E23C5}" dt="2019-02-25T19:33:20.815" v="168" actId="478"/>
          <ac:spMkLst>
            <pc:docMk/>
            <pc:sldMk cId="3908224230" sldId="256"/>
            <ac:spMk id="965" creationId="{7F7D2755-CA6D-41E2-A12D-687C7148DCFF}"/>
          </ac:spMkLst>
        </pc:spChg>
        <pc:spChg chg="del mod topLvl">
          <ac:chgData name="Michael Karl Hinterdorfer" userId="c276cb87-832b-4bf2-ac0b-472e4dcf06a7" providerId="ADAL" clId="{7EE33C7E-281C-4DCE-A251-5D3CBB8E23C5}" dt="2019-02-25T19:33:20.815" v="168" actId="478"/>
          <ac:spMkLst>
            <pc:docMk/>
            <pc:sldMk cId="3908224230" sldId="256"/>
            <ac:spMk id="966" creationId="{A0777D24-6B82-4000-89B8-89AD1D2D2585}"/>
          </ac:spMkLst>
        </pc:spChg>
        <pc:spChg chg="del mod topLvl">
          <ac:chgData name="Michael Karl Hinterdorfer" userId="c276cb87-832b-4bf2-ac0b-472e4dcf06a7" providerId="ADAL" clId="{7EE33C7E-281C-4DCE-A251-5D3CBB8E23C5}" dt="2019-02-25T19:33:20.815" v="168" actId="478"/>
          <ac:spMkLst>
            <pc:docMk/>
            <pc:sldMk cId="3908224230" sldId="256"/>
            <ac:spMk id="967" creationId="{175629C1-AE40-492E-9EF5-6F06B59EAAA3}"/>
          </ac:spMkLst>
        </pc:spChg>
        <pc:spChg chg="del mod topLvl">
          <ac:chgData name="Michael Karl Hinterdorfer" userId="c276cb87-832b-4bf2-ac0b-472e4dcf06a7" providerId="ADAL" clId="{7EE33C7E-281C-4DCE-A251-5D3CBB8E23C5}" dt="2019-02-25T19:33:20.815" v="168" actId="478"/>
          <ac:spMkLst>
            <pc:docMk/>
            <pc:sldMk cId="3908224230" sldId="256"/>
            <ac:spMk id="968" creationId="{F78C2EB4-B1F7-4A44-B8F1-D63C75CDB7AE}"/>
          </ac:spMkLst>
        </pc:spChg>
        <pc:spChg chg="del mod topLvl">
          <ac:chgData name="Michael Karl Hinterdorfer" userId="c276cb87-832b-4bf2-ac0b-472e4dcf06a7" providerId="ADAL" clId="{7EE33C7E-281C-4DCE-A251-5D3CBB8E23C5}" dt="2019-02-25T19:33:20.815" v="168" actId="478"/>
          <ac:spMkLst>
            <pc:docMk/>
            <pc:sldMk cId="3908224230" sldId="256"/>
            <ac:spMk id="969" creationId="{3691F187-8BC3-4698-853D-FE28EBD043FD}"/>
          </ac:spMkLst>
        </pc:spChg>
        <pc:spChg chg="del mod topLvl">
          <ac:chgData name="Michael Karl Hinterdorfer" userId="c276cb87-832b-4bf2-ac0b-472e4dcf06a7" providerId="ADAL" clId="{7EE33C7E-281C-4DCE-A251-5D3CBB8E23C5}" dt="2019-02-25T19:33:20.815" v="168" actId="478"/>
          <ac:spMkLst>
            <pc:docMk/>
            <pc:sldMk cId="3908224230" sldId="256"/>
            <ac:spMk id="970" creationId="{5DA74FE1-23FF-44CD-9CCD-29E2FB89BA11}"/>
          </ac:spMkLst>
        </pc:spChg>
        <pc:spChg chg="del mod topLvl">
          <ac:chgData name="Michael Karl Hinterdorfer" userId="c276cb87-832b-4bf2-ac0b-472e4dcf06a7" providerId="ADAL" clId="{7EE33C7E-281C-4DCE-A251-5D3CBB8E23C5}" dt="2019-02-25T19:33:20.815" v="168" actId="478"/>
          <ac:spMkLst>
            <pc:docMk/>
            <pc:sldMk cId="3908224230" sldId="256"/>
            <ac:spMk id="971" creationId="{64D39B1D-86F8-4462-87B1-88B7A31139B9}"/>
          </ac:spMkLst>
        </pc:spChg>
        <pc:spChg chg="del mod topLvl">
          <ac:chgData name="Michael Karl Hinterdorfer" userId="c276cb87-832b-4bf2-ac0b-472e4dcf06a7" providerId="ADAL" clId="{7EE33C7E-281C-4DCE-A251-5D3CBB8E23C5}" dt="2019-02-25T19:33:20.815" v="168" actId="478"/>
          <ac:spMkLst>
            <pc:docMk/>
            <pc:sldMk cId="3908224230" sldId="256"/>
            <ac:spMk id="972" creationId="{5BDAB2D7-70EF-4074-83FA-5F7A45A3AB66}"/>
          </ac:spMkLst>
        </pc:spChg>
        <pc:spChg chg="del mod topLvl">
          <ac:chgData name="Michael Karl Hinterdorfer" userId="c276cb87-832b-4bf2-ac0b-472e4dcf06a7" providerId="ADAL" clId="{7EE33C7E-281C-4DCE-A251-5D3CBB8E23C5}" dt="2019-02-25T19:33:20.815" v="168" actId="478"/>
          <ac:spMkLst>
            <pc:docMk/>
            <pc:sldMk cId="3908224230" sldId="256"/>
            <ac:spMk id="973" creationId="{C88DB298-DA1B-481F-B6D2-48009DF5D804}"/>
          </ac:spMkLst>
        </pc:spChg>
        <pc:spChg chg="del mod topLvl">
          <ac:chgData name="Michael Karl Hinterdorfer" userId="c276cb87-832b-4bf2-ac0b-472e4dcf06a7" providerId="ADAL" clId="{7EE33C7E-281C-4DCE-A251-5D3CBB8E23C5}" dt="2019-02-25T19:33:20.815" v="168" actId="478"/>
          <ac:spMkLst>
            <pc:docMk/>
            <pc:sldMk cId="3908224230" sldId="256"/>
            <ac:spMk id="974" creationId="{98248C76-9FD5-47A9-AE09-7643F8E08898}"/>
          </ac:spMkLst>
        </pc:spChg>
        <pc:spChg chg="del mod topLvl">
          <ac:chgData name="Michael Karl Hinterdorfer" userId="c276cb87-832b-4bf2-ac0b-472e4dcf06a7" providerId="ADAL" clId="{7EE33C7E-281C-4DCE-A251-5D3CBB8E23C5}" dt="2019-02-25T19:33:20.815" v="168" actId="478"/>
          <ac:spMkLst>
            <pc:docMk/>
            <pc:sldMk cId="3908224230" sldId="256"/>
            <ac:spMk id="975" creationId="{FAE1BD5C-57D1-4494-B629-4675FC00DD8E}"/>
          </ac:spMkLst>
        </pc:spChg>
        <pc:spChg chg="del mod topLvl">
          <ac:chgData name="Michael Karl Hinterdorfer" userId="c276cb87-832b-4bf2-ac0b-472e4dcf06a7" providerId="ADAL" clId="{7EE33C7E-281C-4DCE-A251-5D3CBB8E23C5}" dt="2019-02-25T19:33:20.815" v="168" actId="478"/>
          <ac:spMkLst>
            <pc:docMk/>
            <pc:sldMk cId="3908224230" sldId="256"/>
            <ac:spMk id="976" creationId="{597C2E29-DC67-4D4A-A859-FFC983225BDC}"/>
          </ac:spMkLst>
        </pc:spChg>
        <pc:spChg chg="del mod topLvl">
          <ac:chgData name="Michael Karl Hinterdorfer" userId="c276cb87-832b-4bf2-ac0b-472e4dcf06a7" providerId="ADAL" clId="{7EE33C7E-281C-4DCE-A251-5D3CBB8E23C5}" dt="2019-02-25T19:33:20.815" v="168" actId="478"/>
          <ac:spMkLst>
            <pc:docMk/>
            <pc:sldMk cId="3908224230" sldId="256"/>
            <ac:spMk id="977" creationId="{0464B3EF-8178-4CDE-B794-B142A6116CF1}"/>
          </ac:spMkLst>
        </pc:spChg>
        <pc:spChg chg="del mod topLvl">
          <ac:chgData name="Michael Karl Hinterdorfer" userId="c276cb87-832b-4bf2-ac0b-472e4dcf06a7" providerId="ADAL" clId="{7EE33C7E-281C-4DCE-A251-5D3CBB8E23C5}" dt="2019-02-25T19:33:20.815" v="168" actId="478"/>
          <ac:spMkLst>
            <pc:docMk/>
            <pc:sldMk cId="3908224230" sldId="256"/>
            <ac:spMk id="978" creationId="{CEDBE806-FC60-4DAB-8A77-86F45FD0AA63}"/>
          </ac:spMkLst>
        </pc:spChg>
        <pc:spChg chg="del mod topLvl">
          <ac:chgData name="Michael Karl Hinterdorfer" userId="c276cb87-832b-4bf2-ac0b-472e4dcf06a7" providerId="ADAL" clId="{7EE33C7E-281C-4DCE-A251-5D3CBB8E23C5}" dt="2019-02-25T19:33:20.815" v="168" actId="478"/>
          <ac:spMkLst>
            <pc:docMk/>
            <pc:sldMk cId="3908224230" sldId="256"/>
            <ac:spMk id="979" creationId="{9F4E6247-3153-4B0E-A40F-B562249AD3CC}"/>
          </ac:spMkLst>
        </pc:spChg>
        <pc:spChg chg="del mod topLvl">
          <ac:chgData name="Michael Karl Hinterdorfer" userId="c276cb87-832b-4bf2-ac0b-472e4dcf06a7" providerId="ADAL" clId="{7EE33C7E-281C-4DCE-A251-5D3CBB8E23C5}" dt="2019-02-25T19:33:20.815" v="168" actId="478"/>
          <ac:spMkLst>
            <pc:docMk/>
            <pc:sldMk cId="3908224230" sldId="256"/>
            <ac:spMk id="980" creationId="{5DD88F3A-5324-4092-8D42-40D9A8861AEE}"/>
          </ac:spMkLst>
        </pc:spChg>
        <pc:spChg chg="del mod topLvl">
          <ac:chgData name="Michael Karl Hinterdorfer" userId="c276cb87-832b-4bf2-ac0b-472e4dcf06a7" providerId="ADAL" clId="{7EE33C7E-281C-4DCE-A251-5D3CBB8E23C5}" dt="2019-02-25T19:33:20.815" v="168" actId="478"/>
          <ac:spMkLst>
            <pc:docMk/>
            <pc:sldMk cId="3908224230" sldId="256"/>
            <ac:spMk id="981" creationId="{E1EA3C1F-158C-4D89-8BEE-4CAD36C9B31C}"/>
          </ac:spMkLst>
        </pc:spChg>
        <pc:spChg chg="del mod topLvl">
          <ac:chgData name="Michael Karl Hinterdorfer" userId="c276cb87-832b-4bf2-ac0b-472e4dcf06a7" providerId="ADAL" clId="{7EE33C7E-281C-4DCE-A251-5D3CBB8E23C5}" dt="2019-02-25T19:33:20.815" v="168" actId="478"/>
          <ac:spMkLst>
            <pc:docMk/>
            <pc:sldMk cId="3908224230" sldId="256"/>
            <ac:spMk id="982" creationId="{B349E11F-FA51-4A04-8195-E3FECA1769B9}"/>
          </ac:spMkLst>
        </pc:spChg>
        <pc:spChg chg="del mod topLvl">
          <ac:chgData name="Michael Karl Hinterdorfer" userId="c276cb87-832b-4bf2-ac0b-472e4dcf06a7" providerId="ADAL" clId="{7EE33C7E-281C-4DCE-A251-5D3CBB8E23C5}" dt="2019-02-25T19:33:20.815" v="168" actId="478"/>
          <ac:spMkLst>
            <pc:docMk/>
            <pc:sldMk cId="3908224230" sldId="256"/>
            <ac:spMk id="983" creationId="{1B6A1EE2-4154-449D-8EE5-8F45EEF50922}"/>
          </ac:spMkLst>
        </pc:spChg>
        <pc:spChg chg="del mod topLvl">
          <ac:chgData name="Michael Karl Hinterdorfer" userId="c276cb87-832b-4bf2-ac0b-472e4dcf06a7" providerId="ADAL" clId="{7EE33C7E-281C-4DCE-A251-5D3CBB8E23C5}" dt="2019-02-25T19:33:20.815" v="168" actId="478"/>
          <ac:spMkLst>
            <pc:docMk/>
            <pc:sldMk cId="3908224230" sldId="256"/>
            <ac:spMk id="984" creationId="{89CCE067-6036-4A7F-A04C-50A52EF4E2D0}"/>
          </ac:spMkLst>
        </pc:spChg>
        <pc:spChg chg="del mod topLvl">
          <ac:chgData name="Michael Karl Hinterdorfer" userId="c276cb87-832b-4bf2-ac0b-472e4dcf06a7" providerId="ADAL" clId="{7EE33C7E-281C-4DCE-A251-5D3CBB8E23C5}" dt="2019-02-25T19:33:20.815" v="168" actId="478"/>
          <ac:spMkLst>
            <pc:docMk/>
            <pc:sldMk cId="3908224230" sldId="256"/>
            <ac:spMk id="985" creationId="{371B845B-1EB0-4C7B-A492-10259F335135}"/>
          </ac:spMkLst>
        </pc:spChg>
        <pc:spChg chg="del mod topLvl">
          <ac:chgData name="Michael Karl Hinterdorfer" userId="c276cb87-832b-4bf2-ac0b-472e4dcf06a7" providerId="ADAL" clId="{7EE33C7E-281C-4DCE-A251-5D3CBB8E23C5}" dt="2019-02-25T19:33:20.815" v="168" actId="478"/>
          <ac:spMkLst>
            <pc:docMk/>
            <pc:sldMk cId="3908224230" sldId="256"/>
            <ac:spMk id="986" creationId="{C31EEF67-EBD0-45B3-89BC-19D6997FD05B}"/>
          </ac:spMkLst>
        </pc:spChg>
        <pc:spChg chg="del mod topLvl">
          <ac:chgData name="Michael Karl Hinterdorfer" userId="c276cb87-832b-4bf2-ac0b-472e4dcf06a7" providerId="ADAL" clId="{7EE33C7E-281C-4DCE-A251-5D3CBB8E23C5}" dt="2019-02-25T19:33:20.815" v="168" actId="478"/>
          <ac:spMkLst>
            <pc:docMk/>
            <pc:sldMk cId="3908224230" sldId="256"/>
            <ac:spMk id="987" creationId="{8C6E47FA-8E81-48DB-B0C3-828D7FF217E2}"/>
          </ac:spMkLst>
        </pc:spChg>
        <pc:spChg chg="del mod topLvl">
          <ac:chgData name="Michael Karl Hinterdorfer" userId="c276cb87-832b-4bf2-ac0b-472e4dcf06a7" providerId="ADAL" clId="{7EE33C7E-281C-4DCE-A251-5D3CBB8E23C5}" dt="2019-02-25T19:33:20.815" v="168" actId="478"/>
          <ac:spMkLst>
            <pc:docMk/>
            <pc:sldMk cId="3908224230" sldId="256"/>
            <ac:spMk id="988" creationId="{65C77D91-B81A-4EE9-80BD-55CB4E366C4A}"/>
          </ac:spMkLst>
        </pc:spChg>
        <pc:spChg chg="del mod topLvl">
          <ac:chgData name="Michael Karl Hinterdorfer" userId="c276cb87-832b-4bf2-ac0b-472e4dcf06a7" providerId="ADAL" clId="{7EE33C7E-281C-4DCE-A251-5D3CBB8E23C5}" dt="2019-02-25T19:33:20.815" v="168" actId="478"/>
          <ac:spMkLst>
            <pc:docMk/>
            <pc:sldMk cId="3908224230" sldId="256"/>
            <ac:spMk id="989" creationId="{220FD714-3F6B-4706-BA72-79423176513D}"/>
          </ac:spMkLst>
        </pc:spChg>
        <pc:spChg chg="del mod topLvl">
          <ac:chgData name="Michael Karl Hinterdorfer" userId="c276cb87-832b-4bf2-ac0b-472e4dcf06a7" providerId="ADAL" clId="{7EE33C7E-281C-4DCE-A251-5D3CBB8E23C5}" dt="2019-02-25T19:33:20.815" v="168" actId="478"/>
          <ac:spMkLst>
            <pc:docMk/>
            <pc:sldMk cId="3908224230" sldId="256"/>
            <ac:spMk id="990" creationId="{3D325E65-1551-43EA-B73D-F0E110E67C6A}"/>
          </ac:spMkLst>
        </pc:spChg>
        <pc:spChg chg="del mod topLvl">
          <ac:chgData name="Michael Karl Hinterdorfer" userId="c276cb87-832b-4bf2-ac0b-472e4dcf06a7" providerId="ADAL" clId="{7EE33C7E-281C-4DCE-A251-5D3CBB8E23C5}" dt="2019-02-25T19:33:20.815" v="168" actId="478"/>
          <ac:spMkLst>
            <pc:docMk/>
            <pc:sldMk cId="3908224230" sldId="256"/>
            <ac:spMk id="991" creationId="{BDCD2CF0-3E25-4C88-ADB6-F1E065121E2A}"/>
          </ac:spMkLst>
        </pc:spChg>
        <pc:spChg chg="del mod topLvl">
          <ac:chgData name="Michael Karl Hinterdorfer" userId="c276cb87-832b-4bf2-ac0b-472e4dcf06a7" providerId="ADAL" clId="{7EE33C7E-281C-4DCE-A251-5D3CBB8E23C5}" dt="2019-02-25T19:33:20.815" v="168" actId="478"/>
          <ac:spMkLst>
            <pc:docMk/>
            <pc:sldMk cId="3908224230" sldId="256"/>
            <ac:spMk id="992" creationId="{F9384874-A9B6-4A43-B014-1420DF408FAA}"/>
          </ac:spMkLst>
        </pc:spChg>
        <pc:spChg chg="del mod topLvl">
          <ac:chgData name="Michael Karl Hinterdorfer" userId="c276cb87-832b-4bf2-ac0b-472e4dcf06a7" providerId="ADAL" clId="{7EE33C7E-281C-4DCE-A251-5D3CBB8E23C5}" dt="2019-02-25T19:33:20.815" v="168" actId="478"/>
          <ac:spMkLst>
            <pc:docMk/>
            <pc:sldMk cId="3908224230" sldId="256"/>
            <ac:spMk id="993" creationId="{FE701ECE-1CEA-4788-B867-51DFADAF8BD0}"/>
          </ac:spMkLst>
        </pc:spChg>
        <pc:spChg chg="del mod topLvl">
          <ac:chgData name="Michael Karl Hinterdorfer" userId="c276cb87-832b-4bf2-ac0b-472e4dcf06a7" providerId="ADAL" clId="{7EE33C7E-281C-4DCE-A251-5D3CBB8E23C5}" dt="2019-02-25T19:33:20.815" v="168" actId="478"/>
          <ac:spMkLst>
            <pc:docMk/>
            <pc:sldMk cId="3908224230" sldId="256"/>
            <ac:spMk id="994" creationId="{31ADB88A-A95A-4EAD-9EDF-7A07B386C9ED}"/>
          </ac:spMkLst>
        </pc:spChg>
        <pc:spChg chg="del mod topLvl">
          <ac:chgData name="Michael Karl Hinterdorfer" userId="c276cb87-832b-4bf2-ac0b-472e4dcf06a7" providerId="ADAL" clId="{7EE33C7E-281C-4DCE-A251-5D3CBB8E23C5}" dt="2019-02-25T19:33:20.815" v="168" actId="478"/>
          <ac:spMkLst>
            <pc:docMk/>
            <pc:sldMk cId="3908224230" sldId="256"/>
            <ac:spMk id="995" creationId="{096CC1F4-EE10-4C28-80C5-4F9451E0C415}"/>
          </ac:spMkLst>
        </pc:spChg>
        <pc:spChg chg="del mod topLvl">
          <ac:chgData name="Michael Karl Hinterdorfer" userId="c276cb87-832b-4bf2-ac0b-472e4dcf06a7" providerId="ADAL" clId="{7EE33C7E-281C-4DCE-A251-5D3CBB8E23C5}" dt="2019-02-25T19:33:20.815" v="168" actId="478"/>
          <ac:spMkLst>
            <pc:docMk/>
            <pc:sldMk cId="3908224230" sldId="256"/>
            <ac:spMk id="996" creationId="{9E471119-4AA6-4C93-84F5-DDC0A2B78B31}"/>
          </ac:spMkLst>
        </pc:spChg>
        <pc:spChg chg="del mod topLvl">
          <ac:chgData name="Michael Karl Hinterdorfer" userId="c276cb87-832b-4bf2-ac0b-472e4dcf06a7" providerId="ADAL" clId="{7EE33C7E-281C-4DCE-A251-5D3CBB8E23C5}" dt="2019-02-25T19:33:20.815" v="168" actId="478"/>
          <ac:spMkLst>
            <pc:docMk/>
            <pc:sldMk cId="3908224230" sldId="256"/>
            <ac:spMk id="997" creationId="{B182FA82-44D1-4D04-B411-A216D96770C7}"/>
          </ac:spMkLst>
        </pc:spChg>
        <pc:spChg chg="del mod topLvl">
          <ac:chgData name="Michael Karl Hinterdorfer" userId="c276cb87-832b-4bf2-ac0b-472e4dcf06a7" providerId="ADAL" clId="{7EE33C7E-281C-4DCE-A251-5D3CBB8E23C5}" dt="2019-02-25T19:33:20.815" v="168" actId="478"/>
          <ac:spMkLst>
            <pc:docMk/>
            <pc:sldMk cId="3908224230" sldId="256"/>
            <ac:spMk id="998" creationId="{22781EA1-7619-44B8-881A-731D7B45F6AA}"/>
          </ac:spMkLst>
        </pc:spChg>
        <pc:spChg chg="del mod topLvl">
          <ac:chgData name="Michael Karl Hinterdorfer" userId="c276cb87-832b-4bf2-ac0b-472e4dcf06a7" providerId="ADAL" clId="{7EE33C7E-281C-4DCE-A251-5D3CBB8E23C5}" dt="2019-02-25T19:33:20.815" v="168" actId="478"/>
          <ac:spMkLst>
            <pc:docMk/>
            <pc:sldMk cId="3908224230" sldId="256"/>
            <ac:spMk id="999" creationId="{6F3A9F6F-BFD5-445C-9130-7EDF94005D7C}"/>
          </ac:spMkLst>
        </pc:spChg>
        <pc:spChg chg="del mod topLvl">
          <ac:chgData name="Michael Karl Hinterdorfer" userId="c276cb87-832b-4bf2-ac0b-472e4dcf06a7" providerId="ADAL" clId="{7EE33C7E-281C-4DCE-A251-5D3CBB8E23C5}" dt="2019-02-25T19:33:20.815" v="168" actId="478"/>
          <ac:spMkLst>
            <pc:docMk/>
            <pc:sldMk cId="3908224230" sldId="256"/>
            <ac:spMk id="1000" creationId="{2FF69408-5BEA-489F-8FF4-4543FB344E08}"/>
          </ac:spMkLst>
        </pc:spChg>
        <pc:spChg chg="del mod topLvl">
          <ac:chgData name="Michael Karl Hinterdorfer" userId="c276cb87-832b-4bf2-ac0b-472e4dcf06a7" providerId="ADAL" clId="{7EE33C7E-281C-4DCE-A251-5D3CBB8E23C5}" dt="2019-02-25T19:33:20.815" v="168" actId="478"/>
          <ac:spMkLst>
            <pc:docMk/>
            <pc:sldMk cId="3908224230" sldId="256"/>
            <ac:spMk id="1001" creationId="{DAFA4F27-D87D-44BF-8E37-813EFF0C68FC}"/>
          </ac:spMkLst>
        </pc:spChg>
        <pc:spChg chg="del mod topLvl">
          <ac:chgData name="Michael Karl Hinterdorfer" userId="c276cb87-832b-4bf2-ac0b-472e4dcf06a7" providerId="ADAL" clId="{7EE33C7E-281C-4DCE-A251-5D3CBB8E23C5}" dt="2019-02-25T19:33:20.815" v="168" actId="478"/>
          <ac:spMkLst>
            <pc:docMk/>
            <pc:sldMk cId="3908224230" sldId="256"/>
            <ac:spMk id="1002" creationId="{F45F1F19-C2F8-451B-AC42-230CADC9B899}"/>
          </ac:spMkLst>
        </pc:spChg>
        <pc:spChg chg="del mod topLvl">
          <ac:chgData name="Michael Karl Hinterdorfer" userId="c276cb87-832b-4bf2-ac0b-472e4dcf06a7" providerId="ADAL" clId="{7EE33C7E-281C-4DCE-A251-5D3CBB8E23C5}" dt="2019-02-25T19:33:20.815" v="168" actId="478"/>
          <ac:spMkLst>
            <pc:docMk/>
            <pc:sldMk cId="3908224230" sldId="256"/>
            <ac:spMk id="1003" creationId="{9DEF20AA-16B3-4405-BB70-EB5FB8334C89}"/>
          </ac:spMkLst>
        </pc:spChg>
        <pc:spChg chg="del mod topLvl">
          <ac:chgData name="Michael Karl Hinterdorfer" userId="c276cb87-832b-4bf2-ac0b-472e4dcf06a7" providerId="ADAL" clId="{7EE33C7E-281C-4DCE-A251-5D3CBB8E23C5}" dt="2019-02-25T19:33:20.815" v="168" actId="478"/>
          <ac:spMkLst>
            <pc:docMk/>
            <pc:sldMk cId="3908224230" sldId="256"/>
            <ac:spMk id="1004" creationId="{FE748CFC-0B56-4002-975F-533F43F6472B}"/>
          </ac:spMkLst>
        </pc:spChg>
        <pc:spChg chg="del mod topLvl">
          <ac:chgData name="Michael Karl Hinterdorfer" userId="c276cb87-832b-4bf2-ac0b-472e4dcf06a7" providerId="ADAL" clId="{7EE33C7E-281C-4DCE-A251-5D3CBB8E23C5}" dt="2019-02-25T19:33:20.815" v="168" actId="478"/>
          <ac:spMkLst>
            <pc:docMk/>
            <pc:sldMk cId="3908224230" sldId="256"/>
            <ac:spMk id="1005" creationId="{A290AF3C-779A-4A87-A009-292D3F7C68E0}"/>
          </ac:spMkLst>
        </pc:spChg>
        <pc:spChg chg="del mod topLvl">
          <ac:chgData name="Michael Karl Hinterdorfer" userId="c276cb87-832b-4bf2-ac0b-472e4dcf06a7" providerId="ADAL" clId="{7EE33C7E-281C-4DCE-A251-5D3CBB8E23C5}" dt="2019-02-25T19:33:20.815" v="168" actId="478"/>
          <ac:spMkLst>
            <pc:docMk/>
            <pc:sldMk cId="3908224230" sldId="256"/>
            <ac:spMk id="1006" creationId="{77092010-E892-416D-BC81-29462EE5B34D}"/>
          </ac:spMkLst>
        </pc:spChg>
        <pc:spChg chg="del mod topLvl">
          <ac:chgData name="Michael Karl Hinterdorfer" userId="c276cb87-832b-4bf2-ac0b-472e4dcf06a7" providerId="ADAL" clId="{7EE33C7E-281C-4DCE-A251-5D3CBB8E23C5}" dt="2019-02-25T19:33:20.815" v="168" actId="478"/>
          <ac:spMkLst>
            <pc:docMk/>
            <pc:sldMk cId="3908224230" sldId="256"/>
            <ac:spMk id="1007" creationId="{6B7A8E94-F15A-49CF-A3BD-FDF29A244E78}"/>
          </ac:spMkLst>
        </pc:spChg>
        <pc:spChg chg="del mod topLvl">
          <ac:chgData name="Michael Karl Hinterdorfer" userId="c276cb87-832b-4bf2-ac0b-472e4dcf06a7" providerId="ADAL" clId="{7EE33C7E-281C-4DCE-A251-5D3CBB8E23C5}" dt="2019-02-25T19:33:20.815" v="168" actId="478"/>
          <ac:spMkLst>
            <pc:docMk/>
            <pc:sldMk cId="3908224230" sldId="256"/>
            <ac:spMk id="1008" creationId="{65EBF098-9FD9-489A-9D36-6E00C16E6514}"/>
          </ac:spMkLst>
        </pc:spChg>
        <pc:spChg chg="del mod topLvl">
          <ac:chgData name="Michael Karl Hinterdorfer" userId="c276cb87-832b-4bf2-ac0b-472e4dcf06a7" providerId="ADAL" clId="{7EE33C7E-281C-4DCE-A251-5D3CBB8E23C5}" dt="2019-02-25T19:33:20.815" v="168" actId="478"/>
          <ac:spMkLst>
            <pc:docMk/>
            <pc:sldMk cId="3908224230" sldId="256"/>
            <ac:spMk id="1009" creationId="{836A5FF9-A392-4725-B621-B316212C202B}"/>
          </ac:spMkLst>
        </pc:spChg>
        <pc:spChg chg="del mod topLvl">
          <ac:chgData name="Michael Karl Hinterdorfer" userId="c276cb87-832b-4bf2-ac0b-472e4dcf06a7" providerId="ADAL" clId="{7EE33C7E-281C-4DCE-A251-5D3CBB8E23C5}" dt="2019-02-25T19:33:20.815" v="168" actId="478"/>
          <ac:spMkLst>
            <pc:docMk/>
            <pc:sldMk cId="3908224230" sldId="256"/>
            <ac:spMk id="1010" creationId="{A2931848-CDAB-4B44-88A4-60D81D6EE76A}"/>
          </ac:spMkLst>
        </pc:spChg>
        <pc:spChg chg="del mod topLvl">
          <ac:chgData name="Michael Karl Hinterdorfer" userId="c276cb87-832b-4bf2-ac0b-472e4dcf06a7" providerId="ADAL" clId="{7EE33C7E-281C-4DCE-A251-5D3CBB8E23C5}" dt="2019-02-25T19:33:20.815" v="168" actId="478"/>
          <ac:spMkLst>
            <pc:docMk/>
            <pc:sldMk cId="3908224230" sldId="256"/>
            <ac:spMk id="1011" creationId="{19E9A028-491F-41F1-8385-52201D9CC078}"/>
          </ac:spMkLst>
        </pc:spChg>
        <pc:spChg chg="del mod topLvl">
          <ac:chgData name="Michael Karl Hinterdorfer" userId="c276cb87-832b-4bf2-ac0b-472e4dcf06a7" providerId="ADAL" clId="{7EE33C7E-281C-4DCE-A251-5D3CBB8E23C5}" dt="2019-02-25T19:33:20.815" v="168" actId="478"/>
          <ac:spMkLst>
            <pc:docMk/>
            <pc:sldMk cId="3908224230" sldId="256"/>
            <ac:spMk id="1012" creationId="{B648AF75-2247-44DC-9A3C-85D1C86113FC}"/>
          </ac:spMkLst>
        </pc:spChg>
        <pc:spChg chg="del mod topLvl">
          <ac:chgData name="Michael Karl Hinterdorfer" userId="c276cb87-832b-4bf2-ac0b-472e4dcf06a7" providerId="ADAL" clId="{7EE33C7E-281C-4DCE-A251-5D3CBB8E23C5}" dt="2019-02-25T19:33:20.815" v="168" actId="478"/>
          <ac:spMkLst>
            <pc:docMk/>
            <pc:sldMk cId="3908224230" sldId="256"/>
            <ac:spMk id="1013" creationId="{C93F07B1-8325-4F3D-B021-CFD498F40BD9}"/>
          </ac:spMkLst>
        </pc:spChg>
        <pc:spChg chg="del mod topLvl">
          <ac:chgData name="Michael Karl Hinterdorfer" userId="c276cb87-832b-4bf2-ac0b-472e4dcf06a7" providerId="ADAL" clId="{7EE33C7E-281C-4DCE-A251-5D3CBB8E23C5}" dt="2019-02-25T19:33:20.815" v="168" actId="478"/>
          <ac:spMkLst>
            <pc:docMk/>
            <pc:sldMk cId="3908224230" sldId="256"/>
            <ac:spMk id="1014" creationId="{C567704A-C38E-4AD2-BA31-3183FE47E19E}"/>
          </ac:spMkLst>
        </pc:spChg>
        <pc:spChg chg="del mod topLvl">
          <ac:chgData name="Michael Karl Hinterdorfer" userId="c276cb87-832b-4bf2-ac0b-472e4dcf06a7" providerId="ADAL" clId="{7EE33C7E-281C-4DCE-A251-5D3CBB8E23C5}" dt="2019-02-25T19:33:20.815" v="168" actId="478"/>
          <ac:spMkLst>
            <pc:docMk/>
            <pc:sldMk cId="3908224230" sldId="256"/>
            <ac:spMk id="1015" creationId="{7F6D34A1-7797-4869-B621-D6F7AD16BB89}"/>
          </ac:spMkLst>
        </pc:spChg>
        <pc:spChg chg="del mod topLvl">
          <ac:chgData name="Michael Karl Hinterdorfer" userId="c276cb87-832b-4bf2-ac0b-472e4dcf06a7" providerId="ADAL" clId="{7EE33C7E-281C-4DCE-A251-5D3CBB8E23C5}" dt="2019-02-25T19:33:20.815" v="168" actId="478"/>
          <ac:spMkLst>
            <pc:docMk/>
            <pc:sldMk cId="3908224230" sldId="256"/>
            <ac:spMk id="1016" creationId="{B9108141-5AB3-46D7-9FE8-AADF3118E5C6}"/>
          </ac:spMkLst>
        </pc:spChg>
        <pc:spChg chg="del mod topLvl">
          <ac:chgData name="Michael Karl Hinterdorfer" userId="c276cb87-832b-4bf2-ac0b-472e4dcf06a7" providerId="ADAL" clId="{7EE33C7E-281C-4DCE-A251-5D3CBB8E23C5}" dt="2019-02-25T19:33:20.815" v="168" actId="478"/>
          <ac:spMkLst>
            <pc:docMk/>
            <pc:sldMk cId="3908224230" sldId="256"/>
            <ac:spMk id="1017" creationId="{B67DEB0D-B938-478C-B4FB-13287ABCE26B}"/>
          </ac:spMkLst>
        </pc:spChg>
        <pc:spChg chg="del mod topLvl">
          <ac:chgData name="Michael Karl Hinterdorfer" userId="c276cb87-832b-4bf2-ac0b-472e4dcf06a7" providerId="ADAL" clId="{7EE33C7E-281C-4DCE-A251-5D3CBB8E23C5}" dt="2019-02-25T19:33:20.815" v="168" actId="478"/>
          <ac:spMkLst>
            <pc:docMk/>
            <pc:sldMk cId="3908224230" sldId="256"/>
            <ac:spMk id="1018" creationId="{0F320F0B-12B1-4E9C-9F3A-32EBD64CCBD4}"/>
          </ac:spMkLst>
        </pc:spChg>
        <pc:spChg chg="del mod topLvl">
          <ac:chgData name="Michael Karl Hinterdorfer" userId="c276cb87-832b-4bf2-ac0b-472e4dcf06a7" providerId="ADAL" clId="{7EE33C7E-281C-4DCE-A251-5D3CBB8E23C5}" dt="2019-02-25T19:33:20.815" v="168" actId="478"/>
          <ac:spMkLst>
            <pc:docMk/>
            <pc:sldMk cId="3908224230" sldId="256"/>
            <ac:spMk id="1019" creationId="{5D343A68-6E5D-4C30-8EC6-E863A9512307}"/>
          </ac:spMkLst>
        </pc:spChg>
        <pc:spChg chg="del mod topLvl">
          <ac:chgData name="Michael Karl Hinterdorfer" userId="c276cb87-832b-4bf2-ac0b-472e4dcf06a7" providerId="ADAL" clId="{7EE33C7E-281C-4DCE-A251-5D3CBB8E23C5}" dt="2019-02-25T19:33:20.815" v="168" actId="478"/>
          <ac:spMkLst>
            <pc:docMk/>
            <pc:sldMk cId="3908224230" sldId="256"/>
            <ac:spMk id="1020" creationId="{E6D0EE72-1E18-4387-A677-EB9F81F9C28D}"/>
          </ac:spMkLst>
        </pc:spChg>
        <pc:spChg chg="del mod topLvl">
          <ac:chgData name="Michael Karl Hinterdorfer" userId="c276cb87-832b-4bf2-ac0b-472e4dcf06a7" providerId="ADAL" clId="{7EE33C7E-281C-4DCE-A251-5D3CBB8E23C5}" dt="2019-02-25T19:33:20.815" v="168" actId="478"/>
          <ac:spMkLst>
            <pc:docMk/>
            <pc:sldMk cId="3908224230" sldId="256"/>
            <ac:spMk id="1021" creationId="{CC7B5362-5A0A-485D-9229-C813D149F1DE}"/>
          </ac:spMkLst>
        </pc:spChg>
        <pc:spChg chg="del mod topLvl">
          <ac:chgData name="Michael Karl Hinterdorfer" userId="c276cb87-832b-4bf2-ac0b-472e4dcf06a7" providerId="ADAL" clId="{7EE33C7E-281C-4DCE-A251-5D3CBB8E23C5}" dt="2019-02-25T19:33:20.815" v="168" actId="478"/>
          <ac:spMkLst>
            <pc:docMk/>
            <pc:sldMk cId="3908224230" sldId="256"/>
            <ac:spMk id="1022" creationId="{7F4B25B9-DDCD-4C1D-9C20-1B6363B37046}"/>
          </ac:spMkLst>
        </pc:spChg>
        <pc:spChg chg="del mod topLvl">
          <ac:chgData name="Michael Karl Hinterdorfer" userId="c276cb87-832b-4bf2-ac0b-472e4dcf06a7" providerId="ADAL" clId="{7EE33C7E-281C-4DCE-A251-5D3CBB8E23C5}" dt="2019-02-25T19:33:20.815" v="168" actId="478"/>
          <ac:spMkLst>
            <pc:docMk/>
            <pc:sldMk cId="3908224230" sldId="256"/>
            <ac:spMk id="1023" creationId="{28797788-79F6-49FE-B70F-A237923E9715}"/>
          </ac:spMkLst>
        </pc:spChg>
        <pc:spChg chg="del mod topLvl">
          <ac:chgData name="Michael Karl Hinterdorfer" userId="c276cb87-832b-4bf2-ac0b-472e4dcf06a7" providerId="ADAL" clId="{7EE33C7E-281C-4DCE-A251-5D3CBB8E23C5}" dt="2019-02-25T19:33:20.815" v="168" actId="478"/>
          <ac:spMkLst>
            <pc:docMk/>
            <pc:sldMk cId="3908224230" sldId="256"/>
            <ac:spMk id="1024" creationId="{66D1E4D1-6DBA-4558-85FF-9BC85581F0E6}"/>
          </ac:spMkLst>
        </pc:spChg>
        <pc:spChg chg="del mod topLvl">
          <ac:chgData name="Michael Karl Hinterdorfer" userId="c276cb87-832b-4bf2-ac0b-472e4dcf06a7" providerId="ADAL" clId="{7EE33C7E-281C-4DCE-A251-5D3CBB8E23C5}" dt="2019-02-25T19:33:20.815" v="168" actId="478"/>
          <ac:spMkLst>
            <pc:docMk/>
            <pc:sldMk cId="3908224230" sldId="256"/>
            <ac:spMk id="1025" creationId="{B96943C2-5322-444E-A656-A40431A1FD17}"/>
          </ac:spMkLst>
        </pc:spChg>
        <pc:spChg chg="del mod topLvl">
          <ac:chgData name="Michael Karl Hinterdorfer" userId="c276cb87-832b-4bf2-ac0b-472e4dcf06a7" providerId="ADAL" clId="{7EE33C7E-281C-4DCE-A251-5D3CBB8E23C5}" dt="2019-02-25T19:33:20.815" v="168" actId="478"/>
          <ac:spMkLst>
            <pc:docMk/>
            <pc:sldMk cId="3908224230" sldId="256"/>
            <ac:spMk id="1026" creationId="{865EBFF2-4D79-490E-85B6-9F3426BFFF08}"/>
          </ac:spMkLst>
        </pc:spChg>
        <pc:spChg chg="del mod topLvl">
          <ac:chgData name="Michael Karl Hinterdorfer" userId="c276cb87-832b-4bf2-ac0b-472e4dcf06a7" providerId="ADAL" clId="{7EE33C7E-281C-4DCE-A251-5D3CBB8E23C5}" dt="2019-02-25T19:33:20.815" v="168" actId="478"/>
          <ac:spMkLst>
            <pc:docMk/>
            <pc:sldMk cId="3908224230" sldId="256"/>
            <ac:spMk id="1027" creationId="{A4C31315-919C-4825-887F-20A108BA92BF}"/>
          </ac:spMkLst>
        </pc:spChg>
        <pc:spChg chg="del mod topLvl">
          <ac:chgData name="Michael Karl Hinterdorfer" userId="c276cb87-832b-4bf2-ac0b-472e4dcf06a7" providerId="ADAL" clId="{7EE33C7E-281C-4DCE-A251-5D3CBB8E23C5}" dt="2019-02-25T19:33:20.815" v="168" actId="478"/>
          <ac:spMkLst>
            <pc:docMk/>
            <pc:sldMk cId="3908224230" sldId="256"/>
            <ac:spMk id="1028" creationId="{02BD8C02-D474-4CA8-B8C2-16D43867D804}"/>
          </ac:spMkLst>
        </pc:spChg>
        <pc:spChg chg="del mod topLvl">
          <ac:chgData name="Michael Karl Hinterdorfer" userId="c276cb87-832b-4bf2-ac0b-472e4dcf06a7" providerId="ADAL" clId="{7EE33C7E-281C-4DCE-A251-5D3CBB8E23C5}" dt="2019-02-25T19:33:20.815" v="168" actId="478"/>
          <ac:spMkLst>
            <pc:docMk/>
            <pc:sldMk cId="3908224230" sldId="256"/>
            <ac:spMk id="1029" creationId="{3CB5A7A5-F44A-483A-97F1-5D8D5F3F3F9C}"/>
          </ac:spMkLst>
        </pc:spChg>
        <pc:spChg chg="del mod topLvl">
          <ac:chgData name="Michael Karl Hinterdorfer" userId="c276cb87-832b-4bf2-ac0b-472e4dcf06a7" providerId="ADAL" clId="{7EE33C7E-281C-4DCE-A251-5D3CBB8E23C5}" dt="2019-02-25T19:33:20.815" v="168" actId="478"/>
          <ac:spMkLst>
            <pc:docMk/>
            <pc:sldMk cId="3908224230" sldId="256"/>
            <ac:spMk id="1030" creationId="{633345DE-1A83-4FC3-89A9-1AFE7AFD2101}"/>
          </ac:spMkLst>
        </pc:spChg>
        <pc:spChg chg="del mod topLvl">
          <ac:chgData name="Michael Karl Hinterdorfer" userId="c276cb87-832b-4bf2-ac0b-472e4dcf06a7" providerId="ADAL" clId="{7EE33C7E-281C-4DCE-A251-5D3CBB8E23C5}" dt="2019-02-25T19:33:20.815" v="168" actId="478"/>
          <ac:spMkLst>
            <pc:docMk/>
            <pc:sldMk cId="3908224230" sldId="256"/>
            <ac:spMk id="1031" creationId="{C51B220D-8E7C-48EB-9EA1-3897ED84C486}"/>
          </ac:spMkLst>
        </pc:spChg>
        <pc:spChg chg="del mod topLvl">
          <ac:chgData name="Michael Karl Hinterdorfer" userId="c276cb87-832b-4bf2-ac0b-472e4dcf06a7" providerId="ADAL" clId="{7EE33C7E-281C-4DCE-A251-5D3CBB8E23C5}" dt="2019-02-25T19:33:20.815" v="168" actId="478"/>
          <ac:spMkLst>
            <pc:docMk/>
            <pc:sldMk cId="3908224230" sldId="256"/>
            <ac:spMk id="1032" creationId="{6B5A3368-244F-40F9-BC82-5DAC153744B0}"/>
          </ac:spMkLst>
        </pc:spChg>
        <pc:spChg chg="del mod topLvl">
          <ac:chgData name="Michael Karl Hinterdorfer" userId="c276cb87-832b-4bf2-ac0b-472e4dcf06a7" providerId="ADAL" clId="{7EE33C7E-281C-4DCE-A251-5D3CBB8E23C5}" dt="2019-02-25T19:33:20.815" v="168" actId="478"/>
          <ac:spMkLst>
            <pc:docMk/>
            <pc:sldMk cId="3908224230" sldId="256"/>
            <ac:spMk id="1033" creationId="{689B92A9-5A81-41C1-862D-61056193AE8E}"/>
          </ac:spMkLst>
        </pc:spChg>
        <pc:spChg chg="del mod topLvl">
          <ac:chgData name="Michael Karl Hinterdorfer" userId="c276cb87-832b-4bf2-ac0b-472e4dcf06a7" providerId="ADAL" clId="{7EE33C7E-281C-4DCE-A251-5D3CBB8E23C5}" dt="2019-02-25T19:33:20.815" v="168" actId="478"/>
          <ac:spMkLst>
            <pc:docMk/>
            <pc:sldMk cId="3908224230" sldId="256"/>
            <ac:spMk id="1034" creationId="{4A59400E-EECB-4912-B6B8-42D8FB3B2781}"/>
          </ac:spMkLst>
        </pc:spChg>
        <pc:spChg chg="del mod topLvl">
          <ac:chgData name="Michael Karl Hinterdorfer" userId="c276cb87-832b-4bf2-ac0b-472e4dcf06a7" providerId="ADAL" clId="{7EE33C7E-281C-4DCE-A251-5D3CBB8E23C5}" dt="2019-02-25T19:33:20.815" v="168" actId="478"/>
          <ac:spMkLst>
            <pc:docMk/>
            <pc:sldMk cId="3908224230" sldId="256"/>
            <ac:spMk id="1035" creationId="{A6EAAD21-7A07-488E-BD69-0A13571CF191}"/>
          </ac:spMkLst>
        </pc:spChg>
        <pc:spChg chg="del mod topLvl">
          <ac:chgData name="Michael Karl Hinterdorfer" userId="c276cb87-832b-4bf2-ac0b-472e4dcf06a7" providerId="ADAL" clId="{7EE33C7E-281C-4DCE-A251-5D3CBB8E23C5}" dt="2019-02-25T19:33:20.815" v="168" actId="478"/>
          <ac:spMkLst>
            <pc:docMk/>
            <pc:sldMk cId="3908224230" sldId="256"/>
            <ac:spMk id="1036" creationId="{B8B7018F-AAB7-401B-9A77-02687BBBA45A}"/>
          </ac:spMkLst>
        </pc:spChg>
        <pc:spChg chg="del mod topLvl">
          <ac:chgData name="Michael Karl Hinterdorfer" userId="c276cb87-832b-4bf2-ac0b-472e4dcf06a7" providerId="ADAL" clId="{7EE33C7E-281C-4DCE-A251-5D3CBB8E23C5}" dt="2019-02-25T19:33:20.815" v="168" actId="478"/>
          <ac:spMkLst>
            <pc:docMk/>
            <pc:sldMk cId="3908224230" sldId="256"/>
            <ac:spMk id="1037" creationId="{DC57C6E9-3127-4471-AA7E-5D8C408E725C}"/>
          </ac:spMkLst>
        </pc:spChg>
        <pc:spChg chg="del mod topLvl">
          <ac:chgData name="Michael Karl Hinterdorfer" userId="c276cb87-832b-4bf2-ac0b-472e4dcf06a7" providerId="ADAL" clId="{7EE33C7E-281C-4DCE-A251-5D3CBB8E23C5}" dt="2019-02-25T19:33:20.815" v="168" actId="478"/>
          <ac:spMkLst>
            <pc:docMk/>
            <pc:sldMk cId="3908224230" sldId="256"/>
            <ac:spMk id="1038" creationId="{0BAFD228-F36B-449B-A498-57307EE13A38}"/>
          </ac:spMkLst>
        </pc:spChg>
        <pc:spChg chg="del mod topLvl">
          <ac:chgData name="Michael Karl Hinterdorfer" userId="c276cb87-832b-4bf2-ac0b-472e4dcf06a7" providerId="ADAL" clId="{7EE33C7E-281C-4DCE-A251-5D3CBB8E23C5}" dt="2019-02-25T19:33:20.815" v="168" actId="478"/>
          <ac:spMkLst>
            <pc:docMk/>
            <pc:sldMk cId="3908224230" sldId="256"/>
            <ac:spMk id="1039" creationId="{F35DBD85-E225-4475-BA4D-EC60C9A0759C}"/>
          </ac:spMkLst>
        </pc:spChg>
        <pc:spChg chg="del mod topLvl">
          <ac:chgData name="Michael Karl Hinterdorfer" userId="c276cb87-832b-4bf2-ac0b-472e4dcf06a7" providerId="ADAL" clId="{7EE33C7E-281C-4DCE-A251-5D3CBB8E23C5}" dt="2019-02-25T19:33:20.815" v="168" actId="478"/>
          <ac:spMkLst>
            <pc:docMk/>
            <pc:sldMk cId="3908224230" sldId="256"/>
            <ac:spMk id="1040" creationId="{1A9D7188-5708-46C3-A047-08667A26746A}"/>
          </ac:spMkLst>
        </pc:spChg>
        <pc:spChg chg="del mod topLvl">
          <ac:chgData name="Michael Karl Hinterdorfer" userId="c276cb87-832b-4bf2-ac0b-472e4dcf06a7" providerId="ADAL" clId="{7EE33C7E-281C-4DCE-A251-5D3CBB8E23C5}" dt="2019-02-25T19:33:20.815" v="168" actId="478"/>
          <ac:spMkLst>
            <pc:docMk/>
            <pc:sldMk cId="3908224230" sldId="256"/>
            <ac:spMk id="1041" creationId="{BD4F7D73-FBDC-4BDA-AD79-9E949B9AB829}"/>
          </ac:spMkLst>
        </pc:spChg>
        <pc:spChg chg="del mod topLvl">
          <ac:chgData name="Michael Karl Hinterdorfer" userId="c276cb87-832b-4bf2-ac0b-472e4dcf06a7" providerId="ADAL" clId="{7EE33C7E-281C-4DCE-A251-5D3CBB8E23C5}" dt="2019-02-25T19:33:20.815" v="168" actId="478"/>
          <ac:spMkLst>
            <pc:docMk/>
            <pc:sldMk cId="3908224230" sldId="256"/>
            <ac:spMk id="1042" creationId="{C12EA935-90ED-4E82-896B-03D5E3AA40A6}"/>
          </ac:spMkLst>
        </pc:spChg>
        <pc:spChg chg="del mod topLvl">
          <ac:chgData name="Michael Karl Hinterdorfer" userId="c276cb87-832b-4bf2-ac0b-472e4dcf06a7" providerId="ADAL" clId="{7EE33C7E-281C-4DCE-A251-5D3CBB8E23C5}" dt="2019-02-25T19:33:20.815" v="168" actId="478"/>
          <ac:spMkLst>
            <pc:docMk/>
            <pc:sldMk cId="3908224230" sldId="256"/>
            <ac:spMk id="1043" creationId="{3AD28C5D-C141-41CC-BDCE-84D8CF4EC1C1}"/>
          </ac:spMkLst>
        </pc:spChg>
        <pc:spChg chg="del mod topLvl">
          <ac:chgData name="Michael Karl Hinterdorfer" userId="c276cb87-832b-4bf2-ac0b-472e4dcf06a7" providerId="ADAL" clId="{7EE33C7E-281C-4DCE-A251-5D3CBB8E23C5}" dt="2019-02-25T19:33:20.815" v="168" actId="478"/>
          <ac:spMkLst>
            <pc:docMk/>
            <pc:sldMk cId="3908224230" sldId="256"/>
            <ac:spMk id="1044" creationId="{0DDC2B96-2A5B-44C6-8511-88B1BA792F9A}"/>
          </ac:spMkLst>
        </pc:spChg>
        <pc:spChg chg="del mod topLvl">
          <ac:chgData name="Michael Karl Hinterdorfer" userId="c276cb87-832b-4bf2-ac0b-472e4dcf06a7" providerId="ADAL" clId="{7EE33C7E-281C-4DCE-A251-5D3CBB8E23C5}" dt="2019-02-25T19:33:20.815" v="168" actId="478"/>
          <ac:spMkLst>
            <pc:docMk/>
            <pc:sldMk cId="3908224230" sldId="256"/>
            <ac:spMk id="1045" creationId="{FDD00296-0FDD-4474-8356-F6A90AEA6860}"/>
          </ac:spMkLst>
        </pc:spChg>
        <pc:spChg chg="del mod topLvl">
          <ac:chgData name="Michael Karl Hinterdorfer" userId="c276cb87-832b-4bf2-ac0b-472e4dcf06a7" providerId="ADAL" clId="{7EE33C7E-281C-4DCE-A251-5D3CBB8E23C5}" dt="2019-02-25T19:33:20.815" v="168" actId="478"/>
          <ac:spMkLst>
            <pc:docMk/>
            <pc:sldMk cId="3908224230" sldId="256"/>
            <ac:spMk id="1046" creationId="{0388BBE4-F762-4185-BE07-5BAD7F4263F2}"/>
          </ac:spMkLst>
        </pc:spChg>
        <pc:spChg chg="del mod topLvl">
          <ac:chgData name="Michael Karl Hinterdorfer" userId="c276cb87-832b-4bf2-ac0b-472e4dcf06a7" providerId="ADAL" clId="{7EE33C7E-281C-4DCE-A251-5D3CBB8E23C5}" dt="2019-02-25T19:33:20.815" v="168" actId="478"/>
          <ac:spMkLst>
            <pc:docMk/>
            <pc:sldMk cId="3908224230" sldId="256"/>
            <ac:spMk id="1047" creationId="{51281FD1-41AC-4F61-8976-1535A34F6D65}"/>
          </ac:spMkLst>
        </pc:spChg>
        <pc:spChg chg="del mod topLvl">
          <ac:chgData name="Michael Karl Hinterdorfer" userId="c276cb87-832b-4bf2-ac0b-472e4dcf06a7" providerId="ADAL" clId="{7EE33C7E-281C-4DCE-A251-5D3CBB8E23C5}" dt="2019-02-25T19:33:20.815" v="168" actId="478"/>
          <ac:spMkLst>
            <pc:docMk/>
            <pc:sldMk cId="3908224230" sldId="256"/>
            <ac:spMk id="1048" creationId="{6D2B12AC-231A-42E9-9E22-7FBCBAC1968F}"/>
          </ac:spMkLst>
        </pc:spChg>
        <pc:spChg chg="del mod topLvl">
          <ac:chgData name="Michael Karl Hinterdorfer" userId="c276cb87-832b-4bf2-ac0b-472e4dcf06a7" providerId="ADAL" clId="{7EE33C7E-281C-4DCE-A251-5D3CBB8E23C5}" dt="2019-02-25T19:33:20.815" v="168" actId="478"/>
          <ac:spMkLst>
            <pc:docMk/>
            <pc:sldMk cId="3908224230" sldId="256"/>
            <ac:spMk id="1049" creationId="{79390794-3BBD-41F4-B735-1DC79F4BEBAC}"/>
          </ac:spMkLst>
        </pc:spChg>
        <pc:spChg chg="del mod topLvl">
          <ac:chgData name="Michael Karl Hinterdorfer" userId="c276cb87-832b-4bf2-ac0b-472e4dcf06a7" providerId="ADAL" clId="{7EE33C7E-281C-4DCE-A251-5D3CBB8E23C5}" dt="2019-02-25T19:33:20.815" v="168" actId="478"/>
          <ac:spMkLst>
            <pc:docMk/>
            <pc:sldMk cId="3908224230" sldId="256"/>
            <ac:spMk id="1050" creationId="{9F29F6F7-EC8F-49A1-923E-4040FA8AAF24}"/>
          </ac:spMkLst>
        </pc:spChg>
        <pc:spChg chg="del mod topLvl">
          <ac:chgData name="Michael Karl Hinterdorfer" userId="c276cb87-832b-4bf2-ac0b-472e4dcf06a7" providerId="ADAL" clId="{7EE33C7E-281C-4DCE-A251-5D3CBB8E23C5}" dt="2019-02-25T19:33:20.815" v="168" actId="478"/>
          <ac:spMkLst>
            <pc:docMk/>
            <pc:sldMk cId="3908224230" sldId="256"/>
            <ac:spMk id="1051" creationId="{27F0C8DB-AB79-4DA4-A65B-3A6F71E433FF}"/>
          </ac:spMkLst>
        </pc:spChg>
        <pc:spChg chg="del mod topLvl">
          <ac:chgData name="Michael Karl Hinterdorfer" userId="c276cb87-832b-4bf2-ac0b-472e4dcf06a7" providerId="ADAL" clId="{7EE33C7E-281C-4DCE-A251-5D3CBB8E23C5}" dt="2019-02-25T19:33:20.815" v="168" actId="478"/>
          <ac:spMkLst>
            <pc:docMk/>
            <pc:sldMk cId="3908224230" sldId="256"/>
            <ac:spMk id="1052" creationId="{44DCCA68-AB08-48C3-9518-A5BD25BF01A1}"/>
          </ac:spMkLst>
        </pc:spChg>
        <pc:spChg chg="del mod topLvl">
          <ac:chgData name="Michael Karl Hinterdorfer" userId="c276cb87-832b-4bf2-ac0b-472e4dcf06a7" providerId="ADAL" clId="{7EE33C7E-281C-4DCE-A251-5D3CBB8E23C5}" dt="2019-02-25T19:33:20.815" v="168" actId="478"/>
          <ac:spMkLst>
            <pc:docMk/>
            <pc:sldMk cId="3908224230" sldId="256"/>
            <ac:spMk id="1053" creationId="{16892905-8D29-4C89-80A1-7B19C1B14B44}"/>
          </ac:spMkLst>
        </pc:spChg>
        <pc:spChg chg="del mod topLvl">
          <ac:chgData name="Michael Karl Hinterdorfer" userId="c276cb87-832b-4bf2-ac0b-472e4dcf06a7" providerId="ADAL" clId="{7EE33C7E-281C-4DCE-A251-5D3CBB8E23C5}" dt="2019-02-25T19:33:20.815" v="168" actId="478"/>
          <ac:spMkLst>
            <pc:docMk/>
            <pc:sldMk cId="3908224230" sldId="256"/>
            <ac:spMk id="1054" creationId="{6460C4D5-A87F-4E03-A0D1-4B138D5F26F4}"/>
          </ac:spMkLst>
        </pc:spChg>
        <pc:spChg chg="del mod topLvl">
          <ac:chgData name="Michael Karl Hinterdorfer" userId="c276cb87-832b-4bf2-ac0b-472e4dcf06a7" providerId="ADAL" clId="{7EE33C7E-281C-4DCE-A251-5D3CBB8E23C5}" dt="2019-02-25T19:33:20.815" v="168" actId="478"/>
          <ac:spMkLst>
            <pc:docMk/>
            <pc:sldMk cId="3908224230" sldId="256"/>
            <ac:spMk id="1055" creationId="{7A6559FD-FAE8-4A1C-9F46-D447CA060C84}"/>
          </ac:spMkLst>
        </pc:spChg>
        <pc:spChg chg="del mod topLvl">
          <ac:chgData name="Michael Karl Hinterdorfer" userId="c276cb87-832b-4bf2-ac0b-472e4dcf06a7" providerId="ADAL" clId="{7EE33C7E-281C-4DCE-A251-5D3CBB8E23C5}" dt="2019-02-25T19:33:20.815" v="168" actId="478"/>
          <ac:spMkLst>
            <pc:docMk/>
            <pc:sldMk cId="3908224230" sldId="256"/>
            <ac:spMk id="1056" creationId="{CC1BACC3-D0A2-435E-8864-60EBA52D9269}"/>
          </ac:spMkLst>
        </pc:spChg>
        <pc:spChg chg="del mod topLvl">
          <ac:chgData name="Michael Karl Hinterdorfer" userId="c276cb87-832b-4bf2-ac0b-472e4dcf06a7" providerId="ADAL" clId="{7EE33C7E-281C-4DCE-A251-5D3CBB8E23C5}" dt="2019-02-25T19:33:20.815" v="168" actId="478"/>
          <ac:spMkLst>
            <pc:docMk/>
            <pc:sldMk cId="3908224230" sldId="256"/>
            <ac:spMk id="1057" creationId="{0077536B-EC90-4033-A50D-96BC634003C4}"/>
          </ac:spMkLst>
        </pc:spChg>
        <pc:spChg chg="del mod topLvl">
          <ac:chgData name="Michael Karl Hinterdorfer" userId="c276cb87-832b-4bf2-ac0b-472e4dcf06a7" providerId="ADAL" clId="{7EE33C7E-281C-4DCE-A251-5D3CBB8E23C5}" dt="2019-02-25T19:33:20.815" v="168" actId="478"/>
          <ac:spMkLst>
            <pc:docMk/>
            <pc:sldMk cId="3908224230" sldId="256"/>
            <ac:spMk id="1058" creationId="{0A74BECF-4687-447A-842C-48B0DBD13755}"/>
          </ac:spMkLst>
        </pc:spChg>
        <pc:spChg chg="del mod topLvl">
          <ac:chgData name="Michael Karl Hinterdorfer" userId="c276cb87-832b-4bf2-ac0b-472e4dcf06a7" providerId="ADAL" clId="{7EE33C7E-281C-4DCE-A251-5D3CBB8E23C5}" dt="2019-02-25T19:33:20.815" v="168" actId="478"/>
          <ac:spMkLst>
            <pc:docMk/>
            <pc:sldMk cId="3908224230" sldId="256"/>
            <ac:spMk id="1059" creationId="{55AA368B-E14A-4758-80DB-E59EB49207B3}"/>
          </ac:spMkLst>
        </pc:spChg>
        <pc:spChg chg="del mod topLvl">
          <ac:chgData name="Michael Karl Hinterdorfer" userId="c276cb87-832b-4bf2-ac0b-472e4dcf06a7" providerId="ADAL" clId="{7EE33C7E-281C-4DCE-A251-5D3CBB8E23C5}" dt="2019-02-25T19:33:20.815" v="168" actId="478"/>
          <ac:spMkLst>
            <pc:docMk/>
            <pc:sldMk cId="3908224230" sldId="256"/>
            <ac:spMk id="1060" creationId="{C5905AD5-8C13-42B3-A46D-2B4E73828D52}"/>
          </ac:spMkLst>
        </pc:spChg>
        <pc:spChg chg="del mod topLvl">
          <ac:chgData name="Michael Karl Hinterdorfer" userId="c276cb87-832b-4bf2-ac0b-472e4dcf06a7" providerId="ADAL" clId="{7EE33C7E-281C-4DCE-A251-5D3CBB8E23C5}" dt="2019-02-25T19:33:20.815" v="168" actId="478"/>
          <ac:spMkLst>
            <pc:docMk/>
            <pc:sldMk cId="3908224230" sldId="256"/>
            <ac:spMk id="1061" creationId="{56523E0A-7102-4583-80D3-D8FA33283663}"/>
          </ac:spMkLst>
        </pc:spChg>
        <pc:spChg chg="del mod topLvl">
          <ac:chgData name="Michael Karl Hinterdorfer" userId="c276cb87-832b-4bf2-ac0b-472e4dcf06a7" providerId="ADAL" clId="{7EE33C7E-281C-4DCE-A251-5D3CBB8E23C5}" dt="2019-02-25T19:33:20.815" v="168" actId="478"/>
          <ac:spMkLst>
            <pc:docMk/>
            <pc:sldMk cId="3908224230" sldId="256"/>
            <ac:spMk id="1062" creationId="{485A7F03-B994-463D-BBF6-A843033C1239}"/>
          </ac:spMkLst>
        </pc:spChg>
        <pc:spChg chg="del mod topLvl">
          <ac:chgData name="Michael Karl Hinterdorfer" userId="c276cb87-832b-4bf2-ac0b-472e4dcf06a7" providerId="ADAL" clId="{7EE33C7E-281C-4DCE-A251-5D3CBB8E23C5}" dt="2019-02-25T19:33:20.815" v="168" actId="478"/>
          <ac:spMkLst>
            <pc:docMk/>
            <pc:sldMk cId="3908224230" sldId="256"/>
            <ac:spMk id="1063" creationId="{ED6729B6-1151-44B8-9EFD-263AF7B04E8F}"/>
          </ac:spMkLst>
        </pc:spChg>
        <pc:spChg chg="del mod topLvl">
          <ac:chgData name="Michael Karl Hinterdorfer" userId="c276cb87-832b-4bf2-ac0b-472e4dcf06a7" providerId="ADAL" clId="{7EE33C7E-281C-4DCE-A251-5D3CBB8E23C5}" dt="2019-02-25T19:33:20.815" v="168" actId="478"/>
          <ac:spMkLst>
            <pc:docMk/>
            <pc:sldMk cId="3908224230" sldId="256"/>
            <ac:spMk id="1064" creationId="{CB21BB84-2591-4C86-95DD-5E523F044B0E}"/>
          </ac:spMkLst>
        </pc:spChg>
        <pc:spChg chg="del mod topLvl">
          <ac:chgData name="Michael Karl Hinterdorfer" userId="c276cb87-832b-4bf2-ac0b-472e4dcf06a7" providerId="ADAL" clId="{7EE33C7E-281C-4DCE-A251-5D3CBB8E23C5}" dt="2019-02-25T19:33:20.815" v="168" actId="478"/>
          <ac:spMkLst>
            <pc:docMk/>
            <pc:sldMk cId="3908224230" sldId="256"/>
            <ac:spMk id="1065" creationId="{8B17493C-A111-436E-A207-EDDD3830A7AA}"/>
          </ac:spMkLst>
        </pc:spChg>
        <pc:spChg chg="del mod topLvl">
          <ac:chgData name="Michael Karl Hinterdorfer" userId="c276cb87-832b-4bf2-ac0b-472e4dcf06a7" providerId="ADAL" clId="{7EE33C7E-281C-4DCE-A251-5D3CBB8E23C5}" dt="2019-02-25T19:33:20.815" v="168" actId="478"/>
          <ac:spMkLst>
            <pc:docMk/>
            <pc:sldMk cId="3908224230" sldId="256"/>
            <ac:spMk id="1066" creationId="{E026B578-B0FE-414A-B5AA-B4FA1E3F928B}"/>
          </ac:spMkLst>
        </pc:spChg>
        <pc:spChg chg="del mod topLvl">
          <ac:chgData name="Michael Karl Hinterdorfer" userId="c276cb87-832b-4bf2-ac0b-472e4dcf06a7" providerId="ADAL" clId="{7EE33C7E-281C-4DCE-A251-5D3CBB8E23C5}" dt="2019-02-25T19:33:20.815" v="168" actId="478"/>
          <ac:spMkLst>
            <pc:docMk/>
            <pc:sldMk cId="3908224230" sldId="256"/>
            <ac:spMk id="1067" creationId="{435C36B4-44DC-48D5-BEB8-0DBB80C72DF8}"/>
          </ac:spMkLst>
        </pc:spChg>
        <pc:spChg chg="del mod topLvl">
          <ac:chgData name="Michael Karl Hinterdorfer" userId="c276cb87-832b-4bf2-ac0b-472e4dcf06a7" providerId="ADAL" clId="{7EE33C7E-281C-4DCE-A251-5D3CBB8E23C5}" dt="2019-02-25T19:33:20.815" v="168" actId="478"/>
          <ac:spMkLst>
            <pc:docMk/>
            <pc:sldMk cId="3908224230" sldId="256"/>
            <ac:spMk id="1068" creationId="{40AD42E5-962F-44FC-B375-E8A3330C14FD}"/>
          </ac:spMkLst>
        </pc:spChg>
        <pc:spChg chg="del mod topLvl">
          <ac:chgData name="Michael Karl Hinterdorfer" userId="c276cb87-832b-4bf2-ac0b-472e4dcf06a7" providerId="ADAL" clId="{7EE33C7E-281C-4DCE-A251-5D3CBB8E23C5}" dt="2019-02-25T19:33:20.815" v="168" actId="478"/>
          <ac:spMkLst>
            <pc:docMk/>
            <pc:sldMk cId="3908224230" sldId="256"/>
            <ac:spMk id="1069" creationId="{F41FC732-02E3-432E-91FB-2B009580C886}"/>
          </ac:spMkLst>
        </pc:spChg>
        <pc:spChg chg="del mod topLvl">
          <ac:chgData name="Michael Karl Hinterdorfer" userId="c276cb87-832b-4bf2-ac0b-472e4dcf06a7" providerId="ADAL" clId="{7EE33C7E-281C-4DCE-A251-5D3CBB8E23C5}" dt="2019-02-25T19:33:20.815" v="168" actId="478"/>
          <ac:spMkLst>
            <pc:docMk/>
            <pc:sldMk cId="3908224230" sldId="256"/>
            <ac:spMk id="1070" creationId="{2857B2B5-AD3D-4D5A-A6B7-6D489EF905D3}"/>
          </ac:spMkLst>
        </pc:spChg>
        <pc:spChg chg="del mod topLvl">
          <ac:chgData name="Michael Karl Hinterdorfer" userId="c276cb87-832b-4bf2-ac0b-472e4dcf06a7" providerId="ADAL" clId="{7EE33C7E-281C-4DCE-A251-5D3CBB8E23C5}" dt="2019-02-25T19:33:20.815" v="168" actId="478"/>
          <ac:spMkLst>
            <pc:docMk/>
            <pc:sldMk cId="3908224230" sldId="256"/>
            <ac:spMk id="1071" creationId="{3F7643F7-BAB7-4826-9790-CE1EBB3D8598}"/>
          </ac:spMkLst>
        </pc:spChg>
        <pc:spChg chg="del mod topLvl">
          <ac:chgData name="Michael Karl Hinterdorfer" userId="c276cb87-832b-4bf2-ac0b-472e4dcf06a7" providerId="ADAL" clId="{7EE33C7E-281C-4DCE-A251-5D3CBB8E23C5}" dt="2019-02-25T19:33:20.815" v="168" actId="478"/>
          <ac:spMkLst>
            <pc:docMk/>
            <pc:sldMk cId="3908224230" sldId="256"/>
            <ac:spMk id="1072" creationId="{736C8FF8-DE01-428F-B714-0B1602C7A902}"/>
          </ac:spMkLst>
        </pc:spChg>
        <pc:spChg chg="del mod topLvl">
          <ac:chgData name="Michael Karl Hinterdorfer" userId="c276cb87-832b-4bf2-ac0b-472e4dcf06a7" providerId="ADAL" clId="{7EE33C7E-281C-4DCE-A251-5D3CBB8E23C5}" dt="2019-02-25T19:33:20.815" v="168" actId="478"/>
          <ac:spMkLst>
            <pc:docMk/>
            <pc:sldMk cId="3908224230" sldId="256"/>
            <ac:spMk id="1073" creationId="{90CDF0E9-3DC1-4390-9FC8-8707B5C3FB2B}"/>
          </ac:spMkLst>
        </pc:spChg>
        <pc:spChg chg="del mod topLvl">
          <ac:chgData name="Michael Karl Hinterdorfer" userId="c276cb87-832b-4bf2-ac0b-472e4dcf06a7" providerId="ADAL" clId="{7EE33C7E-281C-4DCE-A251-5D3CBB8E23C5}" dt="2019-02-25T19:33:20.815" v="168" actId="478"/>
          <ac:spMkLst>
            <pc:docMk/>
            <pc:sldMk cId="3908224230" sldId="256"/>
            <ac:spMk id="1074" creationId="{8A9C3F7C-98B1-4BE9-96B0-10A6736C187F}"/>
          </ac:spMkLst>
        </pc:spChg>
        <pc:spChg chg="del mod topLvl">
          <ac:chgData name="Michael Karl Hinterdorfer" userId="c276cb87-832b-4bf2-ac0b-472e4dcf06a7" providerId="ADAL" clId="{7EE33C7E-281C-4DCE-A251-5D3CBB8E23C5}" dt="2019-02-25T19:33:20.815" v="168" actId="478"/>
          <ac:spMkLst>
            <pc:docMk/>
            <pc:sldMk cId="3908224230" sldId="256"/>
            <ac:spMk id="1075" creationId="{0322CB19-D378-4CC2-AD54-205034A035FB}"/>
          </ac:spMkLst>
        </pc:spChg>
        <pc:spChg chg="del mod topLvl">
          <ac:chgData name="Michael Karl Hinterdorfer" userId="c276cb87-832b-4bf2-ac0b-472e4dcf06a7" providerId="ADAL" clId="{7EE33C7E-281C-4DCE-A251-5D3CBB8E23C5}" dt="2019-02-25T19:33:20.815" v="168" actId="478"/>
          <ac:spMkLst>
            <pc:docMk/>
            <pc:sldMk cId="3908224230" sldId="256"/>
            <ac:spMk id="1076" creationId="{A57A9BB6-E933-42E7-9001-C47152136D23}"/>
          </ac:spMkLst>
        </pc:spChg>
        <pc:spChg chg="del mod topLvl">
          <ac:chgData name="Michael Karl Hinterdorfer" userId="c276cb87-832b-4bf2-ac0b-472e4dcf06a7" providerId="ADAL" clId="{7EE33C7E-281C-4DCE-A251-5D3CBB8E23C5}" dt="2019-02-25T19:33:20.815" v="168" actId="478"/>
          <ac:spMkLst>
            <pc:docMk/>
            <pc:sldMk cId="3908224230" sldId="256"/>
            <ac:spMk id="1077" creationId="{06DF21A3-9E55-4844-ADFB-532642E720A4}"/>
          </ac:spMkLst>
        </pc:spChg>
        <pc:spChg chg="del mod topLvl">
          <ac:chgData name="Michael Karl Hinterdorfer" userId="c276cb87-832b-4bf2-ac0b-472e4dcf06a7" providerId="ADAL" clId="{7EE33C7E-281C-4DCE-A251-5D3CBB8E23C5}" dt="2019-02-25T19:33:20.815" v="168" actId="478"/>
          <ac:spMkLst>
            <pc:docMk/>
            <pc:sldMk cId="3908224230" sldId="256"/>
            <ac:spMk id="1078" creationId="{641292AD-54AE-4577-A73C-E6CFDB0FA5D8}"/>
          </ac:spMkLst>
        </pc:spChg>
        <pc:spChg chg="del mod topLvl">
          <ac:chgData name="Michael Karl Hinterdorfer" userId="c276cb87-832b-4bf2-ac0b-472e4dcf06a7" providerId="ADAL" clId="{7EE33C7E-281C-4DCE-A251-5D3CBB8E23C5}" dt="2019-02-25T19:33:20.815" v="168" actId="478"/>
          <ac:spMkLst>
            <pc:docMk/>
            <pc:sldMk cId="3908224230" sldId="256"/>
            <ac:spMk id="1079" creationId="{FA3E8878-1D69-41A0-872F-7E71E4AA175C}"/>
          </ac:spMkLst>
        </pc:spChg>
        <pc:spChg chg="del mod topLvl">
          <ac:chgData name="Michael Karl Hinterdorfer" userId="c276cb87-832b-4bf2-ac0b-472e4dcf06a7" providerId="ADAL" clId="{7EE33C7E-281C-4DCE-A251-5D3CBB8E23C5}" dt="2019-02-25T19:33:20.815" v="168" actId="478"/>
          <ac:spMkLst>
            <pc:docMk/>
            <pc:sldMk cId="3908224230" sldId="256"/>
            <ac:spMk id="1080" creationId="{2C2DD284-AB9E-40B6-97AD-641575F4E8A4}"/>
          </ac:spMkLst>
        </pc:spChg>
        <pc:spChg chg="del mod topLvl">
          <ac:chgData name="Michael Karl Hinterdorfer" userId="c276cb87-832b-4bf2-ac0b-472e4dcf06a7" providerId="ADAL" clId="{7EE33C7E-281C-4DCE-A251-5D3CBB8E23C5}" dt="2019-02-25T19:33:20.815" v="168" actId="478"/>
          <ac:spMkLst>
            <pc:docMk/>
            <pc:sldMk cId="3908224230" sldId="256"/>
            <ac:spMk id="1081" creationId="{A0A76D56-8DE0-48DE-81C4-778DB891D161}"/>
          </ac:spMkLst>
        </pc:spChg>
        <pc:spChg chg="del mod topLvl">
          <ac:chgData name="Michael Karl Hinterdorfer" userId="c276cb87-832b-4bf2-ac0b-472e4dcf06a7" providerId="ADAL" clId="{7EE33C7E-281C-4DCE-A251-5D3CBB8E23C5}" dt="2019-02-25T19:33:20.815" v="168" actId="478"/>
          <ac:spMkLst>
            <pc:docMk/>
            <pc:sldMk cId="3908224230" sldId="256"/>
            <ac:spMk id="1082" creationId="{46E278AA-ADB8-4C2B-8BFB-D9A861160D71}"/>
          </ac:spMkLst>
        </pc:spChg>
        <pc:spChg chg="del mod topLvl">
          <ac:chgData name="Michael Karl Hinterdorfer" userId="c276cb87-832b-4bf2-ac0b-472e4dcf06a7" providerId="ADAL" clId="{7EE33C7E-281C-4DCE-A251-5D3CBB8E23C5}" dt="2019-02-25T19:33:20.815" v="168" actId="478"/>
          <ac:spMkLst>
            <pc:docMk/>
            <pc:sldMk cId="3908224230" sldId="256"/>
            <ac:spMk id="1083" creationId="{B2554804-FB22-4795-AC30-EAFC77C31703}"/>
          </ac:spMkLst>
        </pc:spChg>
        <pc:spChg chg="del mod topLvl">
          <ac:chgData name="Michael Karl Hinterdorfer" userId="c276cb87-832b-4bf2-ac0b-472e4dcf06a7" providerId="ADAL" clId="{7EE33C7E-281C-4DCE-A251-5D3CBB8E23C5}" dt="2019-02-25T19:33:20.815" v="168" actId="478"/>
          <ac:spMkLst>
            <pc:docMk/>
            <pc:sldMk cId="3908224230" sldId="256"/>
            <ac:spMk id="1084" creationId="{7A2AD388-04C3-4D39-8069-50BAA4124F8C}"/>
          </ac:spMkLst>
        </pc:spChg>
        <pc:spChg chg="del mod topLvl">
          <ac:chgData name="Michael Karl Hinterdorfer" userId="c276cb87-832b-4bf2-ac0b-472e4dcf06a7" providerId="ADAL" clId="{7EE33C7E-281C-4DCE-A251-5D3CBB8E23C5}" dt="2019-02-25T19:33:20.815" v="168" actId="478"/>
          <ac:spMkLst>
            <pc:docMk/>
            <pc:sldMk cId="3908224230" sldId="256"/>
            <ac:spMk id="1085" creationId="{7281016B-9C09-4162-B908-BCEC35EFD54F}"/>
          </ac:spMkLst>
        </pc:spChg>
        <pc:spChg chg="del mod topLvl">
          <ac:chgData name="Michael Karl Hinterdorfer" userId="c276cb87-832b-4bf2-ac0b-472e4dcf06a7" providerId="ADAL" clId="{7EE33C7E-281C-4DCE-A251-5D3CBB8E23C5}" dt="2019-02-25T19:33:20.815" v="168" actId="478"/>
          <ac:spMkLst>
            <pc:docMk/>
            <pc:sldMk cId="3908224230" sldId="256"/>
            <ac:spMk id="1086" creationId="{68316AF7-2945-4CD3-B836-722B7E3C3275}"/>
          </ac:spMkLst>
        </pc:spChg>
        <pc:spChg chg="del mod topLvl">
          <ac:chgData name="Michael Karl Hinterdorfer" userId="c276cb87-832b-4bf2-ac0b-472e4dcf06a7" providerId="ADAL" clId="{7EE33C7E-281C-4DCE-A251-5D3CBB8E23C5}" dt="2019-02-25T19:33:20.815" v="168" actId="478"/>
          <ac:spMkLst>
            <pc:docMk/>
            <pc:sldMk cId="3908224230" sldId="256"/>
            <ac:spMk id="1087" creationId="{E43EFCDD-D1FC-4350-AFAA-B2A08851AED7}"/>
          </ac:spMkLst>
        </pc:spChg>
        <pc:spChg chg="del mod topLvl">
          <ac:chgData name="Michael Karl Hinterdorfer" userId="c276cb87-832b-4bf2-ac0b-472e4dcf06a7" providerId="ADAL" clId="{7EE33C7E-281C-4DCE-A251-5D3CBB8E23C5}" dt="2019-02-25T19:33:20.815" v="168" actId="478"/>
          <ac:spMkLst>
            <pc:docMk/>
            <pc:sldMk cId="3908224230" sldId="256"/>
            <ac:spMk id="1088" creationId="{FFA7F7E5-8606-4BC1-8AEB-944F8CADE825}"/>
          </ac:spMkLst>
        </pc:spChg>
        <pc:spChg chg="del mod topLvl">
          <ac:chgData name="Michael Karl Hinterdorfer" userId="c276cb87-832b-4bf2-ac0b-472e4dcf06a7" providerId="ADAL" clId="{7EE33C7E-281C-4DCE-A251-5D3CBB8E23C5}" dt="2019-02-25T19:33:20.815" v="168" actId="478"/>
          <ac:spMkLst>
            <pc:docMk/>
            <pc:sldMk cId="3908224230" sldId="256"/>
            <ac:spMk id="1089" creationId="{410F6B10-1BC2-4C52-8281-744892F1D179}"/>
          </ac:spMkLst>
        </pc:spChg>
        <pc:spChg chg="del mod topLvl">
          <ac:chgData name="Michael Karl Hinterdorfer" userId="c276cb87-832b-4bf2-ac0b-472e4dcf06a7" providerId="ADAL" clId="{7EE33C7E-281C-4DCE-A251-5D3CBB8E23C5}" dt="2019-02-25T19:33:20.815" v="168" actId="478"/>
          <ac:spMkLst>
            <pc:docMk/>
            <pc:sldMk cId="3908224230" sldId="256"/>
            <ac:spMk id="1090" creationId="{B4CC5CCC-44F6-4405-B2EF-AF12E7F7882B}"/>
          </ac:spMkLst>
        </pc:spChg>
        <pc:spChg chg="del mod topLvl">
          <ac:chgData name="Michael Karl Hinterdorfer" userId="c276cb87-832b-4bf2-ac0b-472e4dcf06a7" providerId="ADAL" clId="{7EE33C7E-281C-4DCE-A251-5D3CBB8E23C5}" dt="2019-02-25T19:33:20.815" v="168" actId="478"/>
          <ac:spMkLst>
            <pc:docMk/>
            <pc:sldMk cId="3908224230" sldId="256"/>
            <ac:spMk id="1091" creationId="{8C20BF36-FA75-4CC4-87D3-5F535A220F12}"/>
          </ac:spMkLst>
        </pc:spChg>
        <pc:spChg chg="del mod topLvl">
          <ac:chgData name="Michael Karl Hinterdorfer" userId="c276cb87-832b-4bf2-ac0b-472e4dcf06a7" providerId="ADAL" clId="{7EE33C7E-281C-4DCE-A251-5D3CBB8E23C5}" dt="2019-02-25T19:33:20.815" v="168" actId="478"/>
          <ac:spMkLst>
            <pc:docMk/>
            <pc:sldMk cId="3908224230" sldId="256"/>
            <ac:spMk id="1092" creationId="{0C532496-E2B8-4591-8D08-663D7669999C}"/>
          </ac:spMkLst>
        </pc:spChg>
        <pc:spChg chg="del mod topLvl">
          <ac:chgData name="Michael Karl Hinterdorfer" userId="c276cb87-832b-4bf2-ac0b-472e4dcf06a7" providerId="ADAL" clId="{7EE33C7E-281C-4DCE-A251-5D3CBB8E23C5}" dt="2019-02-25T19:33:20.815" v="168" actId="478"/>
          <ac:spMkLst>
            <pc:docMk/>
            <pc:sldMk cId="3908224230" sldId="256"/>
            <ac:spMk id="1093" creationId="{DDC458D4-5EF6-4021-9DE4-D58166D64BAB}"/>
          </ac:spMkLst>
        </pc:spChg>
        <pc:spChg chg="del mod topLvl">
          <ac:chgData name="Michael Karl Hinterdorfer" userId="c276cb87-832b-4bf2-ac0b-472e4dcf06a7" providerId="ADAL" clId="{7EE33C7E-281C-4DCE-A251-5D3CBB8E23C5}" dt="2019-02-25T19:33:20.815" v="168" actId="478"/>
          <ac:spMkLst>
            <pc:docMk/>
            <pc:sldMk cId="3908224230" sldId="256"/>
            <ac:spMk id="1094" creationId="{FA2B7100-3D83-43F9-AB70-CFCDF40ED324}"/>
          </ac:spMkLst>
        </pc:spChg>
        <pc:spChg chg="del mod topLvl">
          <ac:chgData name="Michael Karl Hinterdorfer" userId="c276cb87-832b-4bf2-ac0b-472e4dcf06a7" providerId="ADAL" clId="{7EE33C7E-281C-4DCE-A251-5D3CBB8E23C5}" dt="2019-02-25T19:33:20.815" v="168" actId="478"/>
          <ac:spMkLst>
            <pc:docMk/>
            <pc:sldMk cId="3908224230" sldId="256"/>
            <ac:spMk id="1095" creationId="{B51422B9-BEAB-4C27-90C7-80706D4973BD}"/>
          </ac:spMkLst>
        </pc:spChg>
        <pc:spChg chg="del mod topLvl">
          <ac:chgData name="Michael Karl Hinterdorfer" userId="c276cb87-832b-4bf2-ac0b-472e4dcf06a7" providerId="ADAL" clId="{7EE33C7E-281C-4DCE-A251-5D3CBB8E23C5}" dt="2019-02-25T19:33:20.815" v="168" actId="478"/>
          <ac:spMkLst>
            <pc:docMk/>
            <pc:sldMk cId="3908224230" sldId="256"/>
            <ac:spMk id="1096" creationId="{4640E119-C84F-4E4B-9590-10915AF9EA61}"/>
          </ac:spMkLst>
        </pc:spChg>
        <pc:spChg chg="del mod topLvl">
          <ac:chgData name="Michael Karl Hinterdorfer" userId="c276cb87-832b-4bf2-ac0b-472e4dcf06a7" providerId="ADAL" clId="{7EE33C7E-281C-4DCE-A251-5D3CBB8E23C5}" dt="2019-02-25T19:33:20.815" v="168" actId="478"/>
          <ac:spMkLst>
            <pc:docMk/>
            <pc:sldMk cId="3908224230" sldId="256"/>
            <ac:spMk id="1097" creationId="{8E479D34-A932-40A1-9492-B7959102C346}"/>
          </ac:spMkLst>
        </pc:spChg>
        <pc:spChg chg="del mod topLvl">
          <ac:chgData name="Michael Karl Hinterdorfer" userId="c276cb87-832b-4bf2-ac0b-472e4dcf06a7" providerId="ADAL" clId="{7EE33C7E-281C-4DCE-A251-5D3CBB8E23C5}" dt="2019-02-25T19:33:20.815" v="168" actId="478"/>
          <ac:spMkLst>
            <pc:docMk/>
            <pc:sldMk cId="3908224230" sldId="256"/>
            <ac:spMk id="1098" creationId="{67AF7336-2BFC-4974-BAE2-8AF4998885B6}"/>
          </ac:spMkLst>
        </pc:spChg>
        <pc:spChg chg="del mod topLvl">
          <ac:chgData name="Michael Karl Hinterdorfer" userId="c276cb87-832b-4bf2-ac0b-472e4dcf06a7" providerId="ADAL" clId="{7EE33C7E-281C-4DCE-A251-5D3CBB8E23C5}" dt="2019-02-25T19:33:20.815" v="168" actId="478"/>
          <ac:spMkLst>
            <pc:docMk/>
            <pc:sldMk cId="3908224230" sldId="256"/>
            <ac:spMk id="1099" creationId="{8A6C3B7D-0FF7-474B-ACA7-3112909CBA89}"/>
          </ac:spMkLst>
        </pc:spChg>
        <pc:spChg chg="del mod topLvl">
          <ac:chgData name="Michael Karl Hinterdorfer" userId="c276cb87-832b-4bf2-ac0b-472e4dcf06a7" providerId="ADAL" clId="{7EE33C7E-281C-4DCE-A251-5D3CBB8E23C5}" dt="2019-02-25T19:33:20.815" v="168" actId="478"/>
          <ac:spMkLst>
            <pc:docMk/>
            <pc:sldMk cId="3908224230" sldId="256"/>
            <ac:spMk id="1100" creationId="{95956BB8-5FD4-418D-BE60-5FC6DB937B4D}"/>
          </ac:spMkLst>
        </pc:spChg>
        <pc:spChg chg="del mod topLvl">
          <ac:chgData name="Michael Karl Hinterdorfer" userId="c276cb87-832b-4bf2-ac0b-472e4dcf06a7" providerId="ADAL" clId="{7EE33C7E-281C-4DCE-A251-5D3CBB8E23C5}" dt="2019-02-25T19:33:20.815" v="168" actId="478"/>
          <ac:spMkLst>
            <pc:docMk/>
            <pc:sldMk cId="3908224230" sldId="256"/>
            <ac:spMk id="1101" creationId="{A06068DE-814A-449E-9F8C-8228444BF320}"/>
          </ac:spMkLst>
        </pc:spChg>
        <pc:spChg chg="del mod topLvl">
          <ac:chgData name="Michael Karl Hinterdorfer" userId="c276cb87-832b-4bf2-ac0b-472e4dcf06a7" providerId="ADAL" clId="{7EE33C7E-281C-4DCE-A251-5D3CBB8E23C5}" dt="2019-02-25T19:33:20.815" v="168" actId="478"/>
          <ac:spMkLst>
            <pc:docMk/>
            <pc:sldMk cId="3908224230" sldId="256"/>
            <ac:spMk id="1102" creationId="{475C1E13-1745-47AC-8F64-181AA2E9EAF5}"/>
          </ac:spMkLst>
        </pc:spChg>
        <pc:spChg chg="del mod topLvl">
          <ac:chgData name="Michael Karl Hinterdorfer" userId="c276cb87-832b-4bf2-ac0b-472e4dcf06a7" providerId="ADAL" clId="{7EE33C7E-281C-4DCE-A251-5D3CBB8E23C5}" dt="2019-02-25T19:33:20.815" v="168" actId="478"/>
          <ac:spMkLst>
            <pc:docMk/>
            <pc:sldMk cId="3908224230" sldId="256"/>
            <ac:spMk id="1103" creationId="{0F61D6CE-2B87-4FF2-9235-15DF49584BD0}"/>
          </ac:spMkLst>
        </pc:spChg>
        <pc:spChg chg="del mod topLvl">
          <ac:chgData name="Michael Karl Hinterdorfer" userId="c276cb87-832b-4bf2-ac0b-472e4dcf06a7" providerId="ADAL" clId="{7EE33C7E-281C-4DCE-A251-5D3CBB8E23C5}" dt="2019-02-25T19:33:20.815" v="168" actId="478"/>
          <ac:spMkLst>
            <pc:docMk/>
            <pc:sldMk cId="3908224230" sldId="256"/>
            <ac:spMk id="1104" creationId="{3ECBEBD8-2B32-4BA9-AEC8-1A9E619A9DAF}"/>
          </ac:spMkLst>
        </pc:spChg>
        <pc:spChg chg="del mod topLvl">
          <ac:chgData name="Michael Karl Hinterdorfer" userId="c276cb87-832b-4bf2-ac0b-472e4dcf06a7" providerId="ADAL" clId="{7EE33C7E-281C-4DCE-A251-5D3CBB8E23C5}" dt="2019-02-25T19:33:20.815" v="168" actId="478"/>
          <ac:spMkLst>
            <pc:docMk/>
            <pc:sldMk cId="3908224230" sldId="256"/>
            <ac:spMk id="1105" creationId="{7FD8BB47-834E-4A89-8F1F-8310324C5457}"/>
          </ac:spMkLst>
        </pc:spChg>
        <pc:spChg chg="del mod topLvl">
          <ac:chgData name="Michael Karl Hinterdorfer" userId="c276cb87-832b-4bf2-ac0b-472e4dcf06a7" providerId="ADAL" clId="{7EE33C7E-281C-4DCE-A251-5D3CBB8E23C5}" dt="2019-02-25T19:33:20.815" v="168" actId="478"/>
          <ac:spMkLst>
            <pc:docMk/>
            <pc:sldMk cId="3908224230" sldId="256"/>
            <ac:spMk id="1106" creationId="{483C3B10-076C-408B-B75C-2AAB961FED45}"/>
          </ac:spMkLst>
        </pc:spChg>
        <pc:spChg chg="del mod topLvl">
          <ac:chgData name="Michael Karl Hinterdorfer" userId="c276cb87-832b-4bf2-ac0b-472e4dcf06a7" providerId="ADAL" clId="{7EE33C7E-281C-4DCE-A251-5D3CBB8E23C5}" dt="2019-02-25T19:33:20.815" v="168" actId="478"/>
          <ac:spMkLst>
            <pc:docMk/>
            <pc:sldMk cId="3908224230" sldId="256"/>
            <ac:spMk id="1107" creationId="{7D14C484-924A-4E4E-8A4C-7FA7E430A94B}"/>
          </ac:spMkLst>
        </pc:spChg>
        <pc:spChg chg="del mod topLvl">
          <ac:chgData name="Michael Karl Hinterdorfer" userId="c276cb87-832b-4bf2-ac0b-472e4dcf06a7" providerId="ADAL" clId="{7EE33C7E-281C-4DCE-A251-5D3CBB8E23C5}" dt="2019-02-25T19:33:20.815" v="168" actId="478"/>
          <ac:spMkLst>
            <pc:docMk/>
            <pc:sldMk cId="3908224230" sldId="256"/>
            <ac:spMk id="1108" creationId="{60E5D84D-5910-488D-B1EB-597C5CB3380D}"/>
          </ac:spMkLst>
        </pc:spChg>
        <pc:spChg chg="del mod topLvl">
          <ac:chgData name="Michael Karl Hinterdorfer" userId="c276cb87-832b-4bf2-ac0b-472e4dcf06a7" providerId="ADAL" clId="{7EE33C7E-281C-4DCE-A251-5D3CBB8E23C5}" dt="2019-02-25T19:31:58.579" v="158" actId="478"/>
          <ac:spMkLst>
            <pc:docMk/>
            <pc:sldMk cId="3908224230" sldId="256"/>
            <ac:spMk id="1109" creationId="{CE1D191D-3E26-4493-97AC-8C54375F7C73}"/>
          </ac:spMkLst>
        </pc:spChg>
        <pc:spChg chg="del mod topLvl">
          <ac:chgData name="Michael Karl Hinterdorfer" userId="c276cb87-832b-4bf2-ac0b-472e4dcf06a7" providerId="ADAL" clId="{7EE33C7E-281C-4DCE-A251-5D3CBB8E23C5}" dt="2019-02-25T19:31:59.568" v="159" actId="478"/>
          <ac:spMkLst>
            <pc:docMk/>
            <pc:sldMk cId="3908224230" sldId="256"/>
            <ac:spMk id="1110" creationId="{DC8BC2D7-3C14-4E9E-B25B-EFED9458F0D0}"/>
          </ac:spMkLst>
        </pc:spChg>
        <pc:spChg chg="del mod topLvl">
          <ac:chgData name="Michael Karl Hinterdorfer" userId="c276cb87-832b-4bf2-ac0b-472e4dcf06a7" providerId="ADAL" clId="{7EE33C7E-281C-4DCE-A251-5D3CBB8E23C5}" dt="2019-02-25T19:32:01.891" v="160" actId="478"/>
          <ac:spMkLst>
            <pc:docMk/>
            <pc:sldMk cId="3908224230" sldId="256"/>
            <ac:spMk id="1111" creationId="{7E4EA9CA-FD0B-4F19-9337-553989A5E307}"/>
          </ac:spMkLst>
        </pc:spChg>
        <pc:spChg chg="del mod topLvl">
          <ac:chgData name="Michael Karl Hinterdorfer" userId="c276cb87-832b-4bf2-ac0b-472e4dcf06a7" providerId="ADAL" clId="{7EE33C7E-281C-4DCE-A251-5D3CBB8E23C5}" dt="2019-02-25T19:31:56.336" v="157" actId="478"/>
          <ac:spMkLst>
            <pc:docMk/>
            <pc:sldMk cId="3908224230" sldId="256"/>
            <ac:spMk id="1112" creationId="{74875C00-1BDD-4919-A951-B8AE9ADE645D}"/>
          </ac:spMkLst>
        </pc:spChg>
        <pc:spChg chg="del mod topLvl">
          <ac:chgData name="Michael Karl Hinterdorfer" userId="c276cb87-832b-4bf2-ac0b-472e4dcf06a7" providerId="ADAL" clId="{7EE33C7E-281C-4DCE-A251-5D3CBB8E23C5}" dt="2019-02-25T19:31:56.336" v="157" actId="478"/>
          <ac:spMkLst>
            <pc:docMk/>
            <pc:sldMk cId="3908224230" sldId="256"/>
            <ac:spMk id="1113" creationId="{D11D7649-164C-459D-A1BD-E6CEDB1D32F5}"/>
          </ac:spMkLst>
        </pc:spChg>
        <pc:spChg chg="del mod topLvl">
          <ac:chgData name="Michael Karl Hinterdorfer" userId="c276cb87-832b-4bf2-ac0b-472e4dcf06a7" providerId="ADAL" clId="{7EE33C7E-281C-4DCE-A251-5D3CBB8E23C5}" dt="2019-02-25T19:31:56.336" v="157" actId="478"/>
          <ac:spMkLst>
            <pc:docMk/>
            <pc:sldMk cId="3908224230" sldId="256"/>
            <ac:spMk id="1114" creationId="{936F5C60-9FEF-4104-97DC-D63E47652526}"/>
          </ac:spMkLst>
        </pc:spChg>
        <pc:spChg chg="del mod topLvl">
          <ac:chgData name="Michael Karl Hinterdorfer" userId="c276cb87-832b-4bf2-ac0b-472e4dcf06a7" providerId="ADAL" clId="{7EE33C7E-281C-4DCE-A251-5D3CBB8E23C5}" dt="2019-02-25T19:31:56.336" v="157" actId="478"/>
          <ac:spMkLst>
            <pc:docMk/>
            <pc:sldMk cId="3908224230" sldId="256"/>
            <ac:spMk id="1115" creationId="{205609DD-7E3E-4051-B4E4-32889F408240}"/>
          </ac:spMkLst>
        </pc:spChg>
        <pc:spChg chg="del mod topLvl">
          <ac:chgData name="Michael Karl Hinterdorfer" userId="c276cb87-832b-4bf2-ac0b-472e4dcf06a7" providerId="ADAL" clId="{7EE33C7E-281C-4DCE-A251-5D3CBB8E23C5}" dt="2019-02-25T19:31:56.336" v="157" actId="478"/>
          <ac:spMkLst>
            <pc:docMk/>
            <pc:sldMk cId="3908224230" sldId="256"/>
            <ac:spMk id="1116" creationId="{B5107618-4FB8-4226-8246-4EA73FFA3433}"/>
          </ac:spMkLst>
        </pc:spChg>
        <pc:spChg chg="del mod topLvl">
          <ac:chgData name="Michael Karl Hinterdorfer" userId="c276cb87-832b-4bf2-ac0b-472e4dcf06a7" providerId="ADAL" clId="{7EE33C7E-281C-4DCE-A251-5D3CBB8E23C5}" dt="2019-02-25T19:31:56.336" v="157" actId="478"/>
          <ac:spMkLst>
            <pc:docMk/>
            <pc:sldMk cId="3908224230" sldId="256"/>
            <ac:spMk id="1117" creationId="{D05E4AC7-2F7D-436F-B919-3EF31B4441B9}"/>
          </ac:spMkLst>
        </pc:spChg>
        <pc:spChg chg="del mod topLvl">
          <ac:chgData name="Michael Karl Hinterdorfer" userId="c276cb87-832b-4bf2-ac0b-472e4dcf06a7" providerId="ADAL" clId="{7EE33C7E-281C-4DCE-A251-5D3CBB8E23C5}" dt="2019-02-25T19:31:56.336" v="157" actId="478"/>
          <ac:spMkLst>
            <pc:docMk/>
            <pc:sldMk cId="3908224230" sldId="256"/>
            <ac:spMk id="1118" creationId="{23E5A2F6-7852-4433-8E8F-74B5D19ACAEE}"/>
          </ac:spMkLst>
        </pc:spChg>
        <pc:spChg chg="del mod topLvl">
          <ac:chgData name="Michael Karl Hinterdorfer" userId="c276cb87-832b-4bf2-ac0b-472e4dcf06a7" providerId="ADAL" clId="{7EE33C7E-281C-4DCE-A251-5D3CBB8E23C5}" dt="2019-02-25T19:31:56.336" v="157" actId="478"/>
          <ac:spMkLst>
            <pc:docMk/>
            <pc:sldMk cId="3908224230" sldId="256"/>
            <ac:spMk id="1119" creationId="{A65F33CD-0A72-4C9C-B91F-532AD79462F6}"/>
          </ac:spMkLst>
        </pc:spChg>
        <pc:spChg chg="del mod topLvl">
          <ac:chgData name="Michael Karl Hinterdorfer" userId="c276cb87-832b-4bf2-ac0b-472e4dcf06a7" providerId="ADAL" clId="{7EE33C7E-281C-4DCE-A251-5D3CBB8E23C5}" dt="2019-02-25T19:31:56.336" v="157" actId="478"/>
          <ac:spMkLst>
            <pc:docMk/>
            <pc:sldMk cId="3908224230" sldId="256"/>
            <ac:spMk id="1120" creationId="{E4233A9F-F167-4180-893A-7C52A96CA85C}"/>
          </ac:spMkLst>
        </pc:spChg>
        <pc:spChg chg="del mod topLvl">
          <ac:chgData name="Michael Karl Hinterdorfer" userId="c276cb87-832b-4bf2-ac0b-472e4dcf06a7" providerId="ADAL" clId="{7EE33C7E-281C-4DCE-A251-5D3CBB8E23C5}" dt="2019-02-25T19:31:56.336" v="157" actId="478"/>
          <ac:spMkLst>
            <pc:docMk/>
            <pc:sldMk cId="3908224230" sldId="256"/>
            <ac:spMk id="1121" creationId="{6360B1D0-EFA2-4F78-91A8-E3362F181447}"/>
          </ac:spMkLst>
        </pc:spChg>
        <pc:spChg chg="del mod topLvl">
          <ac:chgData name="Michael Karl Hinterdorfer" userId="c276cb87-832b-4bf2-ac0b-472e4dcf06a7" providerId="ADAL" clId="{7EE33C7E-281C-4DCE-A251-5D3CBB8E23C5}" dt="2019-02-25T19:31:56.336" v="157" actId="478"/>
          <ac:spMkLst>
            <pc:docMk/>
            <pc:sldMk cId="3908224230" sldId="256"/>
            <ac:spMk id="1122" creationId="{0D009E71-C6A0-431D-859E-843B8111F0DF}"/>
          </ac:spMkLst>
        </pc:spChg>
        <pc:spChg chg="del mod topLvl">
          <ac:chgData name="Michael Karl Hinterdorfer" userId="c276cb87-832b-4bf2-ac0b-472e4dcf06a7" providerId="ADAL" clId="{7EE33C7E-281C-4DCE-A251-5D3CBB8E23C5}" dt="2019-02-25T19:31:56.336" v="157" actId="478"/>
          <ac:spMkLst>
            <pc:docMk/>
            <pc:sldMk cId="3908224230" sldId="256"/>
            <ac:spMk id="1123" creationId="{0481A5AB-6ED4-42E2-BC8A-38776CF46621}"/>
          </ac:spMkLst>
        </pc:spChg>
        <pc:spChg chg="del mod topLvl">
          <ac:chgData name="Michael Karl Hinterdorfer" userId="c276cb87-832b-4bf2-ac0b-472e4dcf06a7" providerId="ADAL" clId="{7EE33C7E-281C-4DCE-A251-5D3CBB8E23C5}" dt="2019-02-25T19:31:56.336" v="157" actId="478"/>
          <ac:spMkLst>
            <pc:docMk/>
            <pc:sldMk cId="3908224230" sldId="256"/>
            <ac:spMk id="1124" creationId="{094F9D80-CBE1-486F-9F33-3F7712A1D0C5}"/>
          </ac:spMkLst>
        </pc:spChg>
        <pc:spChg chg="del mod topLvl">
          <ac:chgData name="Michael Karl Hinterdorfer" userId="c276cb87-832b-4bf2-ac0b-472e4dcf06a7" providerId="ADAL" clId="{7EE33C7E-281C-4DCE-A251-5D3CBB8E23C5}" dt="2019-02-25T19:31:56.336" v="157" actId="478"/>
          <ac:spMkLst>
            <pc:docMk/>
            <pc:sldMk cId="3908224230" sldId="256"/>
            <ac:spMk id="1125" creationId="{4EE5D613-63DA-4223-AAEE-0703AC5EC548}"/>
          </ac:spMkLst>
        </pc:spChg>
        <pc:spChg chg="del mod topLvl">
          <ac:chgData name="Michael Karl Hinterdorfer" userId="c276cb87-832b-4bf2-ac0b-472e4dcf06a7" providerId="ADAL" clId="{7EE33C7E-281C-4DCE-A251-5D3CBB8E23C5}" dt="2019-02-25T19:31:56.336" v="157" actId="478"/>
          <ac:spMkLst>
            <pc:docMk/>
            <pc:sldMk cId="3908224230" sldId="256"/>
            <ac:spMk id="1126" creationId="{A2EC67B8-1223-46E2-BBF8-203639D7D89D}"/>
          </ac:spMkLst>
        </pc:spChg>
        <pc:spChg chg="del mod topLvl">
          <ac:chgData name="Michael Karl Hinterdorfer" userId="c276cb87-832b-4bf2-ac0b-472e4dcf06a7" providerId="ADAL" clId="{7EE33C7E-281C-4DCE-A251-5D3CBB8E23C5}" dt="2019-02-25T19:31:56.336" v="157" actId="478"/>
          <ac:spMkLst>
            <pc:docMk/>
            <pc:sldMk cId="3908224230" sldId="256"/>
            <ac:spMk id="1127" creationId="{F967A450-0863-4C9B-A8F4-4E5246B2B187}"/>
          </ac:spMkLst>
        </pc:spChg>
        <pc:spChg chg="del mod topLvl">
          <ac:chgData name="Michael Karl Hinterdorfer" userId="c276cb87-832b-4bf2-ac0b-472e4dcf06a7" providerId="ADAL" clId="{7EE33C7E-281C-4DCE-A251-5D3CBB8E23C5}" dt="2019-02-25T19:31:56.336" v="157" actId="478"/>
          <ac:spMkLst>
            <pc:docMk/>
            <pc:sldMk cId="3908224230" sldId="256"/>
            <ac:spMk id="1128" creationId="{CB5F5E91-6312-4A2F-A7D9-39449114E000}"/>
          </ac:spMkLst>
        </pc:spChg>
        <pc:spChg chg="del mod topLvl">
          <ac:chgData name="Michael Karl Hinterdorfer" userId="c276cb87-832b-4bf2-ac0b-472e4dcf06a7" providerId="ADAL" clId="{7EE33C7E-281C-4DCE-A251-5D3CBB8E23C5}" dt="2019-02-25T19:31:56.336" v="157" actId="478"/>
          <ac:spMkLst>
            <pc:docMk/>
            <pc:sldMk cId="3908224230" sldId="256"/>
            <ac:spMk id="1129" creationId="{FB88ABE0-CB01-4632-94BB-4F42C3DAFDB7}"/>
          </ac:spMkLst>
        </pc:spChg>
        <pc:spChg chg="del mod topLvl">
          <ac:chgData name="Michael Karl Hinterdorfer" userId="c276cb87-832b-4bf2-ac0b-472e4dcf06a7" providerId="ADAL" clId="{7EE33C7E-281C-4DCE-A251-5D3CBB8E23C5}" dt="2019-02-25T19:31:56.336" v="157" actId="478"/>
          <ac:spMkLst>
            <pc:docMk/>
            <pc:sldMk cId="3908224230" sldId="256"/>
            <ac:spMk id="1130" creationId="{FA41BBE9-255D-4A95-96FD-3ACDB3E15785}"/>
          </ac:spMkLst>
        </pc:spChg>
        <pc:spChg chg="del mod topLvl">
          <ac:chgData name="Michael Karl Hinterdorfer" userId="c276cb87-832b-4bf2-ac0b-472e4dcf06a7" providerId="ADAL" clId="{7EE33C7E-281C-4DCE-A251-5D3CBB8E23C5}" dt="2019-02-25T19:31:56.336" v="157" actId="478"/>
          <ac:spMkLst>
            <pc:docMk/>
            <pc:sldMk cId="3908224230" sldId="256"/>
            <ac:spMk id="1131" creationId="{20185F1F-EB46-4B44-B0DC-D44E563590D6}"/>
          </ac:spMkLst>
        </pc:spChg>
        <pc:spChg chg="del mod topLvl">
          <ac:chgData name="Michael Karl Hinterdorfer" userId="c276cb87-832b-4bf2-ac0b-472e4dcf06a7" providerId="ADAL" clId="{7EE33C7E-281C-4DCE-A251-5D3CBB8E23C5}" dt="2019-02-25T19:31:56.336" v="157" actId="478"/>
          <ac:spMkLst>
            <pc:docMk/>
            <pc:sldMk cId="3908224230" sldId="256"/>
            <ac:spMk id="1132" creationId="{0D6AD73C-A343-4AB9-9CFB-4266AD569DE1}"/>
          </ac:spMkLst>
        </pc:spChg>
        <pc:spChg chg="del mod topLvl">
          <ac:chgData name="Michael Karl Hinterdorfer" userId="c276cb87-832b-4bf2-ac0b-472e4dcf06a7" providerId="ADAL" clId="{7EE33C7E-281C-4DCE-A251-5D3CBB8E23C5}" dt="2019-02-25T19:31:56.336" v="157" actId="478"/>
          <ac:spMkLst>
            <pc:docMk/>
            <pc:sldMk cId="3908224230" sldId="256"/>
            <ac:spMk id="1133" creationId="{E058C846-7324-4831-8A34-3D25999760E6}"/>
          </ac:spMkLst>
        </pc:spChg>
        <pc:spChg chg="del mod topLvl">
          <ac:chgData name="Michael Karl Hinterdorfer" userId="c276cb87-832b-4bf2-ac0b-472e4dcf06a7" providerId="ADAL" clId="{7EE33C7E-281C-4DCE-A251-5D3CBB8E23C5}" dt="2019-02-25T19:31:56.336" v="157" actId="478"/>
          <ac:spMkLst>
            <pc:docMk/>
            <pc:sldMk cId="3908224230" sldId="256"/>
            <ac:spMk id="1134" creationId="{A11D512B-14BC-45EC-9784-8FC5A048FFB3}"/>
          </ac:spMkLst>
        </pc:spChg>
        <pc:spChg chg="del mod topLvl">
          <ac:chgData name="Michael Karl Hinterdorfer" userId="c276cb87-832b-4bf2-ac0b-472e4dcf06a7" providerId="ADAL" clId="{7EE33C7E-281C-4DCE-A251-5D3CBB8E23C5}" dt="2019-02-25T19:31:56.336" v="157" actId="478"/>
          <ac:spMkLst>
            <pc:docMk/>
            <pc:sldMk cId="3908224230" sldId="256"/>
            <ac:spMk id="1135" creationId="{BB9B0A44-EA7D-45F9-9A40-63B3B945D2A9}"/>
          </ac:spMkLst>
        </pc:spChg>
        <pc:spChg chg="del mod topLvl">
          <ac:chgData name="Michael Karl Hinterdorfer" userId="c276cb87-832b-4bf2-ac0b-472e4dcf06a7" providerId="ADAL" clId="{7EE33C7E-281C-4DCE-A251-5D3CBB8E23C5}" dt="2019-02-25T19:31:56.336" v="157" actId="478"/>
          <ac:spMkLst>
            <pc:docMk/>
            <pc:sldMk cId="3908224230" sldId="256"/>
            <ac:spMk id="1136" creationId="{9E2035EF-C2E1-44B0-BD91-1E7C6A16FFC6}"/>
          </ac:spMkLst>
        </pc:spChg>
        <pc:spChg chg="del mod topLvl">
          <ac:chgData name="Michael Karl Hinterdorfer" userId="c276cb87-832b-4bf2-ac0b-472e4dcf06a7" providerId="ADAL" clId="{7EE33C7E-281C-4DCE-A251-5D3CBB8E23C5}" dt="2019-02-25T19:31:56.336" v="157" actId="478"/>
          <ac:spMkLst>
            <pc:docMk/>
            <pc:sldMk cId="3908224230" sldId="256"/>
            <ac:spMk id="1137" creationId="{EBD01D81-0440-4CF9-B49D-9D98B558B4A2}"/>
          </ac:spMkLst>
        </pc:spChg>
        <pc:spChg chg="del mod topLvl">
          <ac:chgData name="Michael Karl Hinterdorfer" userId="c276cb87-832b-4bf2-ac0b-472e4dcf06a7" providerId="ADAL" clId="{7EE33C7E-281C-4DCE-A251-5D3CBB8E23C5}" dt="2019-02-25T19:31:56.336" v="157" actId="478"/>
          <ac:spMkLst>
            <pc:docMk/>
            <pc:sldMk cId="3908224230" sldId="256"/>
            <ac:spMk id="1138" creationId="{8897D6C2-36F6-40C1-90B4-6130A6E49E3C}"/>
          </ac:spMkLst>
        </pc:spChg>
        <pc:spChg chg="del mod topLvl">
          <ac:chgData name="Michael Karl Hinterdorfer" userId="c276cb87-832b-4bf2-ac0b-472e4dcf06a7" providerId="ADAL" clId="{7EE33C7E-281C-4DCE-A251-5D3CBB8E23C5}" dt="2019-02-25T19:31:56.336" v="157" actId="478"/>
          <ac:spMkLst>
            <pc:docMk/>
            <pc:sldMk cId="3908224230" sldId="256"/>
            <ac:spMk id="1139" creationId="{C95D4B19-A152-4C96-ACD5-AF03472C074D}"/>
          </ac:spMkLst>
        </pc:spChg>
        <pc:spChg chg="del mod topLvl">
          <ac:chgData name="Michael Karl Hinterdorfer" userId="c276cb87-832b-4bf2-ac0b-472e4dcf06a7" providerId="ADAL" clId="{7EE33C7E-281C-4DCE-A251-5D3CBB8E23C5}" dt="2019-02-25T19:31:56.336" v="157" actId="478"/>
          <ac:spMkLst>
            <pc:docMk/>
            <pc:sldMk cId="3908224230" sldId="256"/>
            <ac:spMk id="1140" creationId="{F005AF43-DB0E-4B85-B365-FE6552958F0A}"/>
          </ac:spMkLst>
        </pc:spChg>
        <pc:spChg chg="del mod topLvl">
          <ac:chgData name="Michael Karl Hinterdorfer" userId="c276cb87-832b-4bf2-ac0b-472e4dcf06a7" providerId="ADAL" clId="{7EE33C7E-281C-4DCE-A251-5D3CBB8E23C5}" dt="2019-02-25T19:31:56.336" v="157" actId="478"/>
          <ac:spMkLst>
            <pc:docMk/>
            <pc:sldMk cId="3908224230" sldId="256"/>
            <ac:spMk id="1141" creationId="{80DD99A1-9EC2-404B-B525-91D7C0F0D9CB}"/>
          </ac:spMkLst>
        </pc:spChg>
        <pc:spChg chg="del mod topLvl">
          <ac:chgData name="Michael Karl Hinterdorfer" userId="c276cb87-832b-4bf2-ac0b-472e4dcf06a7" providerId="ADAL" clId="{7EE33C7E-281C-4DCE-A251-5D3CBB8E23C5}" dt="2019-02-25T19:31:56.336" v="157" actId="478"/>
          <ac:spMkLst>
            <pc:docMk/>
            <pc:sldMk cId="3908224230" sldId="256"/>
            <ac:spMk id="1142" creationId="{7F7D59B2-9385-4ED8-9123-96825162D239}"/>
          </ac:spMkLst>
        </pc:spChg>
        <pc:spChg chg="del mod topLvl">
          <ac:chgData name="Michael Karl Hinterdorfer" userId="c276cb87-832b-4bf2-ac0b-472e4dcf06a7" providerId="ADAL" clId="{7EE33C7E-281C-4DCE-A251-5D3CBB8E23C5}" dt="2019-02-25T19:31:56.336" v="157" actId="478"/>
          <ac:spMkLst>
            <pc:docMk/>
            <pc:sldMk cId="3908224230" sldId="256"/>
            <ac:spMk id="1143" creationId="{DC2CF7DA-B215-4A7D-A962-BFD84B986077}"/>
          </ac:spMkLst>
        </pc:spChg>
        <pc:spChg chg="del mod topLvl">
          <ac:chgData name="Michael Karl Hinterdorfer" userId="c276cb87-832b-4bf2-ac0b-472e4dcf06a7" providerId="ADAL" clId="{7EE33C7E-281C-4DCE-A251-5D3CBB8E23C5}" dt="2019-02-25T19:31:56.336" v="157" actId="478"/>
          <ac:spMkLst>
            <pc:docMk/>
            <pc:sldMk cId="3908224230" sldId="256"/>
            <ac:spMk id="1144" creationId="{E1BBC8BB-5C85-4E5B-8536-F9CE0ABBD0BC}"/>
          </ac:spMkLst>
        </pc:spChg>
        <pc:spChg chg="del mod topLvl">
          <ac:chgData name="Michael Karl Hinterdorfer" userId="c276cb87-832b-4bf2-ac0b-472e4dcf06a7" providerId="ADAL" clId="{7EE33C7E-281C-4DCE-A251-5D3CBB8E23C5}" dt="2019-02-25T19:31:56.336" v="157" actId="478"/>
          <ac:spMkLst>
            <pc:docMk/>
            <pc:sldMk cId="3908224230" sldId="256"/>
            <ac:spMk id="1145" creationId="{609E7860-13B2-4F0F-A578-F94119E973EC}"/>
          </ac:spMkLst>
        </pc:spChg>
        <pc:spChg chg="del mod topLvl">
          <ac:chgData name="Michael Karl Hinterdorfer" userId="c276cb87-832b-4bf2-ac0b-472e4dcf06a7" providerId="ADAL" clId="{7EE33C7E-281C-4DCE-A251-5D3CBB8E23C5}" dt="2019-02-25T19:31:56.336" v="157" actId="478"/>
          <ac:spMkLst>
            <pc:docMk/>
            <pc:sldMk cId="3908224230" sldId="256"/>
            <ac:spMk id="1146" creationId="{08F9D86B-3173-4FD8-AF59-D85FBA3E261E}"/>
          </ac:spMkLst>
        </pc:spChg>
        <pc:spChg chg="del mod topLvl">
          <ac:chgData name="Michael Karl Hinterdorfer" userId="c276cb87-832b-4bf2-ac0b-472e4dcf06a7" providerId="ADAL" clId="{7EE33C7E-281C-4DCE-A251-5D3CBB8E23C5}" dt="2019-02-25T19:31:56.336" v="157" actId="478"/>
          <ac:spMkLst>
            <pc:docMk/>
            <pc:sldMk cId="3908224230" sldId="256"/>
            <ac:spMk id="1147" creationId="{933EDC8C-6678-4304-859D-FBD5313797C7}"/>
          </ac:spMkLst>
        </pc:spChg>
        <pc:spChg chg="del mod topLvl">
          <ac:chgData name="Michael Karl Hinterdorfer" userId="c276cb87-832b-4bf2-ac0b-472e4dcf06a7" providerId="ADAL" clId="{7EE33C7E-281C-4DCE-A251-5D3CBB8E23C5}" dt="2019-02-25T19:31:56.336" v="157" actId="478"/>
          <ac:spMkLst>
            <pc:docMk/>
            <pc:sldMk cId="3908224230" sldId="256"/>
            <ac:spMk id="1148" creationId="{B5C16639-E12A-4C8E-81F4-BA2107044E2B}"/>
          </ac:spMkLst>
        </pc:spChg>
        <pc:spChg chg="del mod topLvl">
          <ac:chgData name="Michael Karl Hinterdorfer" userId="c276cb87-832b-4bf2-ac0b-472e4dcf06a7" providerId="ADAL" clId="{7EE33C7E-281C-4DCE-A251-5D3CBB8E23C5}" dt="2019-02-25T19:31:56.336" v="157" actId="478"/>
          <ac:spMkLst>
            <pc:docMk/>
            <pc:sldMk cId="3908224230" sldId="256"/>
            <ac:spMk id="1149" creationId="{47B7BD0A-A433-4928-888F-7D9E56761AEF}"/>
          </ac:spMkLst>
        </pc:spChg>
        <pc:spChg chg="del mod topLvl">
          <ac:chgData name="Michael Karl Hinterdorfer" userId="c276cb87-832b-4bf2-ac0b-472e4dcf06a7" providerId="ADAL" clId="{7EE33C7E-281C-4DCE-A251-5D3CBB8E23C5}" dt="2019-02-25T19:31:56.336" v="157" actId="478"/>
          <ac:spMkLst>
            <pc:docMk/>
            <pc:sldMk cId="3908224230" sldId="256"/>
            <ac:spMk id="1150" creationId="{79169D7D-F902-4666-9857-2CC8F67ED65F}"/>
          </ac:spMkLst>
        </pc:spChg>
        <pc:spChg chg="del mod topLvl">
          <ac:chgData name="Michael Karl Hinterdorfer" userId="c276cb87-832b-4bf2-ac0b-472e4dcf06a7" providerId="ADAL" clId="{7EE33C7E-281C-4DCE-A251-5D3CBB8E23C5}" dt="2019-02-25T19:31:56.336" v="157" actId="478"/>
          <ac:spMkLst>
            <pc:docMk/>
            <pc:sldMk cId="3908224230" sldId="256"/>
            <ac:spMk id="1151" creationId="{5983E3EA-11AD-4FBF-8635-A4D9B54882BA}"/>
          </ac:spMkLst>
        </pc:spChg>
        <pc:spChg chg="del mod topLvl">
          <ac:chgData name="Michael Karl Hinterdorfer" userId="c276cb87-832b-4bf2-ac0b-472e4dcf06a7" providerId="ADAL" clId="{7EE33C7E-281C-4DCE-A251-5D3CBB8E23C5}" dt="2019-02-25T19:31:56.336" v="157" actId="478"/>
          <ac:spMkLst>
            <pc:docMk/>
            <pc:sldMk cId="3908224230" sldId="256"/>
            <ac:spMk id="1152" creationId="{8A237642-EF96-4AF0-BBBB-E8BB87129AE0}"/>
          </ac:spMkLst>
        </pc:spChg>
        <pc:spChg chg="del mod topLvl">
          <ac:chgData name="Michael Karl Hinterdorfer" userId="c276cb87-832b-4bf2-ac0b-472e4dcf06a7" providerId="ADAL" clId="{7EE33C7E-281C-4DCE-A251-5D3CBB8E23C5}" dt="2019-02-25T19:31:56.336" v="157" actId="478"/>
          <ac:spMkLst>
            <pc:docMk/>
            <pc:sldMk cId="3908224230" sldId="256"/>
            <ac:spMk id="1153" creationId="{1DBB74C2-B4C5-4924-9824-4F7A429006A5}"/>
          </ac:spMkLst>
        </pc:spChg>
        <pc:spChg chg="del mod topLvl">
          <ac:chgData name="Michael Karl Hinterdorfer" userId="c276cb87-832b-4bf2-ac0b-472e4dcf06a7" providerId="ADAL" clId="{7EE33C7E-281C-4DCE-A251-5D3CBB8E23C5}" dt="2019-02-25T19:31:56.336" v="157" actId="478"/>
          <ac:spMkLst>
            <pc:docMk/>
            <pc:sldMk cId="3908224230" sldId="256"/>
            <ac:spMk id="1154" creationId="{13921309-5FF8-4290-96FA-BFA934394C59}"/>
          </ac:spMkLst>
        </pc:spChg>
        <pc:spChg chg="del mod topLvl">
          <ac:chgData name="Michael Karl Hinterdorfer" userId="c276cb87-832b-4bf2-ac0b-472e4dcf06a7" providerId="ADAL" clId="{7EE33C7E-281C-4DCE-A251-5D3CBB8E23C5}" dt="2019-02-25T19:31:56.336" v="157" actId="478"/>
          <ac:spMkLst>
            <pc:docMk/>
            <pc:sldMk cId="3908224230" sldId="256"/>
            <ac:spMk id="1155" creationId="{1A85B7FF-506A-4610-8BF7-1B5FA74D14AD}"/>
          </ac:spMkLst>
        </pc:spChg>
        <pc:spChg chg="del mod topLvl">
          <ac:chgData name="Michael Karl Hinterdorfer" userId="c276cb87-832b-4bf2-ac0b-472e4dcf06a7" providerId="ADAL" clId="{7EE33C7E-281C-4DCE-A251-5D3CBB8E23C5}" dt="2019-02-25T19:31:56.336" v="157" actId="478"/>
          <ac:spMkLst>
            <pc:docMk/>
            <pc:sldMk cId="3908224230" sldId="256"/>
            <ac:spMk id="1156" creationId="{A53E41E1-FA09-41E4-B919-C313BEE99B18}"/>
          </ac:spMkLst>
        </pc:spChg>
        <pc:spChg chg="del mod topLvl">
          <ac:chgData name="Michael Karl Hinterdorfer" userId="c276cb87-832b-4bf2-ac0b-472e4dcf06a7" providerId="ADAL" clId="{7EE33C7E-281C-4DCE-A251-5D3CBB8E23C5}" dt="2019-02-25T19:31:56.336" v="157" actId="478"/>
          <ac:spMkLst>
            <pc:docMk/>
            <pc:sldMk cId="3908224230" sldId="256"/>
            <ac:spMk id="1157" creationId="{A5B824F3-CEDF-41A2-8B74-32935DC33CCE}"/>
          </ac:spMkLst>
        </pc:spChg>
        <pc:spChg chg="del mod topLvl">
          <ac:chgData name="Michael Karl Hinterdorfer" userId="c276cb87-832b-4bf2-ac0b-472e4dcf06a7" providerId="ADAL" clId="{7EE33C7E-281C-4DCE-A251-5D3CBB8E23C5}" dt="2019-02-25T19:31:56.336" v="157" actId="478"/>
          <ac:spMkLst>
            <pc:docMk/>
            <pc:sldMk cId="3908224230" sldId="256"/>
            <ac:spMk id="1158" creationId="{E536B0F9-227A-48F3-B7C8-AA22CB9A056D}"/>
          </ac:spMkLst>
        </pc:spChg>
        <pc:spChg chg="del mod topLvl">
          <ac:chgData name="Michael Karl Hinterdorfer" userId="c276cb87-832b-4bf2-ac0b-472e4dcf06a7" providerId="ADAL" clId="{7EE33C7E-281C-4DCE-A251-5D3CBB8E23C5}" dt="2019-02-25T19:31:56.336" v="157" actId="478"/>
          <ac:spMkLst>
            <pc:docMk/>
            <pc:sldMk cId="3908224230" sldId="256"/>
            <ac:spMk id="1159" creationId="{BBBFBFF5-6466-4963-BB77-6125798A1E8A}"/>
          </ac:spMkLst>
        </pc:spChg>
        <pc:spChg chg="del mod topLvl">
          <ac:chgData name="Michael Karl Hinterdorfer" userId="c276cb87-832b-4bf2-ac0b-472e4dcf06a7" providerId="ADAL" clId="{7EE33C7E-281C-4DCE-A251-5D3CBB8E23C5}" dt="2019-02-25T19:31:56.336" v="157" actId="478"/>
          <ac:spMkLst>
            <pc:docMk/>
            <pc:sldMk cId="3908224230" sldId="256"/>
            <ac:spMk id="1160" creationId="{E50EAF85-FB76-4EB1-9F97-D286A5109753}"/>
          </ac:spMkLst>
        </pc:spChg>
        <pc:spChg chg="del mod topLvl">
          <ac:chgData name="Michael Karl Hinterdorfer" userId="c276cb87-832b-4bf2-ac0b-472e4dcf06a7" providerId="ADAL" clId="{7EE33C7E-281C-4DCE-A251-5D3CBB8E23C5}" dt="2019-02-25T19:31:56.336" v="157" actId="478"/>
          <ac:spMkLst>
            <pc:docMk/>
            <pc:sldMk cId="3908224230" sldId="256"/>
            <ac:spMk id="1161" creationId="{523F32B7-FA0F-435A-A47C-40AC440C0981}"/>
          </ac:spMkLst>
        </pc:spChg>
        <pc:spChg chg="del mod topLvl">
          <ac:chgData name="Michael Karl Hinterdorfer" userId="c276cb87-832b-4bf2-ac0b-472e4dcf06a7" providerId="ADAL" clId="{7EE33C7E-281C-4DCE-A251-5D3CBB8E23C5}" dt="2019-02-25T19:31:56.336" v="157" actId="478"/>
          <ac:spMkLst>
            <pc:docMk/>
            <pc:sldMk cId="3908224230" sldId="256"/>
            <ac:spMk id="1162" creationId="{AF97EEC3-C2DE-4BEA-92B7-BF09F57633DD}"/>
          </ac:spMkLst>
        </pc:spChg>
        <pc:spChg chg="del mod topLvl">
          <ac:chgData name="Michael Karl Hinterdorfer" userId="c276cb87-832b-4bf2-ac0b-472e4dcf06a7" providerId="ADAL" clId="{7EE33C7E-281C-4DCE-A251-5D3CBB8E23C5}" dt="2019-02-25T19:31:56.336" v="157" actId="478"/>
          <ac:spMkLst>
            <pc:docMk/>
            <pc:sldMk cId="3908224230" sldId="256"/>
            <ac:spMk id="1163" creationId="{A9073C54-B579-433F-B75F-17AB7A074494}"/>
          </ac:spMkLst>
        </pc:spChg>
        <pc:spChg chg="del mod topLvl">
          <ac:chgData name="Michael Karl Hinterdorfer" userId="c276cb87-832b-4bf2-ac0b-472e4dcf06a7" providerId="ADAL" clId="{7EE33C7E-281C-4DCE-A251-5D3CBB8E23C5}" dt="2019-02-25T19:31:56.336" v="157" actId="478"/>
          <ac:spMkLst>
            <pc:docMk/>
            <pc:sldMk cId="3908224230" sldId="256"/>
            <ac:spMk id="1164" creationId="{EA896DDF-A7E5-4BC3-AB56-175F03B50067}"/>
          </ac:spMkLst>
        </pc:spChg>
        <pc:spChg chg="del mod topLvl">
          <ac:chgData name="Michael Karl Hinterdorfer" userId="c276cb87-832b-4bf2-ac0b-472e4dcf06a7" providerId="ADAL" clId="{7EE33C7E-281C-4DCE-A251-5D3CBB8E23C5}" dt="2019-02-25T19:31:56.336" v="157" actId="478"/>
          <ac:spMkLst>
            <pc:docMk/>
            <pc:sldMk cId="3908224230" sldId="256"/>
            <ac:spMk id="1165" creationId="{F5571E3C-4855-4B3F-9069-108F7A0D7DFF}"/>
          </ac:spMkLst>
        </pc:spChg>
        <pc:spChg chg="del mod topLvl">
          <ac:chgData name="Michael Karl Hinterdorfer" userId="c276cb87-832b-4bf2-ac0b-472e4dcf06a7" providerId="ADAL" clId="{7EE33C7E-281C-4DCE-A251-5D3CBB8E23C5}" dt="2019-02-25T19:31:56.336" v="157" actId="478"/>
          <ac:spMkLst>
            <pc:docMk/>
            <pc:sldMk cId="3908224230" sldId="256"/>
            <ac:spMk id="1166" creationId="{B1E371EA-24B0-4040-8C06-0F285570BE6F}"/>
          </ac:spMkLst>
        </pc:spChg>
        <pc:spChg chg="del mod topLvl">
          <ac:chgData name="Michael Karl Hinterdorfer" userId="c276cb87-832b-4bf2-ac0b-472e4dcf06a7" providerId="ADAL" clId="{7EE33C7E-281C-4DCE-A251-5D3CBB8E23C5}" dt="2019-02-25T19:31:56.336" v="157" actId="478"/>
          <ac:spMkLst>
            <pc:docMk/>
            <pc:sldMk cId="3908224230" sldId="256"/>
            <ac:spMk id="1167" creationId="{07D737B0-AABB-4521-9DB4-4E582231D65A}"/>
          </ac:spMkLst>
        </pc:spChg>
        <pc:spChg chg="del mod topLvl">
          <ac:chgData name="Michael Karl Hinterdorfer" userId="c276cb87-832b-4bf2-ac0b-472e4dcf06a7" providerId="ADAL" clId="{7EE33C7E-281C-4DCE-A251-5D3CBB8E23C5}" dt="2019-02-25T19:31:56.336" v="157" actId="478"/>
          <ac:spMkLst>
            <pc:docMk/>
            <pc:sldMk cId="3908224230" sldId="256"/>
            <ac:spMk id="1168" creationId="{DE2072EC-BA06-4E41-B4B1-CA9E3BFAE451}"/>
          </ac:spMkLst>
        </pc:spChg>
        <pc:spChg chg="del mod topLvl">
          <ac:chgData name="Michael Karl Hinterdorfer" userId="c276cb87-832b-4bf2-ac0b-472e4dcf06a7" providerId="ADAL" clId="{7EE33C7E-281C-4DCE-A251-5D3CBB8E23C5}" dt="2019-02-25T19:31:56.336" v="157" actId="478"/>
          <ac:spMkLst>
            <pc:docMk/>
            <pc:sldMk cId="3908224230" sldId="256"/>
            <ac:spMk id="1169" creationId="{E679E477-8CDA-4AC1-93FF-78A0CD22DEE7}"/>
          </ac:spMkLst>
        </pc:spChg>
        <pc:spChg chg="del mod topLvl">
          <ac:chgData name="Michael Karl Hinterdorfer" userId="c276cb87-832b-4bf2-ac0b-472e4dcf06a7" providerId="ADAL" clId="{7EE33C7E-281C-4DCE-A251-5D3CBB8E23C5}" dt="2019-02-25T19:31:56.336" v="157" actId="478"/>
          <ac:spMkLst>
            <pc:docMk/>
            <pc:sldMk cId="3908224230" sldId="256"/>
            <ac:spMk id="1170" creationId="{6A88D946-D1CB-4592-8497-E5A01895D42C}"/>
          </ac:spMkLst>
        </pc:spChg>
        <pc:spChg chg="del mod topLvl">
          <ac:chgData name="Michael Karl Hinterdorfer" userId="c276cb87-832b-4bf2-ac0b-472e4dcf06a7" providerId="ADAL" clId="{7EE33C7E-281C-4DCE-A251-5D3CBB8E23C5}" dt="2019-02-25T19:31:56.336" v="157" actId="478"/>
          <ac:spMkLst>
            <pc:docMk/>
            <pc:sldMk cId="3908224230" sldId="256"/>
            <ac:spMk id="1171" creationId="{F95C64CB-06BB-4BA5-8952-6A12FEA43C83}"/>
          </ac:spMkLst>
        </pc:spChg>
        <pc:spChg chg="del mod topLvl">
          <ac:chgData name="Michael Karl Hinterdorfer" userId="c276cb87-832b-4bf2-ac0b-472e4dcf06a7" providerId="ADAL" clId="{7EE33C7E-281C-4DCE-A251-5D3CBB8E23C5}" dt="2019-02-25T19:31:56.336" v="157" actId="478"/>
          <ac:spMkLst>
            <pc:docMk/>
            <pc:sldMk cId="3908224230" sldId="256"/>
            <ac:spMk id="1172" creationId="{0194DBC7-1BFB-4720-856B-9227CB95BD23}"/>
          </ac:spMkLst>
        </pc:spChg>
        <pc:spChg chg="del mod topLvl">
          <ac:chgData name="Michael Karl Hinterdorfer" userId="c276cb87-832b-4bf2-ac0b-472e4dcf06a7" providerId="ADAL" clId="{7EE33C7E-281C-4DCE-A251-5D3CBB8E23C5}" dt="2019-02-25T19:31:56.336" v="157" actId="478"/>
          <ac:spMkLst>
            <pc:docMk/>
            <pc:sldMk cId="3908224230" sldId="256"/>
            <ac:spMk id="1173" creationId="{F406504B-07E0-42D5-911B-33C8E20F6269}"/>
          </ac:spMkLst>
        </pc:spChg>
        <pc:spChg chg="del mod topLvl">
          <ac:chgData name="Michael Karl Hinterdorfer" userId="c276cb87-832b-4bf2-ac0b-472e4dcf06a7" providerId="ADAL" clId="{7EE33C7E-281C-4DCE-A251-5D3CBB8E23C5}" dt="2019-02-25T19:31:56.336" v="157" actId="478"/>
          <ac:spMkLst>
            <pc:docMk/>
            <pc:sldMk cId="3908224230" sldId="256"/>
            <ac:spMk id="1174" creationId="{81C69704-29A7-40D1-86B2-867422FB05C9}"/>
          </ac:spMkLst>
        </pc:spChg>
        <pc:spChg chg="del mod topLvl">
          <ac:chgData name="Michael Karl Hinterdorfer" userId="c276cb87-832b-4bf2-ac0b-472e4dcf06a7" providerId="ADAL" clId="{7EE33C7E-281C-4DCE-A251-5D3CBB8E23C5}" dt="2019-02-25T19:31:56.336" v="157" actId="478"/>
          <ac:spMkLst>
            <pc:docMk/>
            <pc:sldMk cId="3908224230" sldId="256"/>
            <ac:spMk id="1175" creationId="{4A5C5F44-13F3-41E0-98BD-62BFFADC93DD}"/>
          </ac:spMkLst>
        </pc:spChg>
        <pc:spChg chg="del mod topLvl">
          <ac:chgData name="Michael Karl Hinterdorfer" userId="c276cb87-832b-4bf2-ac0b-472e4dcf06a7" providerId="ADAL" clId="{7EE33C7E-281C-4DCE-A251-5D3CBB8E23C5}" dt="2019-02-25T19:31:56.336" v="157" actId="478"/>
          <ac:spMkLst>
            <pc:docMk/>
            <pc:sldMk cId="3908224230" sldId="256"/>
            <ac:spMk id="1176" creationId="{F17A8FBA-EC8F-4DB8-A34D-E42230BD2251}"/>
          </ac:spMkLst>
        </pc:spChg>
        <pc:spChg chg="del mod topLvl">
          <ac:chgData name="Michael Karl Hinterdorfer" userId="c276cb87-832b-4bf2-ac0b-472e4dcf06a7" providerId="ADAL" clId="{7EE33C7E-281C-4DCE-A251-5D3CBB8E23C5}" dt="2019-02-25T19:31:56.336" v="157" actId="478"/>
          <ac:spMkLst>
            <pc:docMk/>
            <pc:sldMk cId="3908224230" sldId="256"/>
            <ac:spMk id="1177" creationId="{1003062B-C0C2-4802-8FCE-63CF2DC46284}"/>
          </ac:spMkLst>
        </pc:spChg>
        <pc:spChg chg="del mod topLvl">
          <ac:chgData name="Michael Karl Hinterdorfer" userId="c276cb87-832b-4bf2-ac0b-472e4dcf06a7" providerId="ADAL" clId="{7EE33C7E-281C-4DCE-A251-5D3CBB8E23C5}" dt="2019-02-25T19:31:56.336" v="157" actId="478"/>
          <ac:spMkLst>
            <pc:docMk/>
            <pc:sldMk cId="3908224230" sldId="256"/>
            <ac:spMk id="1178" creationId="{A92845EB-4F9C-4457-97DF-AC99D084E7F6}"/>
          </ac:spMkLst>
        </pc:spChg>
        <pc:spChg chg="del mod topLvl">
          <ac:chgData name="Michael Karl Hinterdorfer" userId="c276cb87-832b-4bf2-ac0b-472e4dcf06a7" providerId="ADAL" clId="{7EE33C7E-281C-4DCE-A251-5D3CBB8E23C5}" dt="2019-02-25T19:31:56.336" v="157" actId="478"/>
          <ac:spMkLst>
            <pc:docMk/>
            <pc:sldMk cId="3908224230" sldId="256"/>
            <ac:spMk id="1179" creationId="{0CECA11D-AAAA-432F-A481-942FA25E1B9D}"/>
          </ac:spMkLst>
        </pc:spChg>
        <pc:spChg chg="del mod topLvl">
          <ac:chgData name="Michael Karl Hinterdorfer" userId="c276cb87-832b-4bf2-ac0b-472e4dcf06a7" providerId="ADAL" clId="{7EE33C7E-281C-4DCE-A251-5D3CBB8E23C5}" dt="2019-02-25T19:31:56.336" v="157" actId="478"/>
          <ac:spMkLst>
            <pc:docMk/>
            <pc:sldMk cId="3908224230" sldId="256"/>
            <ac:spMk id="1180" creationId="{22E9D026-F8A1-4A49-9DBE-56C2754B3E1E}"/>
          </ac:spMkLst>
        </pc:spChg>
        <pc:spChg chg="del mod topLvl">
          <ac:chgData name="Michael Karl Hinterdorfer" userId="c276cb87-832b-4bf2-ac0b-472e4dcf06a7" providerId="ADAL" clId="{7EE33C7E-281C-4DCE-A251-5D3CBB8E23C5}" dt="2019-02-25T19:31:56.336" v="157" actId="478"/>
          <ac:spMkLst>
            <pc:docMk/>
            <pc:sldMk cId="3908224230" sldId="256"/>
            <ac:spMk id="1181" creationId="{79A250BD-C278-4B9C-ACEA-47A8E4192B95}"/>
          </ac:spMkLst>
        </pc:spChg>
        <pc:spChg chg="del mod topLvl">
          <ac:chgData name="Michael Karl Hinterdorfer" userId="c276cb87-832b-4bf2-ac0b-472e4dcf06a7" providerId="ADAL" clId="{7EE33C7E-281C-4DCE-A251-5D3CBB8E23C5}" dt="2019-02-25T19:31:56.336" v="157" actId="478"/>
          <ac:spMkLst>
            <pc:docMk/>
            <pc:sldMk cId="3908224230" sldId="256"/>
            <ac:spMk id="1182" creationId="{24FDD879-2562-47F5-9A52-3D8E43D6EC09}"/>
          </ac:spMkLst>
        </pc:spChg>
        <pc:spChg chg="del mod topLvl">
          <ac:chgData name="Michael Karl Hinterdorfer" userId="c276cb87-832b-4bf2-ac0b-472e4dcf06a7" providerId="ADAL" clId="{7EE33C7E-281C-4DCE-A251-5D3CBB8E23C5}" dt="2019-02-25T19:31:56.336" v="157" actId="478"/>
          <ac:spMkLst>
            <pc:docMk/>
            <pc:sldMk cId="3908224230" sldId="256"/>
            <ac:spMk id="1183" creationId="{D22A7788-88F6-4EE3-AAEC-60C0C173CD91}"/>
          </ac:spMkLst>
        </pc:spChg>
        <pc:spChg chg="del mod topLvl">
          <ac:chgData name="Michael Karl Hinterdorfer" userId="c276cb87-832b-4bf2-ac0b-472e4dcf06a7" providerId="ADAL" clId="{7EE33C7E-281C-4DCE-A251-5D3CBB8E23C5}" dt="2019-02-25T19:31:56.336" v="157" actId="478"/>
          <ac:spMkLst>
            <pc:docMk/>
            <pc:sldMk cId="3908224230" sldId="256"/>
            <ac:spMk id="1184" creationId="{E510C8F3-3BD6-461E-81C8-9CC7CBAB424D}"/>
          </ac:spMkLst>
        </pc:spChg>
        <pc:spChg chg="del mod topLvl">
          <ac:chgData name="Michael Karl Hinterdorfer" userId="c276cb87-832b-4bf2-ac0b-472e4dcf06a7" providerId="ADAL" clId="{7EE33C7E-281C-4DCE-A251-5D3CBB8E23C5}" dt="2019-02-25T19:31:56.336" v="157" actId="478"/>
          <ac:spMkLst>
            <pc:docMk/>
            <pc:sldMk cId="3908224230" sldId="256"/>
            <ac:spMk id="1185" creationId="{BFB877CF-356C-4BC8-8A75-1CA06FF70708}"/>
          </ac:spMkLst>
        </pc:spChg>
        <pc:spChg chg="del mod topLvl">
          <ac:chgData name="Michael Karl Hinterdorfer" userId="c276cb87-832b-4bf2-ac0b-472e4dcf06a7" providerId="ADAL" clId="{7EE33C7E-281C-4DCE-A251-5D3CBB8E23C5}" dt="2019-02-25T19:31:56.336" v="157" actId="478"/>
          <ac:spMkLst>
            <pc:docMk/>
            <pc:sldMk cId="3908224230" sldId="256"/>
            <ac:spMk id="1186" creationId="{E2D31148-E3D7-4362-AE30-A02B7DC60349}"/>
          </ac:spMkLst>
        </pc:spChg>
        <pc:spChg chg="del mod topLvl">
          <ac:chgData name="Michael Karl Hinterdorfer" userId="c276cb87-832b-4bf2-ac0b-472e4dcf06a7" providerId="ADAL" clId="{7EE33C7E-281C-4DCE-A251-5D3CBB8E23C5}" dt="2019-02-25T19:31:56.336" v="157" actId="478"/>
          <ac:spMkLst>
            <pc:docMk/>
            <pc:sldMk cId="3908224230" sldId="256"/>
            <ac:spMk id="1187" creationId="{5E8DC902-C0E4-461A-A481-EFA246B7EB21}"/>
          </ac:spMkLst>
        </pc:spChg>
        <pc:spChg chg="del mod topLvl">
          <ac:chgData name="Michael Karl Hinterdorfer" userId="c276cb87-832b-4bf2-ac0b-472e4dcf06a7" providerId="ADAL" clId="{7EE33C7E-281C-4DCE-A251-5D3CBB8E23C5}" dt="2019-02-25T19:31:56.336" v="157" actId="478"/>
          <ac:spMkLst>
            <pc:docMk/>
            <pc:sldMk cId="3908224230" sldId="256"/>
            <ac:spMk id="1188" creationId="{B0C8DB20-BB9E-4898-91BC-5A763C2FF67C}"/>
          </ac:spMkLst>
        </pc:spChg>
        <pc:spChg chg="del mod topLvl">
          <ac:chgData name="Michael Karl Hinterdorfer" userId="c276cb87-832b-4bf2-ac0b-472e4dcf06a7" providerId="ADAL" clId="{7EE33C7E-281C-4DCE-A251-5D3CBB8E23C5}" dt="2019-02-25T19:31:56.336" v="157" actId="478"/>
          <ac:spMkLst>
            <pc:docMk/>
            <pc:sldMk cId="3908224230" sldId="256"/>
            <ac:spMk id="1189" creationId="{9C605040-E404-4F76-A810-BCF477C726A5}"/>
          </ac:spMkLst>
        </pc:spChg>
        <pc:spChg chg="del mod topLvl">
          <ac:chgData name="Michael Karl Hinterdorfer" userId="c276cb87-832b-4bf2-ac0b-472e4dcf06a7" providerId="ADAL" clId="{7EE33C7E-281C-4DCE-A251-5D3CBB8E23C5}" dt="2019-02-25T19:31:56.336" v="157" actId="478"/>
          <ac:spMkLst>
            <pc:docMk/>
            <pc:sldMk cId="3908224230" sldId="256"/>
            <ac:spMk id="1190" creationId="{1B989D56-F0BB-4F9F-8A46-5F172ED0E3DE}"/>
          </ac:spMkLst>
        </pc:spChg>
        <pc:spChg chg="del mod topLvl">
          <ac:chgData name="Michael Karl Hinterdorfer" userId="c276cb87-832b-4bf2-ac0b-472e4dcf06a7" providerId="ADAL" clId="{7EE33C7E-281C-4DCE-A251-5D3CBB8E23C5}" dt="2019-02-25T19:31:56.336" v="157" actId="478"/>
          <ac:spMkLst>
            <pc:docMk/>
            <pc:sldMk cId="3908224230" sldId="256"/>
            <ac:spMk id="1191" creationId="{D4F304BE-BE2E-47E5-8C5C-9F82CAF2104D}"/>
          </ac:spMkLst>
        </pc:spChg>
        <pc:spChg chg="del mod topLvl">
          <ac:chgData name="Michael Karl Hinterdorfer" userId="c276cb87-832b-4bf2-ac0b-472e4dcf06a7" providerId="ADAL" clId="{7EE33C7E-281C-4DCE-A251-5D3CBB8E23C5}" dt="2019-02-25T19:31:56.336" v="157" actId="478"/>
          <ac:spMkLst>
            <pc:docMk/>
            <pc:sldMk cId="3908224230" sldId="256"/>
            <ac:spMk id="1192" creationId="{6E16A3C2-1BD5-4B67-8D64-3FB085231C10}"/>
          </ac:spMkLst>
        </pc:spChg>
        <pc:spChg chg="del mod topLvl">
          <ac:chgData name="Michael Karl Hinterdorfer" userId="c276cb87-832b-4bf2-ac0b-472e4dcf06a7" providerId="ADAL" clId="{7EE33C7E-281C-4DCE-A251-5D3CBB8E23C5}" dt="2019-02-25T19:31:56.336" v="157" actId="478"/>
          <ac:spMkLst>
            <pc:docMk/>
            <pc:sldMk cId="3908224230" sldId="256"/>
            <ac:spMk id="1193" creationId="{6152A1DB-B76C-422C-B473-3A2E3554A992}"/>
          </ac:spMkLst>
        </pc:spChg>
        <pc:spChg chg="del mod topLvl">
          <ac:chgData name="Michael Karl Hinterdorfer" userId="c276cb87-832b-4bf2-ac0b-472e4dcf06a7" providerId="ADAL" clId="{7EE33C7E-281C-4DCE-A251-5D3CBB8E23C5}" dt="2019-02-25T19:31:56.336" v="157" actId="478"/>
          <ac:spMkLst>
            <pc:docMk/>
            <pc:sldMk cId="3908224230" sldId="256"/>
            <ac:spMk id="1194" creationId="{2C28E080-FD78-4237-8743-DAA46DB752BA}"/>
          </ac:spMkLst>
        </pc:spChg>
        <pc:spChg chg="del mod topLvl">
          <ac:chgData name="Michael Karl Hinterdorfer" userId="c276cb87-832b-4bf2-ac0b-472e4dcf06a7" providerId="ADAL" clId="{7EE33C7E-281C-4DCE-A251-5D3CBB8E23C5}" dt="2019-02-25T19:31:56.336" v="157" actId="478"/>
          <ac:spMkLst>
            <pc:docMk/>
            <pc:sldMk cId="3908224230" sldId="256"/>
            <ac:spMk id="1195" creationId="{7F9E42A3-5184-410B-AD39-464961DAAB24}"/>
          </ac:spMkLst>
        </pc:spChg>
        <pc:spChg chg="del mod topLvl">
          <ac:chgData name="Michael Karl Hinterdorfer" userId="c276cb87-832b-4bf2-ac0b-472e4dcf06a7" providerId="ADAL" clId="{7EE33C7E-281C-4DCE-A251-5D3CBB8E23C5}" dt="2019-02-25T19:31:56.336" v="157" actId="478"/>
          <ac:spMkLst>
            <pc:docMk/>
            <pc:sldMk cId="3908224230" sldId="256"/>
            <ac:spMk id="1196" creationId="{D63B1512-DA5C-4288-A66E-406CFBC85B55}"/>
          </ac:spMkLst>
        </pc:spChg>
        <pc:spChg chg="del mod topLvl">
          <ac:chgData name="Michael Karl Hinterdorfer" userId="c276cb87-832b-4bf2-ac0b-472e4dcf06a7" providerId="ADAL" clId="{7EE33C7E-281C-4DCE-A251-5D3CBB8E23C5}" dt="2019-02-25T19:31:56.336" v="157" actId="478"/>
          <ac:spMkLst>
            <pc:docMk/>
            <pc:sldMk cId="3908224230" sldId="256"/>
            <ac:spMk id="1197" creationId="{256C7411-B21A-470E-A163-CBE87D8F08C3}"/>
          </ac:spMkLst>
        </pc:spChg>
        <pc:spChg chg="del mod topLvl">
          <ac:chgData name="Michael Karl Hinterdorfer" userId="c276cb87-832b-4bf2-ac0b-472e4dcf06a7" providerId="ADAL" clId="{7EE33C7E-281C-4DCE-A251-5D3CBB8E23C5}" dt="2019-02-25T19:31:56.336" v="157" actId="478"/>
          <ac:spMkLst>
            <pc:docMk/>
            <pc:sldMk cId="3908224230" sldId="256"/>
            <ac:spMk id="1198" creationId="{B7149C5E-004C-48F3-BE36-CF4424AF3C04}"/>
          </ac:spMkLst>
        </pc:spChg>
        <pc:spChg chg="del mod topLvl">
          <ac:chgData name="Michael Karl Hinterdorfer" userId="c276cb87-832b-4bf2-ac0b-472e4dcf06a7" providerId="ADAL" clId="{7EE33C7E-281C-4DCE-A251-5D3CBB8E23C5}" dt="2019-02-25T19:31:56.336" v="157" actId="478"/>
          <ac:spMkLst>
            <pc:docMk/>
            <pc:sldMk cId="3908224230" sldId="256"/>
            <ac:spMk id="1199" creationId="{CDAF1274-2EBC-4679-ACE9-C14B0697A15A}"/>
          </ac:spMkLst>
        </pc:spChg>
        <pc:spChg chg="del mod topLvl">
          <ac:chgData name="Michael Karl Hinterdorfer" userId="c276cb87-832b-4bf2-ac0b-472e4dcf06a7" providerId="ADAL" clId="{7EE33C7E-281C-4DCE-A251-5D3CBB8E23C5}" dt="2019-02-25T19:31:56.336" v="157" actId="478"/>
          <ac:spMkLst>
            <pc:docMk/>
            <pc:sldMk cId="3908224230" sldId="256"/>
            <ac:spMk id="1200" creationId="{E05D26FD-8559-4113-B900-7D9270677A9B}"/>
          </ac:spMkLst>
        </pc:spChg>
        <pc:spChg chg="del mod topLvl">
          <ac:chgData name="Michael Karl Hinterdorfer" userId="c276cb87-832b-4bf2-ac0b-472e4dcf06a7" providerId="ADAL" clId="{7EE33C7E-281C-4DCE-A251-5D3CBB8E23C5}" dt="2019-02-25T19:31:56.336" v="157" actId="478"/>
          <ac:spMkLst>
            <pc:docMk/>
            <pc:sldMk cId="3908224230" sldId="256"/>
            <ac:spMk id="1201" creationId="{98C3C96F-6A9C-44F5-B516-C5D41EB30A46}"/>
          </ac:spMkLst>
        </pc:spChg>
        <pc:spChg chg="del mod topLvl">
          <ac:chgData name="Michael Karl Hinterdorfer" userId="c276cb87-832b-4bf2-ac0b-472e4dcf06a7" providerId="ADAL" clId="{7EE33C7E-281C-4DCE-A251-5D3CBB8E23C5}" dt="2019-02-25T19:31:56.336" v="157" actId="478"/>
          <ac:spMkLst>
            <pc:docMk/>
            <pc:sldMk cId="3908224230" sldId="256"/>
            <ac:spMk id="1202" creationId="{14A39D01-6AB0-46B0-B7A1-79BE726E9623}"/>
          </ac:spMkLst>
        </pc:spChg>
        <pc:spChg chg="del mod topLvl">
          <ac:chgData name="Michael Karl Hinterdorfer" userId="c276cb87-832b-4bf2-ac0b-472e4dcf06a7" providerId="ADAL" clId="{7EE33C7E-281C-4DCE-A251-5D3CBB8E23C5}" dt="2019-02-25T19:31:56.336" v="157" actId="478"/>
          <ac:spMkLst>
            <pc:docMk/>
            <pc:sldMk cId="3908224230" sldId="256"/>
            <ac:spMk id="1203" creationId="{C6478D93-3DA0-4C21-88D3-17F76A26F2D8}"/>
          </ac:spMkLst>
        </pc:spChg>
        <pc:spChg chg="del mod topLvl">
          <ac:chgData name="Michael Karl Hinterdorfer" userId="c276cb87-832b-4bf2-ac0b-472e4dcf06a7" providerId="ADAL" clId="{7EE33C7E-281C-4DCE-A251-5D3CBB8E23C5}" dt="2019-02-25T19:31:56.336" v="157" actId="478"/>
          <ac:spMkLst>
            <pc:docMk/>
            <pc:sldMk cId="3908224230" sldId="256"/>
            <ac:spMk id="1204" creationId="{72FAC0D9-A6A4-4308-90F3-3F025DC83CAF}"/>
          </ac:spMkLst>
        </pc:spChg>
        <pc:spChg chg="del mod topLvl">
          <ac:chgData name="Michael Karl Hinterdorfer" userId="c276cb87-832b-4bf2-ac0b-472e4dcf06a7" providerId="ADAL" clId="{7EE33C7E-281C-4DCE-A251-5D3CBB8E23C5}" dt="2019-02-25T19:31:56.336" v="157" actId="478"/>
          <ac:spMkLst>
            <pc:docMk/>
            <pc:sldMk cId="3908224230" sldId="256"/>
            <ac:spMk id="1205" creationId="{A802C7A9-E4F4-4FF7-A096-07CDA844B1D8}"/>
          </ac:spMkLst>
        </pc:spChg>
        <pc:spChg chg="del mod topLvl">
          <ac:chgData name="Michael Karl Hinterdorfer" userId="c276cb87-832b-4bf2-ac0b-472e4dcf06a7" providerId="ADAL" clId="{7EE33C7E-281C-4DCE-A251-5D3CBB8E23C5}" dt="2019-02-25T19:31:56.336" v="157" actId="478"/>
          <ac:spMkLst>
            <pc:docMk/>
            <pc:sldMk cId="3908224230" sldId="256"/>
            <ac:spMk id="1206" creationId="{81DFF7E9-5DB3-43A6-8DD9-62E76DC1A109}"/>
          </ac:spMkLst>
        </pc:spChg>
        <pc:spChg chg="del mod topLvl">
          <ac:chgData name="Michael Karl Hinterdorfer" userId="c276cb87-832b-4bf2-ac0b-472e4dcf06a7" providerId="ADAL" clId="{7EE33C7E-281C-4DCE-A251-5D3CBB8E23C5}" dt="2019-02-25T19:31:56.336" v="157" actId="478"/>
          <ac:spMkLst>
            <pc:docMk/>
            <pc:sldMk cId="3908224230" sldId="256"/>
            <ac:spMk id="1207" creationId="{4BCD093F-F20D-48DE-889B-2F83D6AA5349}"/>
          </ac:spMkLst>
        </pc:spChg>
        <pc:spChg chg="del mod topLvl">
          <ac:chgData name="Michael Karl Hinterdorfer" userId="c276cb87-832b-4bf2-ac0b-472e4dcf06a7" providerId="ADAL" clId="{7EE33C7E-281C-4DCE-A251-5D3CBB8E23C5}" dt="2019-02-25T19:31:56.336" v="157" actId="478"/>
          <ac:spMkLst>
            <pc:docMk/>
            <pc:sldMk cId="3908224230" sldId="256"/>
            <ac:spMk id="1208" creationId="{A8FFC90F-A284-4107-BE09-DDCE0046765F}"/>
          </ac:spMkLst>
        </pc:spChg>
        <pc:spChg chg="del mod topLvl">
          <ac:chgData name="Michael Karl Hinterdorfer" userId="c276cb87-832b-4bf2-ac0b-472e4dcf06a7" providerId="ADAL" clId="{7EE33C7E-281C-4DCE-A251-5D3CBB8E23C5}" dt="2019-02-25T19:31:56.336" v="157" actId="478"/>
          <ac:spMkLst>
            <pc:docMk/>
            <pc:sldMk cId="3908224230" sldId="256"/>
            <ac:spMk id="1209" creationId="{961B218E-2D3D-451A-BB80-750CF8508382}"/>
          </ac:spMkLst>
        </pc:spChg>
        <pc:spChg chg="del mod topLvl">
          <ac:chgData name="Michael Karl Hinterdorfer" userId="c276cb87-832b-4bf2-ac0b-472e4dcf06a7" providerId="ADAL" clId="{7EE33C7E-281C-4DCE-A251-5D3CBB8E23C5}" dt="2019-02-25T19:31:56.336" v="157" actId="478"/>
          <ac:spMkLst>
            <pc:docMk/>
            <pc:sldMk cId="3908224230" sldId="256"/>
            <ac:spMk id="1210" creationId="{8AA04A7B-AB8A-4DC5-AFF0-11457DAB04AC}"/>
          </ac:spMkLst>
        </pc:spChg>
        <pc:spChg chg="del mod topLvl">
          <ac:chgData name="Michael Karl Hinterdorfer" userId="c276cb87-832b-4bf2-ac0b-472e4dcf06a7" providerId="ADAL" clId="{7EE33C7E-281C-4DCE-A251-5D3CBB8E23C5}" dt="2019-02-25T19:31:56.336" v="157" actId="478"/>
          <ac:spMkLst>
            <pc:docMk/>
            <pc:sldMk cId="3908224230" sldId="256"/>
            <ac:spMk id="1211" creationId="{E8F1FB7A-A0C6-4D76-84BE-1F566C0C0CC3}"/>
          </ac:spMkLst>
        </pc:spChg>
        <pc:spChg chg="del mod topLvl">
          <ac:chgData name="Michael Karl Hinterdorfer" userId="c276cb87-832b-4bf2-ac0b-472e4dcf06a7" providerId="ADAL" clId="{7EE33C7E-281C-4DCE-A251-5D3CBB8E23C5}" dt="2019-02-25T19:31:56.336" v="157" actId="478"/>
          <ac:spMkLst>
            <pc:docMk/>
            <pc:sldMk cId="3908224230" sldId="256"/>
            <ac:spMk id="1212" creationId="{90A7E2F5-7849-446E-8CFD-9B30AF976A7D}"/>
          </ac:spMkLst>
        </pc:spChg>
        <pc:spChg chg="del mod topLvl">
          <ac:chgData name="Michael Karl Hinterdorfer" userId="c276cb87-832b-4bf2-ac0b-472e4dcf06a7" providerId="ADAL" clId="{7EE33C7E-281C-4DCE-A251-5D3CBB8E23C5}" dt="2019-02-25T19:31:56.336" v="157" actId="478"/>
          <ac:spMkLst>
            <pc:docMk/>
            <pc:sldMk cId="3908224230" sldId="256"/>
            <ac:spMk id="1213" creationId="{D559CAB0-57C7-4596-A85F-20EBA5FBFBC3}"/>
          </ac:spMkLst>
        </pc:spChg>
        <pc:spChg chg="del mod topLvl">
          <ac:chgData name="Michael Karl Hinterdorfer" userId="c276cb87-832b-4bf2-ac0b-472e4dcf06a7" providerId="ADAL" clId="{7EE33C7E-281C-4DCE-A251-5D3CBB8E23C5}" dt="2019-02-25T19:31:56.336" v="157" actId="478"/>
          <ac:spMkLst>
            <pc:docMk/>
            <pc:sldMk cId="3908224230" sldId="256"/>
            <ac:spMk id="1214" creationId="{A3C4D307-6D1F-4E72-8D33-DDE98516B2FF}"/>
          </ac:spMkLst>
        </pc:spChg>
        <pc:spChg chg="del mod topLvl">
          <ac:chgData name="Michael Karl Hinterdorfer" userId="c276cb87-832b-4bf2-ac0b-472e4dcf06a7" providerId="ADAL" clId="{7EE33C7E-281C-4DCE-A251-5D3CBB8E23C5}" dt="2019-02-25T19:31:56.336" v="157" actId="478"/>
          <ac:spMkLst>
            <pc:docMk/>
            <pc:sldMk cId="3908224230" sldId="256"/>
            <ac:spMk id="1215" creationId="{505D2361-428E-4368-8671-F98AF71EA880}"/>
          </ac:spMkLst>
        </pc:spChg>
        <pc:spChg chg="del mod topLvl">
          <ac:chgData name="Michael Karl Hinterdorfer" userId="c276cb87-832b-4bf2-ac0b-472e4dcf06a7" providerId="ADAL" clId="{7EE33C7E-281C-4DCE-A251-5D3CBB8E23C5}" dt="2019-02-25T19:31:56.336" v="157" actId="478"/>
          <ac:spMkLst>
            <pc:docMk/>
            <pc:sldMk cId="3908224230" sldId="256"/>
            <ac:spMk id="1216" creationId="{34CBC112-BE81-4E04-8138-C87F7E43D192}"/>
          </ac:spMkLst>
        </pc:spChg>
        <pc:spChg chg="del mod topLvl">
          <ac:chgData name="Michael Karl Hinterdorfer" userId="c276cb87-832b-4bf2-ac0b-472e4dcf06a7" providerId="ADAL" clId="{7EE33C7E-281C-4DCE-A251-5D3CBB8E23C5}" dt="2019-02-25T19:31:56.336" v="157" actId="478"/>
          <ac:spMkLst>
            <pc:docMk/>
            <pc:sldMk cId="3908224230" sldId="256"/>
            <ac:spMk id="1217" creationId="{982F97B3-35A8-4D3F-A393-F6484FCBF716}"/>
          </ac:spMkLst>
        </pc:spChg>
        <pc:spChg chg="del mod topLvl">
          <ac:chgData name="Michael Karl Hinterdorfer" userId="c276cb87-832b-4bf2-ac0b-472e4dcf06a7" providerId="ADAL" clId="{7EE33C7E-281C-4DCE-A251-5D3CBB8E23C5}" dt="2019-02-25T19:31:56.336" v="157" actId="478"/>
          <ac:spMkLst>
            <pc:docMk/>
            <pc:sldMk cId="3908224230" sldId="256"/>
            <ac:spMk id="1218" creationId="{BE6ABC8F-5314-4977-AAA4-75942E1BFC36}"/>
          </ac:spMkLst>
        </pc:spChg>
        <pc:spChg chg="del mod topLvl">
          <ac:chgData name="Michael Karl Hinterdorfer" userId="c276cb87-832b-4bf2-ac0b-472e4dcf06a7" providerId="ADAL" clId="{7EE33C7E-281C-4DCE-A251-5D3CBB8E23C5}" dt="2019-02-25T19:31:56.336" v="157" actId="478"/>
          <ac:spMkLst>
            <pc:docMk/>
            <pc:sldMk cId="3908224230" sldId="256"/>
            <ac:spMk id="1219" creationId="{A2369FD0-1012-47A1-A0B1-AE9143F28D33}"/>
          </ac:spMkLst>
        </pc:spChg>
        <pc:spChg chg="del mod topLvl">
          <ac:chgData name="Michael Karl Hinterdorfer" userId="c276cb87-832b-4bf2-ac0b-472e4dcf06a7" providerId="ADAL" clId="{7EE33C7E-281C-4DCE-A251-5D3CBB8E23C5}" dt="2019-02-25T19:31:56.336" v="157" actId="478"/>
          <ac:spMkLst>
            <pc:docMk/>
            <pc:sldMk cId="3908224230" sldId="256"/>
            <ac:spMk id="1220" creationId="{6F1663C7-7FCC-4BB7-BDDB-2C03E72E5065}"/>
          </ac:spMkLst>
        </pc:spChg>
        <pc:spChg chg="del mod topLvl">
          <ac:chgData name="Michael Karl Hinterdorfer" userId="c276cb87-832b-4bf2-ac0b-472e4dcf06a7" providerId="ADAL" clId="{7EE33C7E-281C-4DCE-A251-5D3CBB8E23C5}" dt="2019-02-25T19:31:56.336" v="157" actId="478"/>
          <ac:spMkLst>
            <pc:docMk/>
            <pc:sldMk cId="3908224230" sldId="256"/>
            <ac:spMk id="1221" creationId="{F15A0496-AE1B-4D7F-9BAE-8E21CEDBBB58}"/>
          </ac:spMkLst>
        </pc:spChg>
        <pc:spChg chg="del mod topLvl">
          <ac:chgData name="Michael Karl Hinterdorfer" userId="c276cb87-832b-4bf2-ac0b-472e4dcf06a7" providerId="ADAL" clId="{7EE33C7E-281C-4DCE-A251-5D3CBB8E23C5}" dt="2019-02-25T19:31:56.336" v="157" actId="478"/>
          <ac:spMkLst>
            <pc:docMk/>
            <pc:sldMk cId="3908224230" sldId="256"/>
            <ac:spMk id="1222" creationId="{5BCBBA39-B9FC-4A22-96B4-1F3FD6200721}"/>
          </ac:spMkLst>
        </pc:spChg>
        <pc:spChg chg="del mod topLvl">
          <ac:chgData name="Michael Karl Hinterdorfer" userId="c276cb87-832b-4bf2-ac0b-472e4dcf06a7" providerId="ADAL" clId="{7EE33C7E-281C-4DCE-A251-5D3CBB8E23C5}" dt="2019-02-25T19:31:56.336" v="157" actId="478"/>
          <ac:spMkLst>
            <pc:docMk/>
            <pc:sldMk cId="3908224230" sldId="256"/>
            <ac:spMk id="1223" creationId="{82E39FC8-605A-4876-8F70-7996A9CCE91E}"/>
          </ac:spMkLst>
        </pc:spChg>
        <pc:spChg chg="del mod topLvl">
          <ac:chgData name="Michael Karl Hinterdorfer" userId="c276cb87-832b-4bf2-ac0b-472e4dcf06a7" providerId="ADAL" clId="{7EE33C7E-281C-4DCE-A251-5D3CBB8E23C5}" dt="2019-02-25T19:31:56.336" v="157" actId="478"/>
          <ac:spMkLst>
            <pc:docMk/>
            <pc:sldMk cId="3908224230" sldId="256"/>
            <ac:spMk id="1224" creationId="{899975F0-1E2E-4CE8-B142-E2784211C054}"/>
          </ac:spMkLst>
        </pc:spChg>
        <pc:spChg chg="del mod topLvl">
          <ac:chgData name="Michael Karl Hinterdorfer" userId="c276cb87-832b-4bf2-ac0b-472e4dcf06a7" providerId="ADAL" clId="{7EE33C7E-281C-4DCE-A251-5D3CBB8E23C5}" dt="2019-02-25T19:31:56.336" v="157" actId="478"/>
          <ac:spMkLst>
            <pc:docMk/>
            <pc:sldMk cId="3908224230" sldId="256"/>
            <ac:spMk id="1225" creationId="{D6C432C7-BE2F-4AA0-B885-C1A6918E3DE1}"/>
          </ac:spMkLst>
        </pc:spChg>
        <pc:spChg chg="del mod topLvl">
          <ac:chgData name="Michael Karl Hinterdorfer" userId="c276cb87-832b-4bf2-ac0b-472e4dcf06a7" providerId="ADAL" clId="{7EE33C7E-281C-4DCE-A251-5D3CBB8E23C5}" dt="2019-02-25T19:31:56.336" v="157" actId="478"/>
          <ac:spMkLst>
            <pc:docMk/>
            <pc:sldMk cId="3908224230" sldId="256"/>
            <ac:spMk id="1226" creationId="{4899D80F-A8DD-475F-BE91-82B7D96829A1}"/>
          </ac:spMkLst>
        </pc:spChg>
        <pc:spChg chg="del mod topLvl">
          <ac:chgData name="Michael Karl Hinterdorfer" userId="c276cb87-832b-4bf2-ac0b-472e4dcf06a7" providerId="ADAL" clId="{7EE33C7E-281C-4DCE-A251-5D3CBB8E23C5}" dt="2019-02-25T19:31:56.336" v="157" actId="478"/>
          <ac:spMkLst>
            <pc:docMk/>
            <pc:sldMk cId="3908224230" sldId="256"/>
            <ac:spMk id="1227" creationId="{ECA99EA0-F70D-45C2-AF66-8BFA9D4253F4}"/>
          </ac:spMkLst>
        </pc:spChg>
        <pc:spChg chg="del mod topLvl">
          <ac:chgData name="Michael Karl Hinterdorfer" userId="c276cb87-832b-4bf2-ac0b-472e4dcf06a7" providerId="ADAL" clId="{7EE33C7E-281C-4DCE-A251-5D3CBB8E23C5}" dt="2019-02-25T19:31:56.336" v="157" actId="478"/>
          <ac:spMkLst>
            <pc:docMk/>
            <pc:sldMk cId="3908224230" sldId="256"/>
            <ac:spMk id="1228" creationId="{E0409A12-D735-4E3B-8DF6-259FD6C1981E}"/>
          </ac:spMkLst>
        </pc:spChg>
        <pc:spChg chg="del mod topLvl">
          <ac:chgData name="Michael Karl Hinterdorfer" userId="c276cb87-832b-4bf2-ac0b-472e4dcf06a7" providerId="ADAL" clId="{7EE33C7E-281C-4DCE-A251-5D3CBB8E23C5}" dt="2019-02-25T19:31:56.336" v="157" actId="478"/>
          <ac:spMkLst>
            <pc:docMk/>
            <pc:sldMk cId="3908224230" sldId="256"/>
            <ac:spMk id="1229" creationId="{92BD4B1F-E9EC-4BCD-A2CB-15454FA3E6B1}"/>
          </ac:spMkLst>
        </pc:spChg>
        <pc:spChg chg="del mod topLvl">
          <ac:chgData name="Michael Karl Hinterdorfer" userId="c276cb87-832b-4bf2-ac0b-472e4dcf06a7" providerId="ADAL" clId="{7EE33C7E-281C-4DCE-A251-5D3CBB8E23C5}" dt="2019-02-25T19:31:56.336" v="157" actId="478"/>
          <ac:spMkLst>
            <pc:docMk/>
            <pc:sldMk cId="3908224230" sldId="256"/>
            <ac:spMk id="1230" creationId="{D815F74E-DFFD-426A-8F51-5485E609485D}"/>
          </ac:spMkLst>
        </pc:spChg>
        <pc:spChg chg="del mod topLvl">
          <ac:chgData name="Michael Karl Hinterdorfer" userId="c276cb87-832b-4bf2-ac0b-472e4dcf06a7" providerId="ADAL" clId="{7EE33C7E-281C-4DCE-A251-5D3CBB8E23C5}" dt="2019-02-25T19:31:56.336" v="157" actId="478"/>
          <ac:spMkLst>
            <pc:docMk/>
            <pc:sldMk cId="3908224230" sldId="256"/>
            <ac:spMk id="1231" creationId="{88A0DE16-FB1D-4157-9B5A-4CECB5D2A602}"/>
          </ac:spMkLst>
        </pc:spChg>
        <pc:spChg chg="del mod topLvl">
          <ac:chgData name="Michael Karl Hinterdorfer" userId="c276cb87-832b-4bf2-ac0b-472e4dcf06a7" providerId="ADAL" clId="{7EE33C7E-281C-4DCE-A251-5D3CBB8E23C5}" dt="2019-02-25T19:31:56.336" v="157" actId="478"/>
          <ac:spMkLst>
            <pc:docMk/>
            <pc:sldMk cId="3908224230" sldId="256"/>
            <ac:spMk id="1232" creationId="{DC44A051-DF42-4A2A-AABE-2CA55242EF86}"/>
          </ac:spMkLst>
        </pc:spChg>
        <pc:spChg chg="del mod topLvl">
          <ac:chgData name="Michael Karl Hinterdorfer" userId="c276cb87-832b-4bf2-ac0b-472e4dcf06a7" providerId="ADAL" clId="{7EE33C7E-281C-4DCE-A251-5D3CBB8E23C5}" dt="2019-02-25T19:31:56.336" v="157" actId="478"/>
          <ac:spMkLst>
            <pc:docMk/>
            <pc:sldMk cId="3908224230" sldId="256"/>
            <ac:spMk id="1233" creationId="{C813D356-B20D-451C-B956-60DD2541A024}"/>
          </ac:spMkLst>
        </pc:spChg>
        <pc:spChg chg="del mod topLvl">
          <ac:chgData name="Michael Karl Hinterdorfer" userId="c276cb87-832b-4bf2-ac0b-472e4dcf06a7" providerId="ADAL" clId="{7EE33C7E-281C-4DCE-A251-5D3CBB8E23C5}" dt="2019-02-25T19:31:56.336" v="157" actId="478"/>
          <ac:spMkLst>
            <pc:docMk/>
            <pc:sldMk cId="3908224230" sldId="256"/>
            <ac:spMk id="1234" creationId="{8B681FBA-72FB-42C4-9DBD-3CD22AECF4E0}"/>
          </ac:spMkLst>
        </pc:spChg>
        <pc:spChg chg="del mod topLvl">
          <ac:chgData name="Michael Karl Hinterdorfer" userId="c276cb87-832b-4bf2-ac0b-472e4dcf06a7" providerId="ADAL" clId="{7EE33C7E-281C-4DCE-A251-5D3CBB8E23C5}" dt="2019-02-25T19:31:56.336" v="157" actId="478"/>
          <ac:spMkLst>
            <pc:docMk/>
            <pc:sldMk cId="3908224230" sldId="256"/>
            <ac:spMk id="1235" creationId="{2E71590B-BBA7-43D4-825C-EE2A18AA7CB9}"/>
          </ac:spMkLst>
        </pc:spChg>
        <pc:spChg chg="del mod topLvl">
          <ac:chgData name="Michael Karl Hinterdorfer" userId="c276cb87-832b-4bf2-ac0b-472e4dcf06a7" providerId="ADAL" clId="{7EE33C7E-281C-4DCE-A251-5D3CBB8E23C5}" dt="2019-02-25T19:31:56.336" v="157" actId="478"/>
          <ac:spMkLst>
            <pc:docMk/>
            <pc:sldMk cId="3908224230" sldId="256"/>
            <ac:spMk id="1236" creationId="{90F02AB8-A65E-4768-92BA-38ADCC41B217}"/>
          </ac:spMkLst>
        </pc:spChg>
        <pc:spChg chg="del mod topLvl">
          <ac:chgData name="Michael Karl Hinterdorfer" userId="c276cb87-832b-4bf2-ac0b-472e4dcf06a7" providerId="ADAL" clId="{7EE33C7E-281C-4DCE-A251-5D3CBB8E23C5}" dt="2019-02-25T19:31:56.336" v="157" actId="478"/>
          <ac:spMkLst>
            <pc:docMk/>
            <pc:sldMk cId="3908224230" sldId="256"/>
            <ac:spMk id="1237" creationId="{EC7DC0AC-B6E7-40B5-93DD-7A3FFFA71130}"/>
          </ac:spMkLst>
        </pc:spChg>
        <pc:spChg chg="del mod topLvl">
          <ac:chgData name="Michael Karl Hinterdorfer" userId="c276cb87-832b-4bf2-ac0b-472e4dcf06a7" providerId="ADAL" clId="{7EE33C7E-281C-4DCE-A251-5D3CBB8E23C5}" dt="2019-02-25T19:31:56.336" v="157" actId="478"/>
          <ac:spMkLst>
            <pc:docMk/>
            <pc:sldMk cId="3908224230" sldId="256"/>
            <ac:spMk id="1238" creationId="{D2D59674-D70F-4D7F-95BF-1220ADE9D5F0}"/>
          </ac:spMkLst>
        </pc:spChg>
        <pc:spChg chg="del mod topLvl">
          <ac:chgData name="Michael Karl Hinterdorfer" userId="c276cb87-832b-4bf2-ac0b-472e4dcf06a7" providerId="ADAL" clId="{7EE33C7E-281C-4DCE-A251-5D3CBB8E23C5}" dt="2019-02-25T19:31:56.336" v="157" actId="478"/>
          <ac:spMkLst>
            <pc:docMk/>
            <pc:sldMk cId="3908224230" sldId="256"/>
            <ac:spMk id="1239" creationId="{C40465B0-447C-4E40-95BC-DD5953EB1F5E}"/>
          </ac:spMkLst>
        </pc:spChg>
        <pc:spChg chg="del mod topLvl">
          <ac:chgData name="Michael Karl Hinterdorfer" userId="c276cb87-832b-4bf2-ac0b-472e4dcf06a7" providerId="ADAL" clId="{7EE33C7E-281C-4DCE-A251-5D3CBB8E23C5}" dt="2019-02-25T19:31:56.336" v="157" actId="478"/>
          <ac:spMkLst>
            <pc:docMk/>
            <pc:sldMk cId="3908224230" sldId="256"/>
            <ac:spMk id="1240" creationId="{4410AF98-2D68-41D9-BFED-66FD88242C6E}"/>
          </ac:spMkLst>
        </pc:spChg>
        <pc:spChg chg="del mod topLvl">
          <ac:chgData name="Michael Karl Hinterdorfer" userId="c276cb87-832b-4bf2-ac0b-472e4dcf06a7" providerId="ADAL" clId="{7EE33C7E-281C-4DCE-A251-5D3CBB8E23C5}" dt="2019-02-25T19:31:56.336" v="157" actId="478"/>
          <ac:spMkLst>
            <pc:docMk/>
            <pc:sldMk cId="3908224230" sldId="256"/>
            <ac:spMk id="1241" creationId="{0F333117-1FF8-43A7-B69D-106B4F376B81}"/>
          </ac:spMkLst>
        </pc:spChg>
        <pc:spChg chg="del mod topLvl">
          <ac:chgData name="Michael Karl Hinterdorfer" userId="c276cb87-832b-4bf2-ac0b-472e4dcf06a7" providerId="ADAL" clId="{7EE33C7E-281C-4DCE-A251-5D3CBB8E23C5}" dt="2019-02-25T19:31:56.336" v="157" actId="478"/>
          <ac:spMkLst>
            <pc:docMk/>
            <pc:sldMk cId="3908224230" sldId="256"/>
            <ac:spMk id="1242" creationId="{48558E87-C43E-4AFD-A72D-FE93D8EA604B}"/>
          </ac:spMkLst>
        </pc:spChg>
        <pc:spChg chg="del mod topLvl">
          <ac:chgData name="Michael Karl Hinterdorfer" userId="c276cb87-832b-4bf2-ac0b-472e4dcf06a7" providerId="ADAL" clId="{7EE33C7E-281C-4DCE-A251-5D3CBB8E23C5}" dt="2019-02-25T19:31:56.336" v="157" actId="478"/>
          <ac:spMkLst>
            <pc:docMk/>
            <pc:sldMk cId="3908224230" sldId="256"/>
            <ac:spMk id="1243" creationId="{829830D4-44E3-422D-8899-210E66A84866}"/>
          </ac:spMkLst>
        </pc:spChg>
        <pc:spChg chg="del mod topLvl">
          <ac:chgData name="Michael Karl Hinterdorfer" userId="c276cb87-832b-4bf2-ac0b-472e4dcf06a7" providerId="ADAL" clId="{7EE33C7E-281C-4DCE-A251-5D3CBB8E23C5}" dt="2019-02-25T19:31:56.336" v="157" actId="478"/>
          <ac:spMkLst>
            <pc:docMk/>
            <pc:sldMk cId="3908224230" sldId="256"/>
            <ac:spMk id="1244" creationId="{55780DD9-CD36-416B-80CF-8C3C93ADB028}"/>
          </ac:spMkLst>
        </pc:spChg>
        <pc:spChg chg="del mod topLvl">
          <ac:chgData name="Michael Karl Hinterdorfer" userId="c276cb87-832b-4bf2-ac0b-472e4dcf06a7" providerId="ADAL" clId="{7EE33C7E-281C-4DCE-A251-5D3CBB8E23C5}" dt="2019-02-25T19:31:56.336" v="157" actId="478"/>
          <ac:spMkLst>
            <pc:docMk/>
            <pc:sldMk cId="3908224230" sldId="256"/>
            <ac:spMk id="1245" creationId="{F929D20D-0FC2-4AEC-9F0D-7C4BC48520A4}"/>
          </ac:spMkLst>
        </pc:spChg>
        <pc:spChg chg="del mod topLvl">
          <ac:chgData name="Michael Karl Hinterdorfer" userId="c276cb87-832b-4bf2-ac0b-472e4dcf06a7" providerId="ADAL" clId="{7EE33C7E-281C-4DCE-A251-5D3CBB8E23C5}" dt="2019-02-25T19:31:56.336" v="157" actId="478"/>
          <ac:spMkLst>
            <pc:docMk/>
            <pc:sldMk cId="3908224230" sldId="256"/>
            <ac:spMk id="1246" creationId="{A457B90A-B29C-456B-96E5-67A8B962F747}"/>
          </ac:spMkLst>
        </pc:spChg>
        <pc:spChg chg="del mod topLvl">
          <ac:chgData name="Michael Karl Hinterdorfer" userId="c276cb87-832b-4bf2-ac0b-472e4dcf06a7" providerId="ADAL" clId="{7EE33C7E-281C-4DCE-A251-5D3CBB8E23C5}" dt="2019-02-25T19:31:56.336" v="157" actId="478"/>
          <ac:spMkLst>
            <pc:docMk/>
            <pc:sldMk cId="3908224230" sldId="256"/>
            <ac:spMk id="1247" creationId="{CB492437-6E8A-48A2-A07E-60A1D5A6ADF7}"/>
          </ac:spMkLst>
        </pc:spChg>
        <pc:spChg chg="del mod topLvl">
          <ac:chgData name="Michael Karl Hinterdorfer" userId="c276cb87-832b-4bf2-ac0b-472e4dcf06a7" providerId="ADAL" clId="{7EE33C7E-281C-4DCE-A251-5D3CBB8E23C5}" dt="2019-02-25T19:31:56.336" v="157" actId="478"/>
          <ac:spMkLst>
            <pc:docMk/>
            <pc:sldMk cId="3908224230" sldId="256"/>
            <ac:spMk id="1248" creationId="{09985E78-88D9-41A1-8101-E80CE3C29D6E}"/>
          </ac:spMkLst>
        </pc:spChg>
        <pc:spChg chg="del mod topLvl">
          <ac:chgData name="Michael Karl Hinterdorfer" userId="c276cb87-832b-4bf2-ac0b-472e4dcf06a7" providerId="ADAL" clId="{7EE33C7E-281C-4DCE-A251-5D3CBB8E23C5}" dt="2019-02-25T19:31:56.336" v="157" actId="478"/>
          <ac:spMkLst>
            <pc:docMk/>
            <pc:sldMk cId="3908224230" sldId="256"/>
            <ac:spMk id="1249" creationId="{DDA8AF7E-31C5-40FB-A2E2-C59E2FF524C9}"/>
          </ac:spMkLst>
        </pc:spChg>
        <pc:spChg chg="del mod topLvl">
          <ac:chgData name="Michael Karl Hinterdorfer" userId="c276cb87-832b-4bf2-ac0b-472e4dcf06a7" providerId="ADAL" clId="{7EE33C7E-281C-4DCE-A251-5D3CBB8E23C5}" dt="2019-02-25T19:31:56.336" v="157" actId="478"/>
          <ac:spMkLst>
            <pc:docMk/>
            <pc:sldMk cId="3908224230" sldId="256"/>
            <ac:spMk id="1250" creationId="{E6ACB58A-AF0A-46FF-B7C6-4D88E694CDF8}"/>
          </ac:spMkLst>
        </pc:spChg>
        <pc:spChg chg="del mod topLvl">
          <ac:chgData name="Michael Karl Hinterdorfer" userId="c276cb87-832b-4bf2-ac0b-472e4dcf06a7" providerId="ADAL" clId="{7EE33C7E-281C-4DCE-A251-5D3CBB8E23C5}" dt="2019-02-25T19:31:56.336" v="157" actId="478"/>
          <ac:spMkLst>
            <pc:docMk/>
            <pc:sldMk cId="3908224230" sldId="256"/>
            <ac:spMk id="1251" creationId="{73E3C6C2-7733-4884-BA2B-7F7CE23BD4A2}"/>
          </ac:spMkLst>
        </pc:spChg>
        <pc:spChg chg="del mod topLvl">
          <ac:chgData name="Michael Karl Hinterdorfer" userId="c276cb87-832b-4bf2-ac0b-472e4dcf06a7" providerId="ADAL" clId="{7EE33C7E-281C-4DCE-A251-5D3CBB8E23C5}" dt="2019-02-25T19:31:56.336" v="157" actId="478"/>
          <ac:spMkLst>
            <pc:docMk/>
            <pc:sldMk cId="3908224230" sldId="256"/>
            <ac:spMk id="1252" creationId="{25315046-9680-43C0-86B9-7BB929E01723}"/>
          </ac:spMkLst>
        </pc:spChg>
        <pc:spChg chg="del mod topLvl">
          <ac:chgData name="Michael Karl Hinterdorfer" userId="c276cb87-832b-4bf2-ac0b-472e4dcf06a7" providerId="ADAL" clId="{7EE33C7E-281C-4DCE-A251-5D3CBB8E23C5}" dt="2019-02-25T19:31:56.336" v="157" actId="478"/>
          <ac:spMkLst>
            <pc:docMk/>
            <pc:sldMk cId="3908224230" sldId="256"/>
            <ac:spMk id="1253" creationId="{7DD15368-786F-4119-913E-9C57F2381F32}"/>
          </ac:spMkLst>
        </pc:spChg>
        <pc:spChg chg="del mod topLvl">
          <ac:chgData name="Michael Karl Hinterdorfer" userId="c276cb87-832b-4bf2-ac0b-472e4dcf06a7" providerId="ADAL" clId="{7EE33C7E-281C-4DCE-A251-5D3CBB8E23C5}" dt="2019-02-25T19:31:56.336" v="157" actId="478"/>
          <ac:spMkLst>
            <pc:docMk/>
            <pc:sldMk cId="3908224230" sldId="256"/>
            <ac:spMk id="1254" creationId="{34D9080B-9861-48B5-9651-22558A448F86}"/>
          </ac:spMkLst>
        </pc:spChg>
        <pc:spChg chg="del mod topLvl">
          <ac:chgData name="Michael Karl Hinterdorfer" userId="c276cb87-832b-4bf2-ac0b-472e4dcf06a7" providerId="ADAL" clId="{7EE33C7E-281C-4DCE-A251-5D3CBB8E23C5}" dt="2019-02-25T19:31:56.336" v="157" actId="478"/>
          <ac:spMkLst>
            <pc:docMk/>
            <pc:sldMk cId="3908224230" sldId="256"/>
            <ac:spMk id="1255" creationId="{1FEBF999-6097-4115-8CBA-D4707DD1FAE3}"/>
          </ac:spMkLst>
        </pc:spChg>
        <pc:spChg chg="del mod topLvl">
          <ac:chgData name="Michael Karl Hinterdorfer" userId="c276cb87-832b-4bf2-ac0b-472e4dcf06a7" providerId="ADAL" clId="{7EE33C7E-281C-4DCE-A251-5D3CBB8E23C5}" dt="2019-02-25T19:31:56.336" v="157" actId="478"/>
          <ac:spMkLst>
            <pc:docMk/>
            <pc:sldMk cId="3908224230" sldId="256"/>
            <ac:spMk id="1256" creationId="{2BBAB115-1CE5-4FC1-AAC4-A62B5CFF359C}"/>
          </ac:spMkLst>
        </pc:spChg>
        <pc:spChg chg="del mod topLvl">
          <ac:chgData name="Michael Karl Hinterdorfer" userId="c276cb87-832b-4bf2-ac0b-472e4dcf06a7" providerId="ADAL" clId="{7EE33C7E-281C-4DCE-A251-5D3CBB8E23C5}" dt="2019-02-25T19:31:56.336" v="157" actId="478"/>
          <ac:spMkLst>
            <pc:docMk/>
            <pc:sldMk cId="3908224230" sldId="256"/>
            <ac:spMk id="1257" creationId="{88DCDB8B-A898-4CBB-A829-36F41E9E7DBB}"/>
          </ac:spMkLst>
        </pc:spChg>
        <pc:spChg chg="del mod topLvl">
          <ac:chgData name="Michael Karl Hinterdorfer" userId="c276cb87-832b-4bf2-ac0b-472e4dcf06a7" providerId="ADAL" clId="{7EE33C7E-281C-4DCE-A251-5D3CBB8E23C5}" dt="2019-02-25T19:31:56.336" v="157" actId="478"/>
          <ac:spMkLst>
            <pc:docMk/>
            <pc:sldMk cId="3908224230" sldId="256"/>
            <ac:spMk id="1258" creationId="{10B5BD5B-5110-4D22-890E-F1C808651BFF}"/>
          </ac:spMkLst>
        </pc:spChg>
        <pc:spChg chg="del mod topLvl">
          <ac:chgData name="Michael Karl Hinterdorfer" userId="c276cb87-832b-4bf2-ac0b-472e4dcf06a7" providerId="ADAL" clId="{7EE33C7E-281C-4DCE-A251-5D3CBB8E23C5}" dt="2019-02-25T19:31:56.336" v="157" actId="478"/>
          <ac:spMkLst>
            <pc:docMk/>
            <pc:sldMk cId="3908224230" sldId="256"/>
            <ac:spMk id="1259" creationId="{9B69D166-115C-46AB-9BD6-A372E2C91204}"/>
          </ac:spMkLst>
        </pc:spChg>
        <pc:spChg chg="del mod topLvl">
          <ac:chgData name="Michael Karl Hinterdorfer" userId="c276cb87-832b-4bf2-ac0b-472e4dcf06a7" providerId="ADAL" clId="{7EE33C7E-281C-4DCE-A251-5D3CBB8E23C5}" dt="2019-02-25T19:31:56.336" v="157" actId="478"/>
          <ac:spMkLst>
            <pc:docMk/>
            <pc:sldMk cId="3908224230" sldId="256"/>
            <ac:spMk id="1260" creationId="{CB42DA0A-27F9-4FEB-A088-E9F0E1756869}"/>
          </ac:spMkLst>
        </pc:spChg>
        <pc:spChg chg="del mod topLvl">
          <ac:chgData name="Michael Karl Hinterdorfer" userId="c276cb87-832b-4bf2-ac0b-472e4dcf06a7" providerId="ADAL" clId="{7EE33C7E-281C-4DCE-A251-5D3CBB8E23C5}" dt="2019-02-25T19:31:56.336" v="157" actId="478"/>
          <ac:spMkLst>
            <pc:docMk/>
            <pc:sldMk cId="3908224230" sldId="256"/>
            <ac:spMk id="1261" creationId="{D872D319-49D7-46A1-9D7B-DD3B4ADDD8FB}"/>
          </ac:spMkLst>
        </pc:spChg>
        <pc:spChg chg="del mod topLvl">
          <ac:chgData name="Michael Karl Hinterdorfer" userId="c276cb87-832b-4bf2-ac0b-472e4dcf06a7" providerId="ADAL" clId="{7EE33C7E-281C-4DCE-A251-5D3CBB8E23C5}" dt="2019-02-25T19:31:56.336" v="157" actId="478"/>
          <ac:spMkLst>
            <pc:docMk/>
            <pc:sldMk cId="3908224230" sldId="256"/>
            <ac:spMk id="1262" creationId="{45D3D5D9-4BA0-4DB3-9785-52A821818518}"/>
          </ac:spMkLst>
        </pc:spChg>
        <pc:spChg chg="del mod topLvl">
          <ac:chgData name="Michael Karl Hinterdorfer" userId="c276cb87-832b-4bf2-ac0b-472e4dcf06a7" providerId="ADAL" clId="{7EE33C7E-281C-4DCE-A251-5D3CBB8E23C5}" dt="2019-02-25T19:31:56.336" v="157" actId="478"/>
          <ac:spMkLst>
            <pc:docMk/>
            <pc:sldMk cId="3908224230" sldId="256"/>
            <ac:spMk id="1263" creationId="{B89F92D6-346B-410A-8F25-75B62C17B832}"/>
          </ac:spMkLst>
        </pc:spChg>
        <pc:spChg chg="del mod topLvl">
          <ac:chgData name="Michael Karl Hinterdorfer" userId="c276cb87-832b-4bf2-ac0b-472e4dcf06a7" providerId="ADAL" clId="{7EE33C7E-281C-4DCE-A251-5D3CBB8E23C5}" dt="2019-02-25T19:31:56.336" v="157" actId="478"/>
          <ac:spMkLst>
            <pc:docMk/>
            <pc:sldMk cId="3908224230" sldId="256"/>
            <ac:spMk id="1264" creationId="{D7CDF182-4EEE-4B54-BCD0-BF96394A18BC}"/>
          </ac:spMkLst>
        </pc:spChg>
        <pc:spChg chg="del mod topLvl">
          <ac:chgData name="Michael Karl Hinterdorfer" userId="c276cb87-832b-4bf2-ac0b-472e4dcf06a7" providerId="ADAL" clId="{7EE33C7E-281C-4DCE-A251-5D3CBB8E23C5}" dt="2019-02-25T19:31:56.336" v="157" actId="478"/>
          <ac:spMkLst>
            <pc:docMk/>
            <pc:sldMk cId="3908224230" sldId="256"/>
            <ac:spMk id="1265" creationId="{A6C035DE-9E91-4132-87E7-77E98354EBE5}"/>
          </ac:spMkLst>
        </pc:spChg>
        <pc:spChg chg="del mod topLvl">
          <ac:chgData name="Michael Karl Hinterdorfer" userId="c276cb87-832b-4bf2-ac0b-472e4dcf06a7" providerId="ADAL" clId="{7EE33C7E-281C-4DCE-A251-5D3CBB8E23C5}" dt="2019-02-25T19:31:56.336" v="157" actId="478"/>
          <ac:spMkLst>
            <pc:docMk/>
            <pc:sldMk cId="3908224230" sldId="256"/>
            <ac:spMk id="1266" creationId="{D97C6C2C-E5C6-490D-8F34-67EE0C227A76}"/>
          </ac:spMkLst>
        </pc:spChg>
        <pc:spChg chg="del mod topLvl">
          <ac:chgData name="Michael Karl Hinterdorfer" userId="c276cb87-832b-4bf2-ac0b-472e4dcf06a7" providerId="ADAL" clId="{7EE33C7E-281C-4DCE-A251-5D3CBB8E23C5}" dt="2019-02-25T19:31:56.336" v="157" actId="478"/>
          <ac:spMkLst>
            <pc:docMk/>
            <pc:sldMk cId="3908224230" sldId="256"/>
            <ac:spMk id="1267" creationId="{C082E7B7-CC2B-4890-8A4C-DE0C03DD4348}"/>
          </ac:spMkLst>
        </pc:spChg>
        <pc:spChg chg="del mod topLvl">
          <ac:chgData name="Michael Karl Hinterdorfer" userId="c276cb87-832b-4bf2-ac0b-472e4dcf06a7" providerId="ADAL" clId="{7EE33C7E-281C-4DCE-A251-5D3CBB8E23C5}" dt="2019-02-25T19:31:56.336" v="157" actId="478"/>
          <ac:spMkLst>
            <pc:docMk/>
            <pc:sldMk cId="3908224230" sldId="256"/>
            <ac:spMk id="1268" creationId="{48E3A0BD-F469-435E-B93E-35C34A93A9D9}"/>
          </ac:spMkLst>
        </pc:spChg>
        <pc:spChg chg="del mod topLvl">
          <ac:chgData name="Michael Karl Hinterdorfer" userId="c276cb87-832b-4bf2-ac0b-472e4dcf06a7" providerId="ADAL" clId="{7EE33C7E-281C-4DCE-A251-5D3CBB8E23C5}" dt="2019-02-25T19:31:56.336" v="157" actId="478"/>
          <ac:spMkLst>
            <pc:docMk/>
            <pc:sldMk cId="3908224230" sldId="256"/>
            <ac:spMk id="1269" creationId="{AD0EE8E2-8F3D-4521-AB65-4F4EC4242BF2}"/>
          </ac:spMkLst>
        </pc:spChg>
        <pc:spChg chg="del mod topLvl">
          <ac:chgData name="Michael Karl Hinterdorfer" userId="c276cb87-832b-4bf2-ac0b-472e4dcf06a7" providerId="ADAL" clId="{7EE33C7E-281C-4DCE-A251-5D3CBB8E23C5}" dt="2019-02-25T19:31:56.336" v="157" actId="478"/>
          <ac:spMkLst>
            <pc:docMk/>
            <pc:sldMk cId="3908224230" sldId="256"/>
            <ac:spMk id="1270" creationId="{19AAA1F0-B7B0-4B71-B157-60DDE5E89FE2}"/>
          </ac:spMkLst>
        </pc:spChg>
        <pc:spChg chg="del mod topLvl">
          <ac:chgData name="Michael Karl Hinterdorfer" userId="c276cb87-832b-4bf2-ac0b-472e4dcf06a7" providerId="ADAL" clId="{7EE33C7E-281C-4DCE-A251-5D3CBB8E23C5}" dt="2019-02-25T19:31:56.336" v="157" actId="478"/>
          <ac:spMkLst>
            <pc:docMk/>
            <pc:sldMk cId="3908224230" sldId="256"/>
            <ac:spMk id="1271" creationId="{57D89B93-748E-427C-9B64-6886A4ADD68F}"/>
          </ac:spMkLst>
        </pc:spChg>
        <pc:spChg chg="del mod topLvl">
          <ac:chgData name="Michael Karl Hinterdorfer" userId="c276cb87-832b-4bf2-ac0b-472e4dcf06a7" providerId="ADAL" clId="{7EE33C7E-281C-4DCE-A251-5D3CBB8E23C5}" dt="2019-02-25T19:31:56.336" v="157" actId="478"/>
          <ac:spMkLst>
            <pc:docMk/>
            <pc:sldMk cId="3908224230" sldId="256"/>
            <ac:spMk id="1272" creationId="{63B106E3-ABFC-4D15-9964-73EB010EE317}"/>
          </ac:spMkLst>
        </pc:spChg>
        <pc:spChg chg="del mod topLvl">
          <ac:chgData name="Michael Karl Hinterdorfer" userId="c276cb87-832b-4bf2-ac0b-472e4dcf06a7" providerId="ADAL" clId="{7EE33C7E-281C-4DCE-A251-5D3CBB8E23C5}" dt="2019-02-25T19:31:56.336" v="157" actId="478"/>
          <ac:spMkLst>
            <pc:docMk/>
            <pc:sldMk cId="3908224230" sldId="256"/>
            <ac:spMk id="1273" creationId="{B3C926E5-2A01-49F5-BE25-5D9ED1A36DB3}"/>
          </ac:spMkLst>
        </pc:spChg>
        <pc:spChg chg="del mod topLvl">
          <ac:chgData name="Michael Karl Hinterdorfer" userId="c276cb87-832b-4bf2-ac0b-472e4dcf06a7" providerId="ADAL" clId="{7EE33C7E-281C-4DCE-A251-5D3CBB8E23C5}" dt="2019-02-25T19:31:56.336" v="157" actId="478"/>
          <ac:spMkLst>
            <pc:docMk/>
            <pc:sldMk cId="3908224230" sldId="256"/>
            <ac:spMk id="1274" creationId="{E29AB00C-EBDF-4D60-B59E-52E0635D4FC1}"/>
          </ac:spMkLst>
        </pc:spChg>
        <pc:spChg chg="del mod topLvl">
          <ac:chgData name="Michael Karl Hinterdorfer" userId="c276cb87-832b-4bf2-ac0b-472e4dcf06a7" providerId="ADAL" clId="{7EE33C7E-281C-4DCE-A251-5D3CBB8E23C5}" dt="2019-02-25T19:31:56.336" v="157" actId="478"/>
          <ac:spMkLst>
            <pc:docMk/>
            <pc:sldMk cId="3908224230" sldId="256"/>
            <ac:spMk id="1275" creationId="{9FED629A-C26C-436B-B5CF-697D32D3A011}"/>
          </ac:spMkLst>
        </pc:spChg>
        <pc:spChg chg="del mod topLvl">
          <ac:chgData name="Michael Karl Hinterdorfer" userId="c276cb87-832b-4bf2-ac0b-472e4dcf06a7" providerId="ADAL" clId="{7EE33C7E-281C-4DCE-A251-5D3CBB8E23C5}" dt="2019-02-25T19:31:56.336" v="157" actId="478"/>
          <ac:spMkLst>
            <pc:docMk/>
            <pc:sldMk cId="3908224230" sldId="256"/>
            <ac:spMk id="1276" creationId="{72BFEFED-3007-4067-B90B-2A5558A6C137}"/>
          </ac:spMkLst>
        </pc:spChg>
        <pc:spChg chg="del mod topLvl">
          <ac:chgData name="Michael Karl Hinterdorfer" userId="c276cb87-832b-4bf2-ac0b-472e4dcf06a7" providerId="ADAL" clId="{7EE33C7E-281C-4DCE-A251-5D3CBB8E23C5}" dt="2019-02-25T19:31:56.336" v="157" actId="478"/>
          <ac:spMkLst>
            <pc:docMk/>
            <pc:sldMk cId="3908224230" sldId="256"/>
            <ac:spMk id="1277" creationId="{072AFECB-6AEC-4657-931D-B17BB1837D11}"/>
          </ac:spMkLst>
        </pc:spChg>
        <pc:spChg chg="del mod topLvl">
          <ac:chgData name="Michael Karl Hinterdorfer" userId="c276cb87-832b-4bf2-ac0b-472e4dcf06a7" providerId="ADAL" clId="{7EE33C7E-281C-4DCE-A251-5D3CBB8E23C5}" dt="2019-02-25T19:31:56.336" v="157" actId="478"/>
          <ac:spMkLst>
            <pc:docMk/>
            <pc:sldMk cId="3908224230" sldId="256"/>
            <ac:spMk id="1278" creationId="{BA891CEA-ACCE-49DA-B0DE-170D270DB55B}"/>
          </ac:spMkLst>
        </pc:spChg>
        <pc:spChg chg="del mod topLvl">
          <ac:chgData name="Michael Karl Hinterdorfer" userId="c276cb87-832b-4bf2-ac0b-472e4dcf06a7" providerId="ADAL" clId="{7EE33C7E-281C-4DCE-A251-5D3CBB8E23C5}" dt="2019-02-25T19:31:56.336" v="157" actId="478"/>
          <ac:spMkLst>
            <pc:docMk/>
            <pc:sldMk cId="3908224230" sldId="256"/>
            <ac:spMk id="1279" creationId="{6279A607-E8F7-4512-9F9D-62DD7508807B}"/>
          </ac:spMkLst>
        </pc:spChg>
        <pc:spChg chg="del mod topLvl">
          <ac:chgData name="Michael Karl Hinterdorfer" userId="c276cb87-832b-4bf2-ac0b-472e4dcf06a7" providerId="ADAL" clId="{7EE33C7E-281C-4DCE-A251-5D3CBB8E23C5}" dt="2019-02-25T19:31:56.336" v="157" actId="478"/>
          <ac:spMkLst>
            <pc:docMk/>
            <pc:sldMk cId="3908224230" sldId="256"/>
            <ac:spMk id="1280" creationId="{E65F40FF-3A34-48D7-A270-C9AB07FF6B35}"/>
          </ac:spMkLst>
        </pc:spChg>
        <pc:spChg chg="del mod topLvl">
          <ac:chgData name="Michael Karl Hinterdorfer" userId="c276cb87-832b-4bf2-ac0b-472e4dcf06a7" providerId="ADAL" clId="{7EE33C7E-281C-4DCE-A251-5D3CBB8E23C5}" dt="2019-02-25T19:31:56.336" v="157" actId="478"/>
          <ac:spMkLst>
            <pc:docMk/>
            <pc:sldMk cId="3908224230" sldId="256"/>
            <ac:spMk id="1281" creationId="{F503E412-8162-4646-BCD3-46F37493464D}"/>
          </ac:spMkLst>
        </pc:spChg>
        <pc:spChg chg="del mod topLvl">
          <ac:chgData name="Michael Karl Hinterdorfer" userId="c276cb87-832b-4bf2-ac0b-472e4dcf06a7" providerId="ADAL" clId="{7EE33C7E-281C-4DCE-A251-5D3CBB8E23C5}" dt="2019-02-25T19:31:56.336" v="157" actId="478"/>
          <ac:spMkLst>
            <pc:docMk/>
            <pc:sldMk cId="3908224230" sldId="256"/>
            <ac:spMk id="1282" creationId="{F9B45FC5-6F67-4AC7-A8C2-97F4D4CBC167}"/>
          </ac:spMkLst>
        </pc:spChg>
        <pc:spChg chg="del mod topLvl">
          <ac:chgData name="Michael Karl Hinterdorfer" userId="c276cb87-832b-4bf2-ac0b-472e4dcf06a7" providerId="ADAL" clId="{7EE33C7E-281C-4DCE-A251-5D3CBB8E23C5}" dt="2019-02-25T19:31:56.336" v="157" actId="478"/>
          <ac:spMkLst>
            <pc:docMk/>
            <pc:sldMk cId="3908224230" sldId="256"/>
            <ac:spMk id="1283" creationId="{FE19B74A-D3DE-48F6-A8EB-7D04019EA5D7}"/>
          </ac:spMkLst>
        </pc:spChg>
        <pc:spChg chg="del mod topLvl">
          <ac:chgData name="Michael Karl Hinterdorfer" userId="c276cb87-832b-4bf2-ac0b-472e4dcf06a7" providerId="ADAL" clId="{7EE33C7E-281C-4DCE-A251-5D3CBB8E23C5}" dt="2019-02-25T19:31:56.336" v="157" actId="478"/>
          <ac:spMkLst>
            <pc:docMk/>
            <pc:sldMk cId="3908224230" sldId="256"/>
            <ac:spMk id="1284" creationId="{D74E007D-750E-4626-80DB-D8F349A9753D}"/>
          </ac:spMkLst>
        </pc:spChg>
        <pc:spChg chg="del mod topLvl">
          <ac:chgData name="Michael Karl Hinterdorfer" userId="c276cb87-832b-4bf2-ac0b-472e4dcf06a7" providerId="ADAL" clId="{7EE33C7E-281C-4DCE-A251-5D3CBB8E23C5}" dt="2019-02-25T19:31:56.336" v="157" actId="478"/>
          <ac:spMkLst>
            <pc:docMk/>
            <pc:sldMk cId="3908224230" sldId="256"/>
            <ac:spMk id="1285" creationId="{F3EA6D93-B145-4039-A3F9-7C2A18E91E52}"/>
          </ac:spMkLst>
        </pc:spChg>
        <pc:spChg chg="del mod topLvl">
          <ac:chgData name="Michael Karl Hinterdorfer" userId="c276cb87-832b-4bf2-ac0b-472e4dcf06a7" providerId="ADAL" clId="{7EE33C7E-281C-4DCE-A251-5D3CBB8E23C5}" dt="2019-02-25T19:31:56.336" v="157" actId="478"/>
          <ac:spMkLst>
            <pc:docMk/>
            <pc:sldMk cId="3908224230" sldId="256"/>
            <ac:spMk id="1286" creationId="{4A6DDF44-45F3-4277-8620-577666A021C5}"/>
          </ac:spMkLst>
        </pc:spChg>
        <pc:spChg chg="del mod topLvl">
          <ac:chgData name="Michael Karl Hinterdorfer" userId="c276cb87-832b-4bf2-ac0b-472e4dcf06a7" providerId="ADAL" clId="{7EE33C7E-281C-4DCE-A251-5D3CBB8E23C5}" dt="2019-02-25T19:31:56.336" v="157" actId="478"/>
          <ac:spMkLst>
            <pc:docMk/>
            <pc:sldMk cId="3908224230" sldId="256"/>
            <ac:spMk id="1287" creationId="{62FBAD49-BCF9-4933-9E1C-71182FD7ACF2}"/>
          </ac:spMkLst>
        </pc:spChg>
        <pc:spChg chg="del mod topLvl">
          <ac:chgData name="Michael Karl Hinterdorfer" userId="c276cb87-832b-4bf2-ac0b-472e4dcf06a7" providerId="ADAL" clId="{7EE33C7E-281C-4DCE-A251-5D3CBB8E23C5}" dt="2019-02-25T19:31:56.336" v="157" actId="478"/>
          <ac:spMkLst>
            <pc:docMk/>
            <pc:sldMk cId="3908224230" sldId="256"/>
            <ac:spMk id="1288" creationId="{0EC4B0ED-A693-4B5B-9796-AF19042AFFAC}"/>
          </ac:spMkLst>
        </pc:spChg>
        <pc:spChg chg="del mod topLvl">
          <ac:chgData name="Michael Karl Hinterdorfer" userId="c276cb87-832b-4bf2-ac0b-472e4dcf06a7" providerId="ADAL" clId="{7EE33C7E-281C-4DCE-A251-5D3CBB8E23C5}" dt="2019-02-25T19:31:56.336" v="157" actId="478"/>
          <ac:spMkLst>
            <pc:docMk/>
            <pc:sldMk cId="3908224230" sldId="256"/>
            <ac:spMk id="1289" creationId="{D0F4605D-4C0F-4C83-AA7B-77C8993E9275}"/>
          </ac:spMkLst>
        </pc:spChg>
        <pc:spChg chg="del mod topLvl">
          <ac:chgData name="Michael Karl Hinterdorfer" userId="c276cb87-832b-4bf2-ac0b-472e4dcf06a7" providerId="ADAL" clId="{7EE33C7E-281C-4DCE-A251-5D3CBB8E23C5}" dt="2019-02-25T19:31:56.336" v="157" actId="478"/>
          <ac:spMkLst>
            <pc:docMk/>
            <pc:sldMk cId="3908224230" sldId="256"/>
            <ac:spMk id="1290" creationId="{5D433A85-9098-462F-A514-740161DACB13}"/>
          </ac:spMkLst>
        </pc:spChg>
        <pc:spChg chg="del mod topLvl">
          <ac:chgData name="Michael Karl Hinterdorfer" userId="c276cb87-832b-4bf2-ac0b-472e4dcf06a7" providerId="ADAL" clId="{7EE33C7E-281C-4DCE-A251-5D3CBB8E23C5}" dt="2019-02-25T19:31:56.336" v="157" actId="478"/>
          <ac:spMkLst>
            <pc:docMk/>
            <pc:sldMk cId="3908224230" sldId="256"/>
            <ac:spMk id="1291" creationId="{1B815678-54D0-49FB-BE94-4B54F1352A86}"/>
          </ac:spMkLst>
        </pc:spChg>
        <pc:spChg chg="del mod topLvl">
          <ac:chgData name="Michael Karl Hinterdorfer" userId="c276cb87-832b-4bf2-ac0b-472e4dcf06a7" providerId="ADAL" clId="{7EE33C7E-281C-4DCE-A251-5D3CBB8E23C5}" dt="2019-02-25T19:31:56.336" v="157" actId="478"/>
          <ac:spMkLst>
            <pc:docMk/>
            <pc:sldMk cId="3908224230" sldId="256"/>
            <ac:spMk id="1292" creationId="{727A8313-2997-4B4E-96EF-5970E9A9B692}"/>
          </ac:spMkLst>
        </pc:spChg>
        <pc:spChg chg="del mod topLvl">
          <ac:chgData name="Michael Karl Hinterdorfer" userId="c276cb87-832b-4bf2-ac0b-472e4dcf06a7" providerId="ADAL" clId="{7EE33C7E-281C-4DCE-A251-5D3CBB8E23C5}" dt="2019-02-25T19:31:56.336" v="157" actId="478"/>
          <ac:spMkLst>
            <pc:docMk/>
            <pc:sldMk cId="3908224230" sldId="256"/>
            <ac:spMk id="1293" creationId="{8614DA04-6F4A-456D-B37D-755757152027}"/>
          </ac:spMkLst>
        </pc:spChg>
        <pc:spChg chg="del mod topLvl">
          <ac:chgData name="Michael Karl Hinterdorfer" userId="c276cb87-832b-4bf2-ac0b-472e4dcf06a7" providerId="ADAL" clId="{7EE33C7E-281C-4DCE-A251-5D3CBB8E23C5}" dt="2019-02-25T19:31:56.336" v="157" actId="478"/>
          <ac:spMkLst>
            <pc:docMk/>
            <pc:sldMk cId="3908224230" sldId="256"/>
            <ac:spMk id="1294" creationId="{6930E2BF-AD09-47E9-A660-F1A50B83CF3E}"/>
          </ac:spMkLst>
        </pc:spChg>
        <pc:spChg chg="del mod topLvl">
          <ac:chgData name="Michael Karl Hinterdorfer" userId="c276cb87-832b-4bf2-ac0b-472e4dcf06a7" providerId="ADAL" clId="{7EE33C7E-281C-4DCE-A251-5D3CBB8E23C5}" dt="2019-02-25T19:31:56.336" v="157" actId="478"/>
          <ac:spMkLst>
            <pc:docMk/>
            <pc:sldMk cId="3908224230" sldId="256"/>
            <ac:spMk id="1295" creationId="{BCB04A2A-FF40-4438-A930-0E8F0F9EE875}"/>
          </ac:spMkLst>
        </pc:spChg>
        <pc:spChg chg="del mod topLvl">
          <ac:chgData name="Michael Karl Hinterdorfer" userId="c276cb87-832b-4bf2-ac0b-472e4dcf06a7" providerId="ADAL" clId="{7EE33C7E-281C-4DCE-A251-5D3CBB8E23C5}" dt="2019-02-25T19:31:56.336" v="157" actId="478"/>
          <ac:spMkLst>
            <pc:docMk/>
            <pc:sldMk cId="3908224230" sldId="256"/>
            <ac:spMk id="1296" creationId="{18B42DD6-36B1-40DE-9F17-5DCF92AC40E1}"/>
          </ac:spMkLst>
        </pc:spChg>
        <pc:spChg chg="del mod topLvl">
          <ac:chgData name="Michael Karl Hinterdorfer" userId="c276cb87-832b-4bf2-ac0b-472e4dcf06a7" providerId="ADAL" clId="{7EE33C7E-281C-4DCE-A251-5D3CBB8E23C5}" dt="2019-02-25T19:31:56.336" v="157" actId="478"/>
          <ac:spMkLst>
            <pc:docMk/>
            <pc:sldMk cId="3908224230" sldId="256"/>
            <ac:spMk id="1297" creationId="{BC62D8B4-96D0-4461-A667-87C8EF2C08B0}"/>
          </ac:spMkLst>
        </pc:spChg>
        <pc:spChg chg="del mod topLvl">
          <ac:chgData name="Michael Karl Hinterdorfer" userId="c276cb87-832b-4bf2-ac0b-472e4dcf06a7" providerId="ADAL" clId="{7EE33C7E-281C-4DCE-A251-5D3CBB8E23C5}" dt="2019-02-25T19:31:56.336" v="157" actId="478"/>
          <ac:spMkLst>
            <pc:docMk/>
            <pc:sldMk cId="3908224230" sldId="256"/>
            <ac:spMk id="1298" creationId="{24DCF811-882E-413E-BCDF-F0A9C9E97F36}"/>
          </ac:spMkLst>
        </pc:spChg>
        <pc:spChg chg="del mod topLvl">
          <ac:chgData name="Michael Karl Hinterdorfer" userId="c276cb87-832b-4bf2-ac0b-472e4dcf06a7" providerId="ADAL" clId="{7EE33C7E-281C-4DCE-A251-5D3CBB8E23C5}" dt="2019-02-25T19:31:56.336" v="157" actId="478"/>
          <ac:spMkLst>
            <pc:docMk/>
            <pc:sldMk cId="3908224230" sldId="256"/>
            <ac:spMk id="1299" creationId="{9C9776AE-827E-41DC-A94F-781C9E79E973}"/>
          </ac:spMkLst>
        </pc:spChg>
        <pc:spChg chg="del mod topLvl">
          <ac:chgData name="Michael Karl Hinterdorfer" userId="c276cb87-832b-4bf2-ac0b-472e4dcf06a7" providerId="ADAL" clId="{7EE33C7E-281C-4DCE-A251-5D3CBB8E23C5}" dt="2019-02-25T19:31:56.336" v="157" actId="478"/>
          <ac:spMkLst>
            <pc:docMk/>
            <pc:sldMk cId="3908224230" sldId="256"/>
            <ac:spMk id="1300" creationId="{FA62A5F0-6B33-4F1A-83A2-D815736366C2}"/>
          </ac:spMkLst>
        </pc:spChg>
        <pc:spChg chg="del mod topLvl">
          <ac:chgData name="Michael Karl Hinterdorfer" userId="c276cb87-832b-4bf2-ac0b-472e4dcf06a7" providerId="ADAL" clId="{7EE33C7E-281C-4DCE-A251-5D3CBB8E23C5}" dt="2019-02-25T19:31:56.336" v="157" actId="478"/>
          <ac:spMkLst>
            <pc:docMk/>
            <pc:sldMk cId="3908224230" sldId="256"/>
            <ac:spMk id="1301" creationId="{1E3B3010-AA64-43CD-A9DD-4AE346E3BDA1}"/>
          </ac:spMkLst>
        </pc:spChg>
        <pc:spChg chg="del mod topLvl">
          <ac:chgData name="Michael Karl Hinterdorfer" userId="c276cb87-832b-4bf2-ac0b-472e4dcf06a7" providerId="ADAL" clId="{7EE33C7E-281C-4DCE-A251-5D3CBB8E23C5}" dt="2019-02-25T19:31:56.336" v="157" actId="478"/>
          <ac:spMkLst>
            <pc:docMk/>
            <pc:sldMk cId="3908224230" sldId="256"/>
            <ac:spMk id="1302" creationId="{DC293FA1-6AB0-45C6-949C-8D57A4EFA462}"/>
          </ac:spMkLst>
        </pc:spChg>
        <pc:spChg chg="del mod topLvl">
          <ac:chgData name="Michael Karl Hinterdorfer" userId="c276cb87-832b-4bf2-ac0b-472e4dcf06a7" providerId="ADAL" clId="{7EE33C7E-281C-4DCE-A251-5D3CBB8E23C5}" dt="2019-02-25T19:31:56.336" v="157" actId="478"/>
          <ac:spMkLst>
            <pc:docMk/>
            <pc:sldMk cId="3908224230" sldId="256"/>
            <ac:spMk id="1303" creationId="{2260F661-47B9-4076-980B-C64F8F914178}"/>
          </ac:spMkLst>
        </pc:spChg>
        <pc:spChg chg="del mod topLvl">
          <ac:chgData name="Michael Karl Hinterdorfer" userId="c276cb87-832b-4bf2-ac0b-472e4dcf06a7" providerId="ADAL" clId="{7EE33C7E-281C-4DCE-A251-5D3CBB8E23C5}" dt="2019-02-25T19:31:56.336" v="157" actId="478"/>
          <ac:spMkLst>
            <pc:docMk/>
            <pc:sldMk cId="3908224230" sldId="256"/>
            <ac:spMk id="1304" creationId="{3B7C67DE-64EB-4925-B4C7-C53A258F1584}"/>
          </ac:spMkLst>
        </pc:spChg>
        <pc:spChg chg="del mod topLvl">
          <ac:chgData name="Michael Karl Hinterdorfer" userId="c276cb87-832b-4bf2-ac0b-472e4dcf06a7" providerId="ADAL" clId="{7EE33C7E-281C-4DCE-A251-5D3CBB8E23C5}" dt="2019-02-25T19:31:56.336" v="157" actId="478"/>
          <ac:spMkLst>
            <pc:docMk/>
            <pc:sldMk cId="3908224230" sldId="256"/>
            <ac:spMk id="1305" creationId="{3A3B3ED7-85FB-443B-8A35-5C868CFB0698}"/>
          </ac:spMkLst>
        </pc:spChg>
        <pc:spChg chg="del mod topLvl">
          <ac:chgData name="Michael Karl Hinterdorfer" userId="c276cb87-832b-4bf2-ac0b-472e4dcf06a7" providerId="ADAL" clId="{7EE33C7E-281C-4DCE-A251-5D3CBB8E23C5}" dt="2019-02-25T19:31:56.336" v="157" actId="478"/>
          <ac:spMkLst>
            <pc:docMk/>
            <pc:sldMk cId="3908224230" sldId="256"/>
            <ac:spMk id="1306" creationId="{FAE0631D-0520-4ECE-9736-86D09C31AFE8}"/>
          </ac:spMkLst>
        </pc:spChg>
        <pc:spChg chg="del mod topLvl">
          <ac:chgData name="Michael Karl Hinterdorfer" userId="c276cb87-832b-4bf2-ac0b-472e4dcf06a7" providerId="ADAL" clId="{7EE33C7E-281C-4DCE-A251-5D3CBB8E23C5}" dt="2019-02-25T19:31:56.336" v="157" actId="478"/>
          <ac:spMkLst>
            <pc:docMk/>
            <pc:sldMk cId="3908224230" sldId="256"/>
            <ac:spMk id="1307" creationId="{E413FB95-0EAD-4E12-AC04-CAD7FED2942F}"/>
          </ac:spMkLst>
        </pc:spChg>
        <pc:spChg chg="del mod topLvl">
          <ac:chgData name="Michael Karl Hinterdorfer" userId="c276cb87-832b-4bf2-ac0b-472e4dcf06a7" providerId="ADAL" clId="{7EE33C7E-281C-4DCE-A251-5D3CBB8E23C5}" dt="2019-02-25T19:31:56.336" v="157" actId="478"/>
          <ac:spMkLst>
            <pc:docMk/>
            <pc:sldMk cId="3908224230" sldId="256"/>
            <ac:spMk id="1308" creationId="{EBEE00AA-9189-4F04-96D0-7DB6C76DBB1F}"/>
          </ac:spMkLst>
        </pc:spChg>
        <pc:spChg chg="del mod topLvl">
          <ac:chgData name="Michael Karl Hinterdorfer" userId="c276cb87-832b-4bf2-ac0b-472e4dcf06a7" providerId="ADAL" clId="{7EE33C7E-281C-4DCE-A251-5D3CBB8E23C5}" dt="2019-02-25T19:31:56.336" v="157" actId="478"/>
          <ac:spMkLst>
            <pc:docMk/>
            <pc:sldMk cId="3908224230" sldId="256"/>
            <ac:spMk id="1309" creationId="{09E116A3-D9D2-48FF-8812-F4F49A51B0D8}"/>
          </ac:spMkLst>
        </pc:spChg>
        <pc:spChg chg="del mod topLvl">
          <ac:chgData name="Michael Karl Hinterdorfer" userId="c276cb87-832b-4bf2-ac0b-472e4dcf06a7" providerId="ADAL" clId="{7EE33C7E-281C-4DCE-A251-5D3CBB8E23C5}" dt="2019-02-25T19:31:56.336" v="157" actId="478"/>
          <ac:spMkLst>
            <pc:docMk/>
            <pc:sldMk cId="3908224230" sldId="256"/>
            <ac:spMk id="1310" creationId="{49FE977F-D007-4C60-94FE-1C3F025F8523}"/>
          </ac:spMkLst>
        </pc:spChg>
        <pc:spChg chg="del mod topLvl">
          <ac:chgData name="Michael Karl Hinterdorfer" userId="c276cb87-832b-4bf2-ac0b-472e4dcf06a7" providerId="ADAL" clId="{7EE33C7E-281C-4DCE-A251-5D3CBB8E23C5}" dt="2019-02-25T19:31:56.336" v="157" actId="478"/>
          <ac:spMkLst>
            <pc:docMk/>
            <pc:sldMk cId="3908224230" sldId="256"/>
            <ac:spMk id="1311" creationId="{15E38945-39A1-4FAA-B5BE-F79A1C12D3D0}"/>
          </ac:spMkLst>
        </pc:spChg>
        <pc:spChg chg="del mod topLvl">
          <ac:chgData name="Michael Karl Hinterdorfer" userId="c276cb87-832b-4bf2-ac0b-472e4dcf06a7" providerId="ADAL" clId="{7EE33C7E-281C-4DCE-A251-5D3CBB8E23C5}" dt="2019-02-25T19:31:56.336" v="157" actId="478"/>
          <ac:spMkLst>
            <pc:docMk/>
            <pc:sldMk cId="3908224230" sldId="256"/>
            <ac:spMk id="1312" creationId="{494C410C-161D-4914-B238-4C57BCB85988}"/>
          </ac:spMkLst>
        </pc:spChg>
        <pc:spChg chg="del mod topLvl">
          <ac:chgData name="Michael Karl Hinterdorfer" userId="c276cb87-832b-4bf2-ac0b-472e4dcf06a7" providerId="ADAL" clId="{7EE33C7E-281C-4DCE-A251-5D3CBB8E23C5}" dt="2019-02-25T19:31:56.336" v="157" actId="478"/>
          <ac:spMkLst>
            <pc:docMk/>
            <pc:sldMk cId="3908224230" sldId="256"/>
            <ac:spMk id="1313" creationId="{5B82FCF8-4CD7-4817-8B8D-096D486FEBC0}"/>
          </ac:spMkLst>
        </pc:spChg>
        <pc:spChg chg="del mod topLvl">
          <ac:chgData name="Michael Karl Hinterdorfer" userId="c276cb87-832b-4bf2-ac0b-472e4dcf06a7" providerId="ADAL" clId="{7EE33C7E-281C-4DCE-A251-5D3CBB8E23C5}" dt="2019-02-25T19:31:56.336" v="157" actId="478"/>
          <ac:spMkLst>
            <pc:docMk/>
            <pc:sldMk cId="3908224230" sldId="256"/>
            <ac:spMk id="1314" creationId="{02C80790-C80F-4066-AC7F-9D6024827BE3}"/>
          </ac:spMkLst>
        </pc:spChg>
        <pc:spChg chg="del mod topLvl">
          <ac:chgData name="Michael Karl Hinterdorfer" userId="c276cb87-832b-4bf2-ac0b-472e4dcf06a7" providerId="ADAL" clId="{7EE33C7E-281C-4DCE-A251-5D3CBB8E23C5}" dt="2019-02-25T19:31:56.336" v="157" actId="478"/>
          <ac:spMkLst>
            <pc:docMk/>
            <pc:sldMk cId="3908224230" sldId="256"/>
            <ac:spMk id="1315" creationId="{360FF288-4D78-43CD-9519-29D084957FCD}"/>
          </ac:spMkLst>
        </pc:spChg>
        <pc:spChg chg="del mod topLvl">
          <ac:chgData name="Michael Karl Hinterdorfer" userId="c276cb87-832b-4bf2-ac0b-472e4dcf06a7" providerId="ADAL" clId="{7EE33C7E-281C-4DCE-A251-5D3CBB8E23C5}" dt="2019-02-25T19:31:56.336" v="157" actId="478"/>
          <ac:spMkLst>
            <pc:docMk/>
            <pc:sldMk cId="3908224230" sldId="256"/>
            <ac:spMk id="1316" creationId="{B5BAD4FE-53BE-4ADE-9FAD-E30533683D1C}"/>
          </ac:spMkLst>
        </pc:spChg>
        <pc:spChg chg="del mod topLvl">
          <ac:chgData name="Michael Karl Hinterdorfer" userId="c276cb87-832b-4bf2-ac0b-472e4dcf06a7" providerId="ADAL" clId="{7EE33C7E-281C-4DCE-A251-5D3CBB8E23C5}" dt="2019-02-25T19:31:56.336" v="157" actId="478"/>
          <ac:spMkLst>
            <pc:docMk/>
            <pc:sldMk cId="3908224230" sldId="256"/>
            <ac:spMk id="1317" creationId="{A46F73EB-F9B0-4E6D-95B5-7D57F17FF9C0}"/>
          </ac:spMkLst>
        </pc:spChg>
        <pc:spChg chg="del mod topLvl">
          <ac:chgData name="Michael Karl Hinterdorfer" userId="c276cb87-832b-4bf2-ac0b-472e4dcf06a7" providerId="ADAL" clId="{7EE33C7E-281C-4DCE-A251-5D3CBB8E23C5}" dt="2019-02-25T19:31:56.336" v="157" actId="478"/>
          <ac:spMkLst>
            <pc:docMk/>
            <pc:sldMk cId="3908224230" sldId="256"/>
            <ac:spMk id="1318" creationId="{0F6EF1D9-5901-43C1-9561-2F4732B51CA4}"/>
          </ac:spMkLst>
        </pc:spChg>
        <pc:spChg chg="del mod topLvl">
          <ac:chgData name="Michael Karl Hinterdorfer" userId="c276cb87-832b-4bf2-ac0b-472e4dcf06a7" providerId="ADAL" clId="{7EE33C7E-281C-4DCE-A251-5D3CBB8E23C5}" dt="2019-02-25T19:31:56.336" v="157" actId="478"/>
          <ac:spMkLst>
            <pc:docMk/>
            <pc:sldMk cId="3908224230" sldId="256"/>
            <ac:spMk id="1319" creationId="{85C7FCC3-6E2F-4EC8-A522-87E36BD5A2EF}"/>
          </ac:spMkLst>
        </pc:spChg>
        <pc:spChg chg="del mod topLvl">
          <ac:chgData name="Michael Karl Hinterdorfer" userId="c276cb87-832b-4bf2-ac0b-472e4dcf06a7" providerId="ADAL" clId="{7EE33C7E-281C-4DCE-A251-5D3CBB8E23C5}" dt="2019-02-25T19:31:56.336" v="157" actId="478"/>
          <ac:spMkLst>
            <pc:docMk/>
            <pc:sldMk cId="3908224230" sldId="256"/>
            <ac:spMk id="1320" creationId="{7014C604-EAC2-4914-81BE-D158181D8578}"/>
          </ac:spMkLst>
        </pc:spChg>
        <pc:spChg chg="del mod topLvl">
          <ac:chgData name="Michael Karl Hinterdorfer" userId="c276cb87-832b-4bf2-ac0b-472e4dcf06a7" providerId="ADAL" clId="{7EE33C7E-281C-4DCE-A251-5D3CBB8E23C5}" dt="2019-02-25T19:31:56.336" v="157" actId="478"/>
          <ac:spMkLst>
            <pc:docMk/>
            <pc:sldMk cId="3908224230" sldId="256"/>
            <ac:spMk id="1321" creationId="{3DE15DF6-9FD9-4470-AB30-5AA0C2DF5D11}"/>
          </ac:spMkLst>
        </pc:spChg>
        <pc:spChg chg="del mod topLvl">
          <ac:chgData name="Michael Karl Hinterdorfer" userId="c276cb87-832b-4bf2-ac0b-472e4dcf06a7" providerId="ADAL" clId="{7EE33C7E-281C-4DCE-A251-5D3CBB8E23C5}" dt="2019-02-25T19:31:56.336" v="157" actId="478"/>
          <ac:spMkLst>
            <pc:docMk/>
            <pc:sldMk cId="3908224230" sldId="256"/>
            <ac:spMk id="1322" creationId="{36C4150D-3D02-4CF3-92C2-3A89AE28F83F}"/>
          </ac:spMkLst>
        </pc:spChg>
        <pc:spChg chg="del mod topLvl">
          <ac:chgData name="Michael Karl Hinterdorfer" userId="c276cb87-832b-4bf2-ac0b-472e4dcf06a7" providerId="ADAL" clId="{7EE33C7E-281C-4DCE-A251-5D3CBB8E23C5}" dt="2019-02-25T19:31:56.336" v="157" actId="478"/>
          <ac:spMkLst>
            <pc:docMk/>
            <pc:sldMk cId="3908224230" sldId="256"/>
            <ac:spMk id="1323" creationId="{726F15F1-C934-40B5-ACB8-5F00E219D7C0}"/>
          </ac:spMkLst>
        </pc:spChg>
        <pc:spChg chg="del mod topLvl">
          <ac:chgData name="Michael Karl Hinterdorfer" userId="c276cb87-832b-4bf2-ac0b-472e4dcf06a7" providerId="ADAL" clId="{7EE33C7E-281C-4DCE-A251-5D3CBB8E23C5}" dt="2019-02-25T19:31:56.336" v="157" actId="478"/>
          <ac:spMkLst>
            <pc:docMk/>
            <pc:sldMk cId="3908224230" sldId="256"/>
            <ac:spMk id="1324" creationId="{C8136C58-6787-4D43-9DB0-0164516AC710}"/>
          </ac:spMkLst>
        </pc:spChg>
        <pc:spChg chg="del mod topLvl">
          <ac:chgData name="Michael Karl Hinterdorfer" userId="c276cb87-832b-4bf2-ac0b-472e4dcf06a7" providerId="ADAL" clId="{7EE33C7E-281C-4DCE-A251-5D3CBB8E23C5}" dt="2019-02-25T19:31:56.336" v="157" actId="478"/>
          <ac:spMkLst>
            <pc:docMk/>
            <pc:sldMk cId="3908224230" sldId="256"/>
            <ac:spMk id="1325" creationId="{3C050C1A-5253-41E2-AC2D-E730F5D69A8B}"/>
          </ac:spMkLst>
        </pc:spChg>
        <pc:spChg chg="del mod topLvl">
          <ac:chgData name="Michael Karl Hinterdorfer" userId="c276cb87-832b-4bf2-ac0b-472e4dcf06a7" providerId="ADAL" clId="{7EE33C7E-281C-4DCE-A251-5D3CBB8E23C5}" dt="2019-02-25T19:31:56.336" v="157" actId="478"/>
          <ac:spMkLst>
            <pc:docMk/>
            <pc:sldMk cId="3908224230" sldId="256"/>
            <ac:spMk id="1326" creationId="{EBED31BE-95E1-4805-9464-3F04F037CC51}"/>
          </ac:spMkLst>
        </pc:spChg>
        <pc:spChg chg="del">
          <ac:chgData name="Michael Karl Hinterdorfer" userId="c276cb87-832b-4bf2-ac0b-472e4dcf06a7" providerId="ADAL" clId="{7EE33C7E-281C-4DCE-A251-5D3CBB8E23C5}" dt="2019-02-25T19:31:14.886" v="145" actId="478"/>
          <ac:spMkLst>
            <pc:docMk/>
            <pc:sldMk cId="3908224230" sldId="256"/>
            <ac:spMk id="1327" creationId="{D95433ED-CC5E-45B4-AF81-3446CD8992C2}"/>
          </ac:spMkLst>
        </pc:spChg>
        <pc:spChg chg="del mod topLvl">
          <ac:chgData name="Michael Karl Hinterdorfer" userId="c276cb87-832b-4bf2-ac0b-472e4dcf06a7" providerId="ADAL" clId="{7EE33C7E-281C-4DCE-A251-5D3CBB8E23C5}" dt="2019-02-25T19:31:56.336" v="157" actId="478"/>
          <ac:spMkLst>
            <pc:docMk/>
            <pc:sldMk cId="3908224230" sldId="256"/>
            <ac:spMk id="1328" creationId="{46C95DE3-EE6E-4573-B0ED-8F4D5D25E69A}"/>
          </ac:spMkLst>
        </pc:spChg>
        <pc:spChg chg="del mod topLvl">
          <ac:chgData name="Michael Karl Hinterdorfer" userId="c276cb87-832b-4bf2-ac0b-472e4dcf06a7" providerId="ADAL" clId="{7EE33C7E-281C-4DCE-A251-5D3CBB8E23C5}" dt="2019-02-25T19:31:56.336" v="157" actId="478"/>
          <ac:spMkLst>
            <pc:docMk/>
            <pc:sldMk cId="3908224230" sldId="256"/>
            <ac:spMk id="1329" creationId="{F0AFD9F2-8B80-4BA8-AD63-D7CB950552BA}"/>
          </ac:spMkLst>
        </pc:spChg>
        <pc:spChg chg="del mod topLvl">
          <ac:chgData name="Michael Karl Hinterdorfer" userId="c276cb87-832b-4bf2-ac0b-472e4dcf06a7" providerId="ADAL" clId="{7EE33C7E-281C-4DCE-A251-5D3CBB8E23C5}" dt="2019-02-25T19:31:56.336" v="157" actId="478"/>
          <ac:spMkLst>
            <pc:docMk/>
            <pc:sldMk cId="3908224230" sldId="256"/>
            <ac:spMk id="1330" creationId="{8889B154-F9EB-4414-A928-6EFB6006E718}"/>
          </ac:spMkLst>
        </pc:spChg>
        <pc:spChg chg="del mod topLvl">
          <ac:chgData name="Michael Karl Hinterdorfer" userId="c276cb87-832b-4bf2-ac0b-472e4dcf06a7" providerId="ADAL" clId="{7EE33C7E-281C-4DCE-A251-5D3CBB8E23C5}" dt="2019-02-25T19:31:56.336" v="157" actId="478"/>
          <ac:spMkLst>
            <pc:docMk/>
            <pc:sldMk cId="3908224230" sldId="256"/>
            <ac:spMk id="1331" creationId="{713554B3-BB30-4CAE-9DAC-629B77DE33A9}"/>
          </ac:spMkLst>
        </pc:spChg>
        <pc:spChg chg="del mod topLvl">
          <ac:chgData name="Michael Karl Hinterdorfer" userId="c276cb87-832b-4bf2-ac0b-472e4dcf06a7" providerId="ADAL" clId="{7EE33C7E-281C-4DCE-A251-5D3CBB8E23C5}" dt="2019-02-25T19:31:56.336" v="157" actId="478"/>
          <ac:spMkLst>
            <pc:docMk/>
            <pc:sldMk cId="3908224230" sldId="256"/>
            <ac:spMk id="1332" creationId="{3A7D2A20-ED90-449A-B036-71F8184A9932}"/>
          </ac:spMkLst>
        </pc:spChg>
        <pc:spChg chg="del mod topLvl">
          <ac:chgData name="Michael Karl Hinterdorfer" userId="c276cb87-832b-4bf2-ac0b-472e4dcf06a7" providerId="ADAL" clId="{7EE33C7E-281C-4DCE-A251-5D3CBB8E23C5}" dt="2019-02-25T19:31:56.336" v="157" actId="478"/>
          <ac:spMkLst>
            <pc:docMk/>
            <pc:sldMk cId="3908224230" sldId="256"/>
            <ac:spMk id="1333" creationId="{F1A9AB33-520E-4628-8ED7-F61CDDDAE672}"/>
          </ac:spMkLst>
        </pc:spChg>
        <pc:spChg chg="del mod topLvl">
          <ac:chgData name="Michael Karl Hinterdorfer" userId="c276cb87-832b-4bf2-ac0b-472e4dcf06a7" providerId="ADAL" clId="{7EE33C7E-281C-4DCE-A251-5D3CBB8E23C5}" dt="2019-02-25T19:31:56.336" v="157" actId="478"/>
          <ac:spMkLst>
            <pc:docMk/>
            <pc:sldMk cId="3908224230" sldId="256"/>
            <ac:spMk id="1334" creationId="{CDAA1C7B-DB1E-43F3-8F1D-672C7D07C3F1}"/>
          </ac:spMkLst>
        </pc:spChg>
        <pc:spChg chg="del mod topLvl">
          <ac:chgData name="Michael Karl Hinterdorfer" userId="c276cb87-832b-4bf2-ac0b-472e4dcf06a7" providerId="ADAL" clId="{7EE33C7E-281C-4DCE-A251-5D3CBB8E23C5}" dt="2019-02-25T19:31:56.336" v="157" actId="478"/>
          <ac:spMkLst>
            <pc:docMk/>
            <pc:sldMk cId="3908224230" sldId="256"/>
            <ac:spMk id="1335" creationId="{E2050F61-602B-47CE-855F-DD9EBF39D872}"/>
          </ac:spMkLst>
        </pc:spChg>
        <pc:spChg chg="del mod topLvl">
          <ac:chgData name="Michael Karl Hinterdorfer" userId="c276cb87-832b-4bf2-ac0b-472e4dcf06a7" providerId="ADAL" clId="{7EE33C7E-281C-4DCE-A251-5D3CBB8E23C5}" dt="2019-02-25T19:31:56.336" v="157" actId="478"/>
          <ac:spMkLst>
            <pc:docMk/>
            <pc:sldMk cId="3908224230" sldId="256"/>
            <ac:spMk id="1336" creationId="{B5589ED0-C798-4032-B43A-EC8F7A9F1DD0}"/>
          </ac:spMkLst>
        </pc:spChg>
        <pc:spChg chg="del mod topLvl">
          <ac:chgData name="Michael Karl Hinterdorfer" userId="c276cb87-832b-4bf2-ac0b-472e4dcf06a7" providerId="ADAL" clId="{7EE33C7E-281C-4DCE-A251-5D3CBB8E23C5}" dt="2019-02-25T19:31:56.336" v="157" actId="478"/>
          <ac:spMkLst>
            <pc:docMk/>
            <pc:sldMk cId="3908224230" sldId="256"/>
            <ac:spMk id="1337" creationId="{E8F5E3A4-19E1-428F-8F64-DC2ACD32FFC5}"/>
          </ac:spMkLst>
        </pc:spChg>
        <pc:spChg chg="del mod topLvl">
          <ac:chgData name="Michael Karl Hinterdorfer" userId="c276cb87-832b-4bf2-ac0b-472e4dcf06a7" providerId="ADAL" clId="{7EE33C7E-281C-4DCE-A251-5D3CBB8E23C5}" dt="2019-02-25T19:31:56.336" v="157" actId="478"/>
          <ac:spMkLst>
            <pc:docMk/>
            <pc:sldMk cId="3908224230" sldId="256"/>
            <ac:spMk id="1338" creationId="{40180199-0D23-4193-962C-682F6D68904E}"/>
          </ac:spMkLst>
        </pc:spChg>
        <pc:spChg chg="del mod topLvl">
          <ac:chgData name="Michael Karl Hinterdorfer" userId="c276cb87-832b-4bf2-ac0b-472e4dcf06a7" providerId="ADAL" clId="{7EE33C7E-281C-4DCE-A251-5D3CBB8E23C5}" dt="2019-02-25T19:31:56.336" v="157" actId="478"/>
          <ac:spMkLst>
            <pc:docMk/>
            <pc:sldMk cId="3908224230" sldId="256"/>
            <ac:spMk id="1339" creationId="{06E4B318-D00A-4F81-940E-10A454E1B6E0}"/>
          </ac:spMkLst>
        </pc:spChg>
        <pc:spChg chg="del mod topLvl">
          <ac:chgData name="Michael Karl Hinterdorfer" userId="c276cb87-832b-4bf2-ac0b-472e4dcf06a7" providerId="ADAL" clId="{7EE33C7E-281C-4DCE-A251-5D3CBB8E23C5}" dt="2019-02-25T19:31:56.336" v="157" actId="478"/>
          <ac:spMkLst>
            <pc:docMk/>
            <pc:sldMk cId="3908224230" sldId="256"/>
            <ac:spMk id="1340" creationId="{DEF95A61-082F-47CE-9EA4-B9907A285679}"/>
          </ac:spMkLst>
        </pc:spChg>
        <pc:spChg chg="del mod topLvl">
          <ac:chgData name="Michael Karl Hinterdorfer" userId="c276cb87-832b-4bf2-ac0b-472e4dcf06a7" providerId="ADAL" clId="{7EE33C7E-281C-4DCE-A251-5D3CBB8E23C5}" dt="2019-02-25T19:31:56.336" v="157" actId="478"/>
          <ac:spMkLst>
            <pc:docMk/>
            <pc:sldMk cId="3908224230" sldId="256"/>
            <ac:spMk id="1341" creationId="{E518EA42-FC77-4232-8FC0-53C71F6A3034}"/>
          </ac:spMkLst>
        </pc:spChg>
        <pc:spChg chg="del mod topLvl">
          <ac:chgData name="Michael Karl Hinterdorfer" userId="c276cb87-832b-4bf2-ac0b-472e4dcf06a7" providerId="ADAL" clId="{7EE33C7E-281C-4DCE-A251-5D3CBB8E23C5}" dt="2019-02-25T19:31:56.336" v="157" actId="478"/>
          <ac:spMkLst>
            <pc:docMk/>
            <pc:sldMk cId="3908224230" sldId="256"/>
            <ac:spMk id="1342" creationId="{D3985C38-9822-498D-8847-42A10910D201}"/>
          </ac:spMkLst>
        </pc:spChg>
        <pc:spChg chg="del mod topLvl">
          <ac:chgData name="Michael Karl Hinterdorfer" userId="c276cb87-832b-4bf2-ac0b-472e4dcf06a7" providerId="ADAL" clId="{7EE33C7E-281C-4DCE-A251-5D3CBB8E23C5}" dt="2019-02-25T19:31:56.336" v="157" actId="478"/>
          <ac:spMkLst>
            <pc:docMk/>
            <pc:sldMk cId="3908224230" sldId="256"/>
            <ac:spMk id="1343" creationId="{1E88B52C-11E3-47A5-8B51-706582F43C8A}"/>
          </ac:spMkLst>
        </pc:spChg>
        <pc:spChg chg="del mod topLvl">
          <ac:chgData name="Michael Karl Hinterdorfer" userId="c276cb87-832b-4bf2-ac0b-472e4dcf06a7" providerId="ADAL" clId="{7EE33C7E-281C-4DCE-A251-5D3CBB8E23C5}" dt="2019-02-25T19:31:56.336" v="157" actId="478"/>
          <ac:spMkLst>
            <pc:docMk/>
            <pc:sldMk cId="3908224230" sldId="256"/>
            <ac:spMk id="1344" creationId="{AB43BBC2-6F99-4D53-B87E-F7FD80D2C3EB}"/>
          </ac:spMkLst>
        </pc:spChg>
        <pc:spChg chg="del mod topLvl">
          <ac:chgData name="Michael Karl Hinterdorfer" userId="c276cb87-832b-4bf2-ac0b-472e4dcf06a7" providerId="ADAL" clId="{7EE33C7E-281C-4DCE-A251-5D3CBB8E23C5}" dt="2019-02-25T19:31:56.336" v="157" actId="478"/>
          <ac:spMkLst>
            <pc:docMk/>
            <pc:sldMk cId="3908224230" sldId="256"/>
            <ac:spMk id="1345" creationId="{87C9765B-C24A-4C2E-9220-ECF1F6659286}"/>
          </ac:spMkLst>
        </pc:spChg>
        <pc:spChg chg="del mod topLvl">
          <ac:chgData name="Michael Karl Hinterdorfer" userId="c276cb87-832b-4bf2-ac0b-472e4dcf06a7" providerId="ADAL" clId="{7EE33C7E-281C-4DCE-A251-5D3CBB8E23C5}" dt="2019-02-25T19:31:56.336" v="157" actId="478"/>
          <ac:spMkLst>
            <pc:docMk/>
            <pc:sldMk cId="3908224230" sldId="256"/>
            <ac:spMk id="1346" creationId="{A875627A-85C2-4F4F-ACC8-D1DF7A690B85}"/>
          </ac:spMkLst>
        </pc:spChg>
        <pc:spChg chg="del mod topLvl">
          <ac:chgData name="Michael Karl Hinterdorfer" userId="c276cb87-832b-4bf2-ac0b-472e4dcf06a7" providerId="ADAL" clId="{7EE33C7E-281C-4DCE-A251-5D3CBB8E23C5}" dt="2019-02-25T19:31:56.336" v="157" actId="478"/>
          <ac:spMkLst>
            <pc:docMk/>
            <pc:sldMk cId="3908224230" sldId="256"/>
            <ac:spMk id="1347" creationId="{61C3B595-654E-4053-B64E-1B97C9DC7C18}"/>
          </ac:spMkLst>
        </pc:spChg>
        <pc:spChg chg="del mod topLvl">
          <ac:chgData name="Michael Karl Hinterdorfer" userId="c276cb87-832b-4bf2-ac0b-472e4dcf06a7" providerId="ADAL" clId="{7EE33C7E-281C-4DCE-A251-5D3CBB8E23C5}" dt="2019-02-25T19:31:56.336" v="157" actId="478"/>
          <ac:spMkLst>
            <pc:docMk/>
            <pc:sldMk cId="3908224230" sldId="256"/>
            <ac:spMk id="1348" creationId="{08D47E07-5263-407C-867C-A7B253DCE427}"/>
          </ac:spMkLst>
        </pc:spChg>
        <pc:spChg chg="del mod topLvl">
          <ac:chgData name="Michael Karl Hinterdorfer" userId="c276cb87-832b-4bf2-ac0b-472e4dcf06a7" providerId="ADAL" clId="{7EE33C7E-281C-4DCE-A251-5D3CBB8E23C5}" dt="2019-02-25T19:31:56.336" v="157" actId="478"/>
          <ac:spMkLst>
            <pc:docMk/>
            <pc:sldMk cId="3908224230" sldId="256"/>
            <ac:spMk id="1349" creationId="{E46640A6-610C-4DE4-9E91-22F556582F3D}"/>
          </ac:spMkLst>
        </pc:spChg>
        <pc:spChg chg="del mod topLvl">
          <ac:chgData name="Michael Karl Hinterdorfer" userId="c276cb87-832b-4bf2-ac0b-472e4dcf06a7" providerId="ADAL" clId="{7EE33C7E-281C-4DCE-A251-5D3CBB8E23C5}" dt="2019-02-25T19:31:56.336" v="157" actId="478"/>
          <ac:spMkLst>
            <pc:docMk/>
            <pc:sldMk cId="3908224230" sldId="256"/>
            <ac:spMk id="1350" creationId="{3AF66278-63CD-4888-92CC-962B395FBB1A}"/>
          </ac:spMkLst>
        </pc:spChg>
        <pc:spChg chg="del mod topLvl">
          <ac:chgData name="Michael Karl Hinterdorfer" userId="c276cb87-832b-4bf2-ac0b-472e4dcf06a7" providerId="ADAL" clId="{7EE33C7E-281C-4DCE-A251-5D3CBB8E23C5}" dt="2019-02-25T19:31:56.336" v="157" actId="478"/>
          <ac:spMkLst>
            <pc:docMk/>
            <pc:sldMk cId="3908224230" sldId="256"/>
            <ac:spMk id="1351" creationId="{1A102DBC-DFA9-4178-9A12-6B213EBE2DF8}"/>
          </ac:spMkLst>
        </pc:spChg>
        <pc:spChg chg="del mod topLvl">
          <ac:chgData name="Michael Karl Hinterdorfer" userId="c276cb87-832b-4bf2-ac0b-472e4dcf06a7" providerId="ADAL" clId="{7EE33C7E-281C-4DCE-A251-5D3CBB8E23C5}" dt="2019-02-25T19:31:56.336" v="157" actId="478"/>
          <ac:spMkLst>
            <pc:docMk/>
            <pc:sldMk cId="3908224230" sldId="256"/>
            <ac:spMk id="1352" creationId="{86B85736-5EB7-42B6-8FC9-5849D5948C1A}"/>
          </ac:spMkLst>
        </pc:spChg>
        <pc:spChg chg="del mod topLvl">
          <ac:chgData name="Michael Karl Hinterdorfer" userId="c276cb87-832b-4bf2-ac0b-472e4dcf06a7" providerId="ADAL" clId="{7EE33C7E-281C-4DCE-A251-5D3CBB8E23C5}" dt="2019-02-25T19:31:56.336" v="157" actId="478"/>
          <ac:spMkLst>
            <pc:docMk/>
            <pc:sldMk cId="3908224230" sldId="256"/>
            <ac:spMk id="1353" creationId="{6F0C19EC-404D-4017-802D-7C5D30AA2929}"/>
          </ac:spMkLst>
        </pc:spChg>
        <pc:spChg chg="del mod topLvl">
          <ac:chgData name="Michael Karl Hinterdorfer" userId="c276cb87-832b-4bf2-ac0b-472e4dcf06a7" providerId="ADAL" clId="{7EE33C7E-281C-4DCE-A251-5D3CBB8E23C5}" dt="2019-02-25T19:31:56.336" v="157" actId="478"/>
          <ac:spMkLst>
            <pc:docMk/>
            <pc:sldMk cId="3908224230" sldId="256"/>
            <ac:spMk id="1354" creationId="{4943DAFE-D869-4978-98F1-628C9072BAC7}"/>
          </ac:spMkLst>
        </pc:spChg>
        <pc:spChg chg="del mod topLvl">
          <ac:chgData name="Michael Karl Hinterdorfer" userId="c276cb87-832b-4bf2-ac0b-472e4dcf06a7" providerId="ADAL" clId="{7EE33C7E-281C-4DCE-A251-5D3CBB8E23C5}" dt="2019-02-25T19:31:56.336" v="157" actId="478"/>
          <ac:spMkLst>
            <pc:docMk/>
            <pc:sldMk cId="3908224230" sldId="256"/>
            <ac:spMk id="1355" creationId="{DA0F46C2-15A1-4909-A323-73E3AB36FCC0}"/>
          </ac:spMkLst>
        </pc:spChg>
        <pc:spChg chg="del mod topLvl">
          <ac:chgData name="Michael Karl Hinterdorfer" userId="c276cb87-832b-4bf2-ac0b-472e4dcf06a7" providerId="ADAL" clId="{7EE33C7E-281C-4DCE-A251-5D3CBB8E23C5}" dt="2019-02-25T19:31:56.336" v="157" actId="478"/>
          <ac:spMkLst>
            <pc:docMk/>
            <pc:sldMk cId="3908224230" sldId="256"/>
            <ac:spMk id="1356" creationId="{2BC4D4BD-BC5A-4BB8-8F7C-375F0B585A8B}"/>
          </ac:spMkLst>
        </pc:spChg>
        <pc:spChg chg="del mod topLvl">
          <ac:chgData name="Michael Karl Hinterdorfer" userId="c276cb87-832b-4bf2-ac0b-472e4dcf06a7" providerId="ADAL" clId="{7EE33C7E-281C-4DCE-A251-5D3CBB8E23C5}" dt="2019-02-25T19:31:56.336" v="157" actId="478"/>
          <ac:spMkLst>
            <pc:docMk/>
            <pc:sldMk cId="3908224230" sldId="256"/>
            <ac:spMk id="1357" creationId="{4FA965E6-D36A-4583-83A3-8A7ED0AC9859}"/>
          </ac:spMkLst>
        </pc:spChg>
        <pc:spChg chg="del mod topLvl">
          <ac:chgData name="Michael Karl Hinterdorfer" userId="c276cb87-832b-4bf2-ac0b-472e4dcf06a7" providerId="ADAL" clId="{7EE33C7E-281C-4DCE-A251-5D3CBB8E23C5}" dt="2019-02-25T19:31:56.336" v="157" actId="478"/>
          <ac:spMkLst>
            <pc:docMk/>
            <pc:sldMk cId="3908224230" sldId="256"/>
            <ac:spMk id="1358" creationId="{3CCFA798-2181-44CE-A7B4-C4FA2D8DA39D}"/>
          </ac:spMkLst>
        </pc:spChg>
        <pc:spChg chg="del mod topLvl">
          <ac:chgData name="Michael Karl Hinterdorfer" userId="c276cb87-832b-4bf2-ac0b-472e4dcf06a7" providerId="ADAL" clId="{7EE33C7E-281C-4DCE-A251-5D3CBB8E23C5}" dt="2019-02-25T19:31:56.336" v="157" actId="478"/>
          <ac:spMkLst>
            <pc:docMk/>
            <pc:sldMk cId="3908224230" sldId="256"/>
            <ac:spMk id="1359" creationId="{2FF356EE-3896-4781-9D45-1C6FB69BBA77}"/>
          </ac:spMkLst>
        </pc:spChg>
        <pc:spChg chg="del mod topLvl">
          <ac:chgData name="Michael Karl Hinterdorfer" userId="c276cb87-832b-4bf2-ac0b-472e4dcf06a7" providerId="ADAL" clId="{7EE33C7E-281C-4DCE-A251-5D3CBB8E23C5}" dt="2019-02-25T19:31:56.336" v="157" actId="478"/>
          <ac:spMkLst>
            <pc:docMk/>
            <pc:sldMk cId="3908224230" sldId="256"/>
            <ac:spMk id="1360" creationId="{41B86234-6404-4D26-AFD6-6E5BBECFBB9B}"/>
          </ac:spMkLst>
        </pc:spChg>
        <pc:spChg chg="del mod topLvl">
          <ac:chgData name="Michael Karl Hinterdorfer" userId="c276cb87-832b-4bf2-ac0b-472e4dcf06a7" providerId="ADAL" clId="{7EE33C7E-281C-4DCE-A251-5D3CBB8E23C5}" dt="2019-02-25T19:31:56.336" v="157" actId="478"/>
          <ac:spMkLst>
            <pc:docMk/>
            <pc:sldMk cId="3908224230" sldId="256"/>
            <ac:spMk id="1361" creationId="{4FE09E1F-AA29-47CC-8B76-18E3822FB5BF}"/>
          </ac:spMkLst>
        </pc:spChg>
        <pc:spChg chg="del mod topLvl">
          <ac:chgData name="Michael Karl Hinterdorfer" userId="c276cb87-832b-4bf2-ac0b-472e4dcf06a7" providerId="ADAL" clId="{7EE33C7E-281C-4DCE-A251-5D3CBB8E23C5}" dt="2019-02-25T19:31:56.336" v="157" actId="478"/>
          <ac:spMkLst>
            <pc:docMk/>
            <pc:sldMk cId="3908224230" sldId="256"/>
            <ac:spMk id="1362" creationId="{1851A531-904A-4E90-BACD-E21E6328BE13}"/>
          </ac:spMkLst>
        </pc:spChg>
        <pc:spChg chg="del mod topLvl">
          <ac:chgData name="Michael Karl Hinterdorfer" userId="c276cb87-832b-4bf2-ac0b-472e4dcf06a7" providerId="ADAL" clId="{7EE33C7E-281C-4DCE-A251-5D3CBB8E23C5}" dt="2019-02-25T19:31:56.336" v="157" actId="478"/>
          <ac:spMkLst>
            <pc:docMk/>
            <pc:sldMk cId="3908224230" sldId="256"/>
            <ac:spMk id="1363" creationId="{F739439A-E830-42EF-9F80-771A0D9B06CA}"/>
          </ac:spMkLst>
        </pc:spChg>
        <pc:spChg chg="del mod topLvl">
          <ac:chgData name="Michael Karl Hinterdorfer" userId="c276cb87-832b-4bf2-ac0b-472e4dcf06a7" providerId="ADAL" clId="{7EE33C7E-281C-4DCE-A251-5D3CBB8E23C5}" dt="2019-02-25T19:31:56.336" v="157" actId="478"/>
          <ac:spMkLst>
            <pc:docMk/>
            <pc:sldMk cId="3908224230" sldId="256"/>
            <ac:spMk id="1364" creationId="{379F7632-6C40-4066-A0DD-7D5312E2FFB7}"/>
          </ac:spMkLst>
        </pc:spChg>
        <pc:spChg chg="del mod topLvl">
          <ac:chgData name="Michael Karl Hinterdorfer" userId="c276cb87-832b-4bf2-ac0b-472e4dcf06a7" providerId="ADAL" clId="{7EE33C7E-281C-4DCE-A251-5D3CBB8E23C5}" dt="2019-02-25T19:31:56.336" v="157" actId="478"/>
          <ac:spMkLst>
            <pc:docMk/>
            <pc:sldMk cId="3908224230" sldId="256"/>
            <ac:spMk id="1365" creationId="{E67B7345-8DD6-4655-B715-3D49BE7EE6C2}"/>
          </ac:spMkLst>
        </pc:spChg>
        <pc:spChg chg="del mod topLvl">
          <ac:chgData name="Michael Karl Hinterdorfer" userId="c276cb87-832b-4bf2-ac0b-472e4dcf06a7" providerId="ADAL" clId="{7EE33C7E-281C-4DCE-A251-5D3CBB8E23C5}" dt="2019-02-25T19:31:56.336" v="157" actId="478"/>
          <ac:spMkLst>
            <pc:docMk/>
            <pc:sldMk cId="3908224230" sldId="256"/>
            <ac:spMk id="1366" creationId="{CB1137B4-7979-49AF-8B7B-D6F9C0D0592A}"/>
          </ac:spMkLst>
        </pc:spChg>
        <pc:spChg chg="del mod topLvl">
          <ac:chgData name="Michael Karl Hinterdorfer" userId="c276cb87-832b-4bf2-ac0b-472e4dcf06a7" providerId="ADAL" clId="{7EE33C7E-281C-4DCE-A251-5D3CBB8E23C5}" dt="2019-02-25T19:31:56.336" v="157" actId="478"/>
          <ac:spMkLst>
            <pc:docMk/>
            <pc:sldMk cId="3908224230" sldId="256"/>
            <ac:spMk id="1367" creationId="{5D61BD0F-6CB1-4BDD-80A4-75DDAB0A7342}"/>
          </ac:spMkLst>
        </pc:spChg>
        <pc:spChg chg="del mod topLvl">
          <ac:chgData name="Michael Karl Hinterdorfer" userId="c276cb87-832b-4bf2-ac0b-472e4dcf06a7" providerId="ADAL" clId="{7EE33C7E-281C-4DCE-A251-5D3CBB8E23C5}" dt="2019-02-25T19:31:56.336" v="157" actId="478"/>
          <ac:spMkLst>
            <pc:docMk/>
            <pc:sldMk cId="3908224230" sldId="256"/>
            <ac:spMk id="1368" creationId="{F54A247A-4927-4BC8-84AD-215065C07DF3}"/>
          </ac:spMkLst>
        </pc:spChg>
        <pc:spChg chg="del mod topLvl">
          <ac:chgData name="Michael Karl Hinterdorfer" userId="c276cb87-832b-4bf2-ac0b-472e4dcf06a7" providerId="ADAL" clId="{7EE33C7E-281C-4DCE-A251-5D3CBB8E23C5}" dt="2019-02-25T19:31:56.336" v="157" actId="478"/>
          <ac:spMkLst>
            <pc:docMk/>
            <pc:sldMk cId="3908224230" sldId="256"/>
            <ac:spMk id="1369" creationId="{E018B614-CBC1-494E-BC7A-9EBFACD6EA29}"/>
          </ac:spMkLst>
        </pc:spChg>
        <pc:spChg chg="del mod topLvl">
          <ac:chgData name="Michael Karl Hinterdorfer" userId="c276cb87-832b-4bf2-ac0b-472e4dcf06a7" providerId="ADAL" clId="{7EE33C7E-281C-4DCE-A251-5D3CBB8E23C5}" dt="2019-02-25T19:31:56.336" v="157" actId="478"/>
          <ac:spMkLst>
            <pc:docMk/>
            <pc:sldMk cId="3908224230" sldId="256"/>
            <ac:spMk id="1370" creationId="{E19BA6DD-6715-4A68-8276-ED66A25843FF}"/>
          </ac:spMkLst>
        </pc:spChg>
        <pc:spChg chg="del mod topLvl">
          <ac:chgData name="Michael Karl Hinterdorfer" userId="c276cb87-832b-4bf2-ac0b-472e4dcf06a7" providerId="ADAL" clId="{7EE33C7E-281C-4DCE-A251-5D3CBB8E23C5}" dt="2019-02-25T19:31:56.336" v="157" actId="478"/>
          <ac:spMkLst>
            <pc:docMk/>
            <pc:sldMk cId="3908224230" sldId="256"/>
            <ac:spMk id="1371" creationId="{0A8F0610-64BE-4E76-BBEC-1C2352D8B981}"/>
          </ac:spMkLst>
        </pc:spChg>
        <pc:spChg chg="del mod topLvl">
          <ac:chgData name="Michael Karl Hinterdorfer" userId="c276cb87-832b-4bf2-ac0b-472e4dcf06a7" providerId="ADAL" clId="{7EE33C7E-281C-4DCE-A251-5D3CBB8E23C5}" dt="2019-02-25T19:31:56.336" v="157" actId="478"/>
          <ac:spMkLst>
            <pc:docMk/>
            <pc:sldMk cId="3908224230" sldId="256"/>
            <ac:spMk id="1372" creationId="{882680EB-A6BC-4377-BA34-D6072F372316}"/>
          </ac:spMkLst>
        </pc:spChg>
        <pc:spChg chg="del mod topLvl">
          <ac:chgData name="Michael Karl Hinterdorfer" userId="c276cb87-832b-4bf2-ac0b-472e4dcf06a7" providerId="ADAL" clId="{7EE33C7E-281C-4DCE-A251-5D3CBB8E23C5}" dt="2019-02-25T19:31:56.336" v="157" actId="478"/>
          <ac:spMkLst>
            <pc:docMk/>
            <pc:sldMk cId="3908224230" sldId="256"/>
            <ac:spMk id="1373" creationId="{9F84BEA7-F6B5-4A70-A38C-911C711ACDA2}"/>
          </ac:spMkLst>
        </pc:spChg>
        <pc:spChg chg="del mod topLvl">
          <ac:chgData name="Michael Karl Hinterdorfer" userId="c276cb87-832b-4bf2-ac0b-472e4dcf06a7" providerId="ADAL" clId="{7EE33C7E-281C-4DCE-A251-5D3CBB8E23C5}" dt="2019-02-25T19:31:56.336" v="157" actId="478"/>
          <ac:spMkLst>
            <pc:docMk/>
            <pc:sldMk cId="3908224230" sldId="256"/>
            <ac:spMk id="1374" creationId="{BD3DB26C-9CAF-4804-993A-A5F5EBCCC261}"/>
          </ac:spMkLst>
        </pc:spChg>
        <pc:spChg chg="del mod topLvl">
          <ac:chgData name="Michael Karl Hinterdorfer" userId="c276cb87-832b-4bf2-ac0b-472e4dcf06a7" providerId="ADAL" clId="{7EE33C7E-281C-4DCE-A251-5D3CBB8E23C5}" dt="2019-02-25T19:31:56.336" v="157" actId="478"/>
          <ac:spMkLst>
            <pc:docMk/>
            <pc:sldMk cId="3908224230" sldId="256"/>
            <ac:spMk id="1375" creationId="{2D21B055-99F3-460D-8941-8515E0DEB83E}"/>
          </ac:spMkLst>
        </pc:spChg>
        <pc:spChg chg="del mod topLvl">
          <ac:chgData name="Michael Karl Hinterdorfer" userId="c276cb87-832b-4bf2-ac0b-472e4dcf06a7" providerId="ADAL" clId="{7EE33C7E-281C-4DCE-A251-5D3CBB8E23C5}" dt="2019-02-25T19:31:56.336" v="157" actId="478"/>
          <ac:spMkLst>
            <pc:docMk/>
            <pc:sldMk cId="3908224230" sldId="256"/>
            <ac:spMk id="1376" creationId="{E63141FF-E835-4908-82CD-D90CC76170E1}"/>
          </ac:spMkLst>
        </pc:spChg>
        <pc:spChg chg="del mod topLvl">
          <ac:chgData name="Michael Karl Hinterdorfer" userId="c276cb87-832b-4bf2-ac0b-472e4dcf06a7" providerId="ADAL" clId="{7EE33C7E-281C-4DCE-A251-5D3CBB8E23C5}" dt="2019-02-25T19:31:56.336" v="157" actId="478"/>
          <ac:spMkLst>
            <pc:docMk/>
            <pc:sldMk cId="3908224230" sldId="256"/>
            <ac:spMk id="1377" creationId="{E8012B64-426B-41F1-A57E-290ABF1C0A2B}"/>
          </ac:spMkLst>
        </pc:spChg>
        <pc:spChg chg="del mod topLvl">
          <ac:chgData name="Michael Karl Hinterdorfer" userId="c276cb87-832b-4bf2-ac0b-472e4dcf06a7" providerId="ADAL" clId="{7EE33C7E-281C-4DCE-A251-5D3CBB8E23C5}" dt="2019-02-25T19:31:56.336" v="157" actId="478"/>
          <ac:spMkLst>
            <pc:docMk/>
            <pc:sldMk cId="3908224230" sldId="256"/>
            <ac:spMk id="1378" creationId="{9813EE03-788E-4E77-8E52-27E5C9B38191}"/>
          </ac:spMkLst>
        </pc:spChg>
        <pc:spChg chg="del mod topLvl">
          <ac:chgData name="Michael Karl Hinterdorfer" userId="c276cb87-832b-4bf2-ac0b-472e4dcf06a7" providerId="ADAL" clId="{7EE33C7E-281C-4DCE-A251-5D3CBB8E23C5}" dt="2019-02-25T19:31:56.336" v="157" actId="478"/>
          <ac:spMkLst>
            <pc:docMk/>
            <pc:sldMk cId="3908224230" sldId="256"/>
            <ac:spMk id="1379" creationId="{3CCA1419-5CED-4040-BCFE-2B2C4DB766AC}"/>
          </ac:spMkLst>
        </pc:spChg>
        <pc:spChg chg="del mod topLvl">
          <ac:chgData name="Michael Karl Hinterdorfer" userId="c276cb87-832b-4bf2-ac0b-472e4dcf06a7" providerId="ADAL" clId="{7EE33C7E-281C-4DCE-A251-5D3CBB8E23C5}" dt="2019-02-25T19:31:56.336" v="157" actId="478"/>
          <ac:spMkLst>
            <pc:docMk/>
            <pc:sldMk cId="3908224230" sldId="256"/>
            <ac:spMk id="1380" creationId="{DAF1FC5F-044A-48FB-83F5-25E442C77B1A}"/>
          </ac:spMkLst>
        </pc:spChg>
        <pc:spChg chg="del mod topLvl">
          <ac:chgData name="Michael Karl Hinterdorfer" userId="c276cb87-832b-4bf2-ac0b-472e4dcf06a7" providerId="ADAL" clId="{7EE33C7E-281C-4DCE-A251-5D3CBB8E23C5}" dt="2019-02-25T19:31:56.336" v="157" actId="478"/>
          <ac:spMkLst>
            <pc:docMk/>
            <pc:sldMk cId="3908224230" sldId="256"/>
            <ac:spMk id="1381" creationId="{C37F162D-AEBB-4F87-84D1-047D88369E4C}"/>
          </ac:spMkLst>
        </pc:spChg>
        <pc:spChg chg="del mod topLvl">
          <ac:chgData name="Michael Karl Hinterdorfer" userId="c276cb87-832b-4bf2-ac0b-472e4dcf06a7" providerId="ADAL" clId="{7EE33C7E-281C-4DCE-A251-5D3CBB8E23C5}" dt="2019-02-25T19:31:56.336" v="157" actId="478"/>
          <ac:spMkLst>
            <pc:docMk/>
            <pc:sldMk cId="3908224230" sldId="256"/>
            <ac:spMk id="1382" creationId="{EEAF1A3F-A5E9-416D-8E96-D798FB50BB84}"/>
          </ac:spMkLst>
        </pc:spChg>
        <pc:spChg chg="del mod topLvl">
          <ac:chgData name="Michael Karl Hinterdorfer" userId="c276cb87-832b-4bf2-ac0b-472e4dcf06a7" providerId="ADAL" clId="{7EE33C7E-281C-4DCE-A251-5D3CBB8E23C5}" dt="2019-02-25T19:31:56.336" v="157" actId="478"/>
          <ac:spMkLst>
            <pc:docMk/>
            <pc:sldMk cId="3908224230" sldId="256"/>
            <ac:spMk id="1383" creationId="{0F666F23-57CA-4BE1-8E2E-D56C91CFBBB2}"/>
          </ac:spMkLst>
        </pc:spChg>
        <pc:spChg chg="del mod topLvl">
          <ac:chgData name="Michael Karl Hinterdorfer" userId="c276cb87-832b-4bf2-ac0b-472e4dcf06a7" providerId="ADAL" clId="{7EE33C7E-281C-4DCE-A251-5D3CBB8E23C5}" dt="2019-02-25T19:31:56.336" v="157" actId="478"/>
          <ac:spMkLst>
            <pc:docMk/>
            <pc:sldMk cId="3908224230" sldId="256"/>
            <ac:spMk id="1384" creationId="{15B8BC65-6268-487A-8F96-3B71373123AE}"/>
          </ac:spMkLst>
        </pc:spChg>
        <pc:spChg chg="del mod topLvl">
          <ac:chgData name="Michael Karl Hinterdorfer" userId="c276cb87-832b-4bf2-ac0b-472e4dcf06a7" providerId="ADAL" clId="{7EE33C7E-281C-4DCE-A251-5D3CBB8E23C5}" dt="2019-02-25T19:31:56.336" v="157" actId="478"/>
          <ac:spMkLst>
            <pc:docMk/>
            <pc:sldMk cId="3908224230" sldId="256"/>
            <ac:spMk id="1385" creationId="{22A5AE72-1615-4E9E-919F-683DEE6CDF9A}"/>
          </ac:spMkLst>
        </pc:spChg>
        <pc:spChg chg="del mod topLvl">
          <ac:chgData name="Michael Karl Hinterdorfer" userId="c276cb87-832b-4bf2-ac0b-472e4dcf06a7" providerId="ADAL" clId="{7EE33C7E-281C-4DCE-A251-5D3CBB8E23C5}" dt="2019-02-25T19:31:56.336" v="157" actId="478"/>
          <ac:spMkLst>
            <pc:docMk/>
            <pc:sldMk cId="3908224230" sldId="256"/>
            <ac:spMk id="1386" creationId="{C64222C6-394B-4137-B91B-BD51540C299C}"/>
          </ac:spMkLst>
        </pc:spChg>
        <pc:spChg chg="del mod topLvl">
          <ac:chgData name="Michael Karl Hinterdorfer" userId="c276cb87-832b-4bf2-ac0b-472e4dcf06a7" providerId="ADAL" clId="{7EE33C7E-281C-4DCE-A251-5D3CBB8E23C5}" dt="2019-02-25T19:31:56.336" v="157" actId="478"/>
          <ac:spMkLst>
            <pc:docMk/>
            <pc:sldMk cId="3908224230" sldId="256"/>
            <ac:spMk id="1387" creationId="{4D508A87-8532-417D-A12D-A094ABF6A21E}"/>
          </ac:spMkLst>
        </pc:spChg>
        <pc:spChg chg="del mod topLvl">
          <ac:chgData name="Michael Karl Hinterdorfer" userId="c276cb87-832b-4bf2-ac0b-472e4dcf06a7" providerId="ADAL" clId="{7EE33C7E-281C-4DCE-A251-5D3CBB8E23C5}" dt="2019-02-25T19:31:56.336" v="157" actId="478"/>
          <ac:spMkLst>
            <pc:docMk/>
            <pc:sldMk cId="3908224230" sldId="256"/>
            <ac:spMk id="1388" creationId="{E878F785-F7E7-4818-9ADA-44F48772085E}"/>
          </ac:spMkLst>
        </pc:spChg>
        <pc:spChg chg="del mod topLvl">
          <ac:chgData name="Michael Karl Hinterdorfer" userId="c276cb87-832b-4bf2-ac0b-472e4dcf06a7" providerId="ADAL" clId="{7EE33C7E-281C-4DCE-A251-5D3CBB8E23C5}" dt="2019-02-25T19:31:56.336" v="157" actId="478"/>
          <ac:spMkLst>
            <pc:docMk/>
            <pc:sldMk cId="3908224230" sldId="256"/>
            <ac:spMk id="1389" creationId="{798952B6-65CC-436A-B426-44804CAF17CF}"/>
          </ac:spMkLst>
        </pc:spChg>
        <pc:spChg chg="del mod topLvl">
          <ac:chgData name="Michael Karl Hinterdorfer" userId="c276cb87-832b-4bf2-ac0b-472e4dcf06a7" providerId="ADAL" clId="{7EE33C7E-281C-4DCE-A251-5D3CBB8E23C5}" dt="2019-02-25T19:31:56.336" v="157" actId="478"/>
          <ac:spMkLst>
            <pc:docMk/>
            <pc:sldMk cId="3908224230" sldId="256"/>
            <ac:spMk id="1390" creationId="{E9526D4E-CCC9-46BE-B2E8-8EB03B9AA7F6}"/>
          </ac:spMkLst>
        </pc:spChg>
        <pc:spChg chg="del mod topLvl">
          <ac:chgData name="Michael Karl Hinterdorfer" userId="c276cb87-832b-4bf2-ac0b-472e4dcf06a7" providerId="ADAL" clId="{7EE33C7E-281C-4DCE-A251-5D3CBB8E23C5}" dt="2019-02-25T19:31:56.336" v="157" actId="478"/>
          <ac:spMkLst>
            <pc:docMk/>
            <pc:sldMk cId="3908224230" sldId="256"/>
            <ac:spMk id="1391" creationId="{75862F08-DA59-4D63-A400-7160242F85F1}"/>
          </ac:spMkLst>
        </pc:spChg>
        <pc:spChg chg="del mod topLvl">
          <ac:chgData name="Michael Karl Hinterdorfer" userId="c276cb87-832b-4bf2-ac0b-472e4dcf06a7" providerId="ADAL" clId="{7EE33C7E-281C-4DCE-A251-5D3CBB8E23C5}" dt="2019-02-25T19:31:56.336" v="157" actId="478"/>
          <ac:spMkLst>
            <pc:docMk/>
            <pc:sldMk cId="3908224230" sldId="256"/>
            <ac:spMk id="1392" creationId="{8C8297CE-D197-4AE7-B798-AD997716A0FF}"/>
          </ac:spMkLst>
        </pc:spChg>
        <pc:spChg chg="del mod topLvl">
          <ac:chgData name="Michael Karl Hinterdorfer" userId="c276cb87-832b-4bf2-ac0b-472e4dcf06a7" providerId="ADAL" clId="{7EE33C7E-281C-4DCE-A251-5D3CBB8E23C5}" dt="2019-02-25T19:31:56.336" v="157" actId="478"/>
          <ac:spMkLst>
            <pc:docMk/>
            <pc:sldMk cId="3908224230" sldId="256"/>
            <ac:spMk id="1393" creationId="{578564E8-6204-442D-B2AA-ABA77492FE98}"/>
          </ac:spMkLst>
        </pc:spChg>
        <pc:spChg chg="del mod topLvl">
          <ac:chgData name="Michael Karl Hinterdorfer" userId="c276cb87-832b-4bf2-ac0b-472e4dcf06a7" providerId="ADAL" clId="{7EE33C7E-281C-4DCE-A251-5D3CBB8E23C5}" dt="2019-02-25T19:31:56.336" v="157" actId="478"/>
          <ac:spMkLst>
            <pc:docMk/>
            <pc:sldMk cId="3908224230" sldId="256"/>
            <ac:spMk id="1394" creationId="{DE33D75B-AF32-47E9-B8BD-1AE4B06BF040}"/>
          </ac:spMkLst>
        </pc:spChg>
        <pc:spChg chg="del mod topLvl">
          <ac:chgData name="Michael Karl Hinterdorfer" userId="c276cb87-832b-4bf2-ac0b-472e4dcf06a7" providerId="ADAL" clId="{7EE33C7E-281C-4DCE-A251-5D3CBB8E23C5}" dt="2019-02-25T19:31:56.336" v="157" actId="478"/>
          <ac:spMkLst>
            <pc:docMk/>
            <pc:sldMk cId="3908224230" sldId="256"/>
            <ac:spMk id="1395" creationId="{526EF408-A338-4851-A5DF-0145C08EF322}"/>
          </ac:spMkLst>
        </pc:spChg>
        <pc:spChg chg="del mod topLvl">
          <ac:chgData name="Michael Karl Hinterdorfer" userId="c276cb87-832b-4bf2-ac0b-472e4dcf06a7" providerId="ADAL" clId="{7EE33C7E-281C-4DCE-A251-5D3CBB8E23C5}" dt="2019-02-25T19:31:56.336" v="157" actId="478"/>
          <ac:spMkLst>
            <pc:docMk/>
            <pc:sldMk cId="3908224230" sldId="256"/>
            <ac:spMk id="1396" creationId="{A417CE11-609B-4F6F-93EF-C0892FDD89CA}"/>
          </ac:spMkLst>
        </pc:spChg>
        <pc:spChg chg="del mod topLvl">
          <ac:chgData name="Michael Karl Hinterdorfer" userId="c276cb87-832b-4bf2-ac0b-472e4dcf06a7" providerId="ADAL" clId="{7EE33C7E-281C-4DCE-A251-5D3CBB8E23C5}" dt="2019-02-25T19:31:56.336" v="157" actId="478"/>
          <ac:spMkLst>
            <pc:docMk/>
            <pc:sldMk cId="3908224230" sldId="256"/>
            <ac:spMk id="1397" creationId="{3DE46AF4-6A87-46C1-8835-12776A3ABB56}"/>
          </ac:spMkLst>
        </pc:spChg>
        <pc:spChg chg="del mod topLvl">
          <ac:chgData name="Michael Karl Hinterdorfer" userId="c276cb87-832b-4bf2-ac0b-472e4dcf06a7" providerId="ADAL" clId="{7EE33C7E-281C-4DCE-A251-5D3CBB8E23C5}" dt="2019-02-25T19:31:56.336" v="157" actId="478"/>
          <ac:spMkLst>
            <pc:docMk/>
            <pc:sldMk cId="3908224230" sldId="256"/>
            <ac:spMk id="1398" creationId="{B3343310-713B-4F96-BCD2-3ED99D59879E}"/>
          </ac:spMkLst>
        </pc:spChg>
        <pc:spChg chg="del mod topLvl">
          <ac:chgData name="Michael Karl Hinterdorfer" userId="c276cb87-832b-4bf2-ac0b-472e4dcf06a7" providerId="ADAL" clId="{7EE33C7E-281C-4DCE-A251-5D3CBB8E23C5}" dt="2019-02-25T19:31:56.336" v="157" actId="478"/>
          <ac:spMkLst>
            <pc:docMk/>
            <pc:sldMk cId="3908224230" sldId="256"/>
            <ac:spMk id="1399" creationId="{CF4CE6C9-8D90-4DF3-96F3-F6B33CD7007D}"/>
          </ac:spMkLst>
        </pc:spChg>
        <pc:spChg chg="del mod topLvl">
          <ac:chgData name="Michael Karl Hinterdorfer" userId="c276cb87-832b-4bf2-ac0b-472e4dcf06a7" providerId="ADAL" clId="{7EE33C7E-281C-4DCE-A251-5D3CBB8E23C5}" dt="2019-02-25T19:31:56.336" v="157" actId="478"/>
          <ac:spMkLst>
            <pc:docMk/>
            <pc:sldMk cId="3908224230" sldId="256"/>
            <ac:spMk id="1400" creationId="{D3589CF3-32FF-4A51-A7BF-254CC9F32230}"/>
          </ac:spMkLst>
        </pc:spChg>
        <pc:spChg chg="del mod topLvl">
          <ac:chgData name="Michael Karl Hinterdorfer" userId="c276cb87-832b-4bf2-ac0b-472e4dcf06a7" providerId="ADAL" clId="{7EE33C7E-281C-4DCE-A251-5D3CBB8E23C5}" dt="2019-02-25T19:31:56.336" v="157" actId="478"/>
          <ac:spMkLst>
            <pc:docMk/>
            <pc:sldMk cId="3908224230" sldId="256"/>
            <ac:spMk id="1401" creationId="{898704C8-F316-43B5-8A7A-591CDC3A9E1A}"/>
          </ac:spMkLst>
        </pc:spChg>
        <pc:spChg chg="del mod topLvl">
          <ac:chgData name="Michael Karl Hinterdorfer" userId="c276cb87-832b-4bf2-ac0b-472e4dcf06a7" providerId="ADAL" clId="{7EE33C7E-281C-4DCE-A251-5D3CBB8E23C5}" dt="2019-02-25T19:31:56.336" v="157" actId="478"/>
          <ac:spMkLst>
            <pc:docMk/>
            <pc:sldMk cId="3908224230" sldId="256"/>
            <ac:spMk id="1402" creationId="{D6BC24AC-0DE8-48AE-9B06-54019A355EC8}"/>
          </ac:spMkLst>
        </pc:spChg>
        <pc:spChg chg="del mod topLvl">
          <ac:chgData name="Michael Karl Hinterdorfer" userId="c276cb87-832b-4bf2-ac0b-472e4dcf06a7" providerId="ADAL" clId="{7EE33C7E-281C-4DCE-A251-5D3CBB8E23C5}" dt="2019-02-25T19:31:56.336" v="157" actId="478"/>
          <ac:spMkLst>
            <pc:docMk/>
            <pc:sldMk cId="3908224230" sldId="256"/>
            <ac:spMk id="1403" creationId="{102EEAF1-9EE2-4DF3-A1F6-F5DA4E1AE362}"/>
          </ac:spMkLst>
        </pc:spChg>
        <pc:grpChg chg="mod">
          <ac:chgData name="Michael Karl Hinterdorfer" userId="c276cb87-832b-4bf2-ac0b-472e4dcf06a7" providerId="ADAL" clId="{7EE33C7E-281C-4DCE-A251-5D3CBB8E23C5}" dt="2019-02-25T19:30:32.773" v="138" actId="27803"/>
          <ac:grpSpMkLst>
            <pc:docMk/>
            <pc:sldMk cId="3908224230" sldId="256"/>
            <ac:grpSpMk id="8" creationId="{D950E757-87D5-4FF5-BE07-01A5C7D0AEAB}"/>
          </ac:grpSpMkLst>
        </pc:grpChg>
        <pc:grpChg chg="add del mod">
          <ac:chgData name="Michael Karl Hinterdorfer" userId="c276cb87-832b-4bf2-ac0b-472e4dcf06a7" providerId="ADAL" clId="{7EE33C7E-281C-4DCE-A251-5D3CBB8E23C5}" dt="2019-02-25T19:31:51.221" v="156" actId="165"/>
          <ac:grpSpMkLst>
            <pc:docMk/>
            <pc:sldMk cId="3908224230" sldId="256"/>
            <ac:grpSpMk id="706" creationId="{D950E757-87D5-4FF5-BE07-01A5C7D0AEAB}"/>
          </ac:grpSpMkLst>
        </pc:grpChg>
        <pc:graphicFrameChg chg="add del mod">
          <ac:chgData name="Michael Karl Hinterdorfer" userId="c276cb87-832b-4bf2-ac0b-472e4dcf06a7" providerId="ADAL" clId="{7EE33C7E-281C-4DCE-A251-5D3CBB8E23C5}" dt="2019-02-25T19:28:54.015" v="134" actId="478"/>
          <ac:graphicFrameMkLst>
            <pc:docMk/>
            <pc:sldMk cId="3908224230" sldId="256"/>
            <ac:graphicFrameMk id="4" creationId="{1BDF5157-7754-4F95-8D25-C2D695F681A2}"/>
          </ac:graphicFrameMkLst>
        </pc:graphicFrameChg>
        <pc:graphicFrameChg chg="add del mod">
          <ac:chgData name="Michael Karl Hinterdorfer" userId="c276cb87-832b-4bf2-ac0b-472e4dcf06a7" providerId="ADAL" clId="{7EE33C7E-281C-4DCE-A251-5D3CBB8E23C5}" dt="2019-02-25T19:29:18.017" v="136" actId="478"/>
          <ac:graphicFrameMkLst>
            <pc:docMk/>
            <pc:sldMk cId="3908224230" sldId="256"/>
            <ac:graphicFrameMk id="5" creationId="{061B4898-46C3-4959-A772-68DB83BEC616}"/>
          </ac:graphicFrameMkLst>
        </pc:graphicFrameChg>
        <pc:picChg chg="add del mod modCrop">
          <ac:chgData name="Michael Karl Hinterdorfer" userId="c276cb87-832b-4bf2-ac0b-472e4dcf06a7" providerId="ADAL" clId="{7EE33C7E-281C-4DCE-A251-5D3CBB8E23C5}" dt="2019-02-25T19:31:12.035" v="144" actId="27803"/>
          <ac:picMkLst>
            <pc:docMk/>
            <pc:sldMk cId="3908224230" sldId="256"/>
            <ac:picMk id="7" creationId="{D950E757-87D5-4FF5-BE07-01A5C7D0AEAB}"/>
          </ac:picMkLst>
        </pc:picChg>
        <pc:picChg chg="add del mod">
          <ac:chgData name="Michael Karl Hinterdorfer" userId="c276cb87-832b-4bf2-ac0b-472e4dcf06a7" providerId="ADAL" clId="{7EE33C7E-281C-4DCE-A251-5D3CBB8E23C5}" dt="2019-02-25T19:26:17.762" v="130" actId="478"/>
          <ac:picMkLst>
            <pc:docMk/>
            <pc:sldMk cId="3908224230" sldId="256"/>
            <ac:picMk id="1026" creationId="{52421B99-364B-461E-AAC0-7D00DB5DD418}"/>
          </ac:picMkLst>
        </pc:picChg>
      </pc:sldChg>
      <pc:sldChg chg="modSp add ord modNotesTx">
        <pc:chgData name="Michael Karl Hinterdorfer" userId="c276cb87-832b-4bf2-ac0b-472e4dcf06a7" providerId="ADAL" clId="{7EE33C7E-281C-4DCE-A251-5D3CBB8E23C5}" dt="2019-03-04T19:46:05.334" v="2668" actId="20577"/>
        <pc:sldMkLst>
          <pc:docMk/>
          <pc:sldMk cId="1862104189" sldId="257"/>
        </pc:sldMkLst>
        <pc:spChg chg="mod">
          <ac:chgData name="Michael Karl Hinterdorfer" userId="c276cb87-832b-4bf2-ac0b-472e4dcf06a7" providerId="ADAL" clId="{7EE33C7E-281C-4DCE-A251-5D3CBB8E23C5}" dt="2019-02-25T19:19:11.686" v="44" actId="20577"/>
          <ac:spMkLst>
            <pc:docMk/>
            <pc:sldMk cId="1862104189" sldId="257"/>
            <ac:spMk id="2" creationId="{1EC23DDC-E8AA-4DF7-A24F-5F604977956A}"/>
          </ac:spMkLst>
        </pc:spChg>
        <pc:spChg chg="mod">
          <ac:chgData name="Michael Karl Hinterdorfer" userId="c276cb87-832b-4bf2-ac0b-472e4dcf06a7" providerId="ADAL" clId="{7EE33C7E-281C-4DCE-A251-5D3CBB8E23C5}" dt="2019-03-04T11:06:26.288" v="205" actId="5793"/>
          <ac:spMkLst>
            <pc:docMk/>
            <pc:sldMk cId="1862104189" sldId="257"/>
            <ac:spMk id="3" creationId="{B57E906D-A1E0-4176-B4CC-BEA9F42133CD}"/>
          </ac:spMkLst>
        </pc:spChg>
      </pc:sldChg>
      <pc:sldChg chg="addSp delSp modSp add ord">
        <pc:chgData name="Michael Karl Hinterdorfer" userId="c276cb87-832b-4bf2-ac0b-472e4dcf06a7" providerId="ADAL" clId="{7EE33C7E-281C-4DCE-A251-5D3CBB8E23C5}" dt="2019-03-04T12:58:12.989" v="2657" actId="1076"/>
        <pc:sldMkLst>
          <pc:docMk/>
          <pc:sldMk cId="3840759515" sldId="258"/>
        </pc:sldMkLst>
        <pc:spChg chg="mod">
          <ac:chgData name="Michael Karl Hinterdorfer" userId="c276cb87-832b-4bf2-ac0b-472e4dcf06a7" providerId="ADAL" clId="{7EE33C7E-281C-4DCE-A251-5D3CBB8E23C5}" dt="2019-02-25T19:19:17.601" v="57" actId="20577"/>
          <ac:spMkLst>
            <pc:docMk/>
            <pc:sldMk cId="3840759515" sldId="258"/>
            <ac:spMk id="2" creationId="{F3DB75C9-AB6A-4CD1-B486-9CA056C0784A}"/>
          </ac:spMkLst>
        </pc:spChg>
        <pc:spChg chg="del">
          <ac:chgData name="Michael Karl Hinterdorfer" userId="c276cb87-832b-4bf2-ac0b-472e4dcf06a7" providerId="ADAL" clId="{7EE33C7E-281C-4DCE-A251-5D3CBB8E23C5}" dt="2019-03-04T12:57:14.486" v="2466"/>
          <ac:spMkLst>
            <pc:docMk/>
            <pc:sldMk cId="3840759515" sldId="258"/>
            <ac:spMk id="3" creationId="{1B0611D4-37A6-49F4-AB95-9EF05284D9F0}"/>
          </ac:spMkLst>
        </pc:spChg>
        <pc:spChg chg="add mod">
          <ac:chgData name="Michael Karl Hinterdorfer" userId="c276cb87-832b-4bf2-ac0b-472e4dcf06a7" providerId="ADAL" clId="{7EE33C7E-281C-4DCE-A251-5D3CBB8E23C5}" dt="2019-03-04T12:58:05.905" v="2653" actId="20577"/>
          <ac:spMkLst>
            <pc:docMk/>
            <pc:sldMk cId="3840759515" sldId="258"/>
            <ac:spMk id="5" creationId="{CDDC4057-EAD4-4B9D-8A9E-7E94115B10CA}"/>
          </ac:spMkLst>
        </pc:spChg>
        <pc:picChg chg="add del mod">
          <ac:chgData name="Michael Karl Hinterdorfer" userId="c276cb87-832b-4bf2-ac0b-472e4dcf06a7" providerId="ADAL" clId="{7EE33C7E-281C-4DCE-A251-5D3CBB8E23C5}" dt="2019-03-04T12:57:28.544" v="2468"/>
          <ac:picMkLst>
            <pc:docMk/>
            <pc:sldMk cId="3840759515" sldId="258"/>
            <ac:picMk id="4" creationId="{60BBD85E-D20F-4EF2-AC00-7B4C3ADA705E}"/>
          </ac:picMkLst>
        </pc:picChg>
        <pc:picChg chg="add mod">
          <ac:chgData name="Michael Karl Hinterdorfer" userId="c276cb87-832b-4bf2-ac0b-472e4dcf06a7" providerId="ADAL" clId="{7EE33C7E-281C-4DCE-A251-5D3CBB8E23C5}" dt="2019-03-04T12:58:12.989" v="2657" actId="1076"/>
          <ac:picMkLst>
            <pc:docMk/>
            <pc:sldMk cId="3840759515" sldId="258"/>
            <ac:picMk id="6" creationId="{1F455833-E060-470A-B581-ED042C3B57B0}"/>
          </ac:picMkLst>
        </pc:picChg>
      </pc:sldChg>
      <pc:sldChg chg="modSp add del ord">
        <pc:chgData name="Michael Karl Hinterdorfer" userId="c276cb87-832b-4bf2-ac0b-472e4dcf06a7" providerId="ADAL" clId="{7EE33C7E-281C-4DCE-A251-5D3CBB8E23C5}" dt="2019-03-04T12:58:20.014" v="2658" actId="2696"/>
        <pc:sldMkLst>
          <pc:docMk/>
          <pc:sldMk cId="2177228804" sldId="259"/>
        </pc:sldMkLst>
        <pc:spChg chg="mod">
          <ac:chgData name="Michael Karl Hinterdorfer" userId="c276cb87-832b-4bf2-ac0b-472e4dcf06a7" providerId="ADAL" clId="{7EE33C7E-281C-4DCE-A251-5D3CBB8E23C5}" dt="2019-02-25T19:19:36.493" v="69" actId="20577"/>
          <ac:spMkLst>
            <pc:docMk/>
            <pc:sldMk cId="2177228804" sldId="259"/>
            <ac:spMk id="2" creationId="{4D762447-73F1-48C4-99DA-5F9FB7F82D3E}"/>
          </ac:spMkLst>
        </pc:spChg>
      </pc:sldChg>
      <pc:sldChg chg="modSp add ord">
        <pc:chgData name="Michael Karl Hinterdorfer" userId="c276cb87-832b-4bf2-ac0b-472e4dcf06a7" providerId="ADAL" clId="{7EE33C7E-281C-4DCE-A251-5D3CBB8E23C5}" dt="2019-02-25T19:21:08.471" v="116"/>
        <pc:sldMkLst>
          <pc:docMk/>
          <pc:sldMk cId="2798551792" sldId="261"/>
        </pc:sldMkLst>
        <pc:spChg chg="mod">
          <ac:chgData name="Michael Karl Hinterdorfer" userId="c276cb87-832b-4bf2-ac0b-472e4dcf06a7" providerId="ADAL" clId="{7EE33C7E-281C-4DCE-A251-5D3CBB8E23C5}" dt="2019-02-25T19:19:52.647" v="110" actId="20577"/>
          <ac:spMkLst>
            <pc:docMk/>
            <pc:sldMk cId="2798551792" sldId="261"/>
            <ac:spMk id="2" creationId="{937D949C-242D-4B3A-A8E7-39B0450E559D}"/>
          </ac:spMkLst>
        </pc:spChg>
      </pc:sldChg>
      <pc:sldChg chg="modSp add">
        <pc:chgData name="Michael Karl Hinterdorfer" userId="c276cb87-832b-4bf2-ac0b-472e4dcf06a7" providerId="ADAL" clId="{7EE33C7E-281C-4DCE-A251-5D3CBB8E23C5}" dt="2019-02-25T19:21:18.675" v="125" actId="20577"/>
        <pc:sldMkLst>
          <pc:docMk/>
          <pc:sldMk cId="1979092284" sldId="262"/>
        </pc:sldMkLst>
        <pc:spChg chg="mod">
          <ac:chgData name="Michael Karl Hinterdorfer" userId="c276cb87-832b-4bf2-ac0b-472e4dcf06a7" providerId="ADAL" clId="{7EE33C7E-281C-4DCE-A251-5D3CBB8E23C5}" dt="2019-02-25T19:21:18.675" v="125" actId="20577"/>
          <ac:spMkLst>
            <pc:docMk/>
            <pc:sldMk cId="1979092284" sldId="262"/>
            <ac:spMk id="2" creationId="{4ED14AB4-0C2E-4726-AFA9-FD8928A83FCD}"/>
          </ac:spMkLst>
        </pc:spChg>
      </pc:sldChg>
      <pc:sldChg chg="addSp modSp add ord modNotesTx">
        <pc:chgData name="Michael Karl Hinterdorfer" userId="c276cb87-832b-4bf2-ac0b-472e4dcf06a7" providerId="ADAL" clId="{7EE33C7E-281C-4DCE-A251-5D3CBB8E23C5}" dt="2019-03-04T19:50:35.068" v="3615" actId="1076"/>
        <pc:sldMkLst>
          <pc:docMk/>
          <pc:sldMk cId="2169290282" sldId="263"/>
        </pc:sldMkLst>
        <pc:spChg chg="mod">
          <ac:chgData name="Michael Karl Hinterdorfer" userId="c276cb87-832b-4bf2-ac0b-472e4dcf06a7" providerId="ADAL" clId="{7EE33C7E-281C-4DCE-A251-5D3CBB8E23C5}" dt="2019-03-04T11:04:57.238" v="202" actId="20577"/>
          <ac:spMkLst>
            <pc:docMk/>
            <pc:sldMk cId="2169290282" sldId="263"/>
            <ac:spMk id="2" creationId="{2F589DC5-96A0-4097-828A-1F369ABF8BE1}"/>
          </ac:spMkLst>
        </pc:spChg>
        <pc:spChg chg="add mod">
          <ac:chgData name="Michael Karl Hinterdorfer" userId="c276cb87-832b-4bf2-ac0b-472e4dcf06a7" providerId="ADAL" clId="{7EE33C7E-281C-4DCE-A251-5D3CBB8E23C5}" dt="2019-03-04T19:50:35.068" v="3615" actId="1076"/>
          <ac:spMkLst>
            <pc:docMk/>
            <pc:sldMk cId="2169290282" sldId="263"/>
            <ac:spMk id="3" creationId="{B69E428D-4C73-429D-8E1D-071DDA5EEF83}"/>
          </ac:spMkLst>
        </pc:spChg>
      </pc:sldChg>
      <pc:sldChg chg="addSp delSp modSp add">
        <pc:chgData name="Michael Karl Hinterdorfer" userId="c276cb87-832b-4bf2-ac0b-472e4dcf06a7" providerId="ADAL" clId="{7EE33C7E-281C-4DCE-A251-5D3CBB8E23C5}" dt="2019-03-04T11:09:07.029" v="300" actId="14100"/>
        <pc:sldMkLst>
          <pc:docMk/>
          <pc:sldMk cId="2478745088" sldId="264"/>
        </pc:sldMkLst>
        <pc:spChg chg="mod">
          <ac:chgData name="Michael Karl Hinterdorfer" userId="c276cb87-832b-4bf2-ac0b-472e4dcf06a7" providerId="ADAL" clId="{7EE33C7E-281C-4DCE-A251-5D3CBB8E23C5}" dt="2019-03-04T11:07:16.923" v="248" actId="20577"/>
          <ac:spMkLst>
            <pc:docMk/>
            <pc:sldMk cId="2478745088" sldId="264"/>
            <ac:spMk id="2" creationId="{F8DDA159-A3B8-4539-965E-1490F40DE818}"/>
          </ac:spMkLst>
        </pc:spChg>
        <pc:spChg chg="del">
          <ac:chgData name="Michael Karl Hinterdorfer" userId="c276cb87-832b-4bf2-ac0b-472e4dcf06a7" providerId="ADAL" clId="{7EE33C7E-281C-4DCE-A251-5D3CBB8E23C5}" dt="2019-03-04T11:07:59.158" v="249" actId="478"/>
          <ac:spMkLst>
            <pc:docMk/>
            <pc:sldMk cId="2478745088" sldId="264"/>
            <ac:spMk id="3" creationId="{AA21B25E-E536-46D5-A6E6-14FDE3B91A8E}"/>
          </ac:spMkLst>
        </pc:spChg>
        <pc:spChg chg="add mod">
          <ac:chgData name="Michael Karl Hinterdorfer" userId="c276cb87-832b-4bf2-ac0b-472e4dcf06a7" providerId="ADAL" clId="{7EE33C7E-281C-4DCE-A251-5D3CBB8E23C5}" dt="2019-03-04T11:08:19.677" v="272" actId="20577"/>
          <ac:spMkLst>
            <pc:docMk/>
            <pc:sldMk cId="2478745088" sldId="264"/>
            <ac:spMk id="4" creationId="{820B1DEB-9477-4983-B852-F96958C4999B}"/>
          </ac:spMkLst>
        </pc:spChg>
        <pc:spChg chg="add mod">
          <ac:chgData name="Michael Karl Hinterdorfer" userId="c276cb87-832b-4bf2-ac0b-472e4dcf06a7" providerId="ADAL" clId="{7EE33C7E-281C-4DCE-A251-5D3CBB8E23C5}" dt="2019-03-04T11:09:01.318" v="298" actId="20577"/>
          <ac:spMkLst>
            <pc:docMk/>
            <pc:sldMk cId="2478745088" sldId="264"/>
            <ac:spMk id="5" creationId="{EA73619B-8C59-40A7-8B57-1CAD8710CAA2}"/>
          </ac:spMkLst>
        </pc:spChg>
        <pc:picChg chg="add mod">
          <ac:chgData name="Michael Karl Hinterdorfer" userId="c276cb87-832b-4bf2-ac0b-472e4dcf06a7" providerId="ADAL" clId="{7EE33C7E-281C-4DCE-A251-5D3CBB8E23C5}" dt="2019-03-04T11:08:28.619" v="275" actId="14100"/>
          <ac:picMkLst>
            <pc:docMk/>
            <pc:sldMk cId="2478745088" sldId="264"/>
            <ac:picMk id="6" creationId="{9583CFA9-EEB7-4D74-9903-4ED5AA8D09BF}"/>
          </ac:picMkLst>
        </pc:picChg>
        <pc:picChg chg="add mod">
          <ac:chgData name="Michael Karl Hinterdorfer" userId="c276cb87-832b-4bf2-ac0b-472e4dcf06a7" providerId="ADAL" clId="{7EE33C7E-281C-4DCE-A251-5D3CBB8E23C5}" dt="2019-03-04T11:09:07.029" v="300" actId="14100"/>
          <ac:picMkLst>
            <pc:docMk/>
            <pc:sldMk cId="2478745088" sldId="264"/>
            <ac:picMk id="7" creationId="{B43CCCB7-D409-48EC-95F8-2B1194BC7DE4}"/>
          </ac:picMkLst>
        </pc:picChg>
      </pc:sldChg>
      <pc:sldChg chg="addSp delSp modSp add">
        <pc:chgData name="Michael Karl Hinterdorfer" userId="c276cb87-832b-4bf2-ac0b-472e4dcf06a7" providerId="ADAL" clId="{7EE33C7E-281C-4DCE-A251-5D3CBB8E23C5}" dt="2019-03-04T11:12:12.539" v="740" actId="27636"/>
        <pc:sldMkLst>
          <pc:docMk/>
          <pc:sldMk cId="3847989208" sldId="265"/>
        </pc:sldMkLst>
        <pc:spChg chg="del">
          <ac:chgData name="Michael Karl Hinterdorfer" userId="c276cb87-832b-4bf2-ac0b-472e4dcf06a7" providerId="ADAL" clId="{7EE33C7E-281C-4DCE-A251-5D3CBB8E23C5}" dt="2019-03-04T11:09:27.278" v="302"/>
          <ac:spMkLst>
            <pc:docMk/>
            <pc:sldMk cId="3847989208" sldId="265"/>
            <ac:spMk id="2" creationId="{904697F9-68EC-4F11-863B-46CEA85DF7EF}"/>
          </ac:spMkLst>
        </pc:spChg>
        <pc:spChg chg="del">
          <ac:chgData name="Michael Karl Hinterdorfer" userId="c276cb87-832b-4bf2-ac0b-472e4dcf06a7" providerId="ADAL" clId="{7EE33C7E-281C-4DCE-A251-5D3CBB8E23C5}" dt="2019-03-04T11:09:27.278" v="302"/>
          <ac:spMkLst>
            <pc:docMk/>
            <pc:sldMk cId="3847989208" sldId="265"/>
            <ac:spMk id="3" creationId="{76FCA7E5-0C64-4BAB-B13B-3CAFD934FA09}"/>
          </ac:spMkLst>
        </pc:spChg>
        <pc:spChg chg="del">
          <ac:chgData name="Michael Karl Hinterdorfer" userId="c276cb87-832b-4bf2-ac0b-472e4dcf06a7" providerId="ADAL" clId="{7EE33C7E-281C-4DCE-A251-5D3CBB8E23C5}" dt="2019-03-04T11:09:27.278" v="302"/>
          <ac:spMkLst>
            <pc:docMk/>
            <pc:sldMk cId="3847989208" sldId="265"/>
            <ac:spMk id="4" creationId="{D0C31358-9AE8-406B-A462-CF6192754A16}"/>
          </ac:spMkLst>
        </pc:spChg>
        <pc:spChg chg="add mod">
          <ac:chgData name="Michael Karl Hinterdorfer" userId="c276cb87-832b-4bf2-ac0b-472e4dcf06a7" providerId="ADAL" clId="{7EE33C7E-281C-4DCE-A251-5D3CBB8E23C5}" dt="2019-03-04T11:09:32.663" v="310" actId="20577"/>
          <ac:spMkLst>
            <pc:docMk/>
            <pc:sldMk cId="3847989208" sldId="265"/>
            <ac:spMk id="5" creationId="{17030A6E-319E-42D8-8120-FD0F96154EAE}"/>
          </ac:spMkLst>
        </pc:spChg>
        <pc:spChg chg="add mod">
          <ac:chgData name="Michael Karl Hinterdorfer" userId="c276cb87-832b-4bf2-ac0b-472e4dcf06a7" providerId="ADAL" clId="{7EE33C7E-281C-4DCE-A251-5D3CBB8E23C5}" dt="2019-03-04T11:12:12.539" v="740" actId="27636"/>
          <ac:spMkLst>
            <pc:docMk/>
            <pc:sldMk cId="3847989208" sldId="265"/>
            <ac:spMk id="6" creationId="{CCF7C70F-999B-45C2-9AB8-47C061491695}"/>
          </ac:spMkLst>
        </pc:spChg>
      </pc:sldChg>
      <pc:sldChg chg="addSp delSp modSp add">
        <pc:chgData name="Michael Karl Hinterdorfer" userId="c276cb87-832b-4bf2-ac0b-472e4dcf06a7" providerId="ADAL" clId="{7EE33C7E-281C-4DCE-A251-5D3CBB8E23C5}" dt="2019-03-04T11:14:08.099" v="812" actId="1076"/>
        <pc:sldMkLst>
          <pc:docMk/>
          <pc:sldMk cId="1076886211" sldId="266"/>
        </pc:sldMkLst>
        <pc:spChg chg="mod">
          <ac:chgData name="Michael Karl Hinterdorfer" userId="c276cb87-832b-4bf2-ac0b-472e4dcf06a7" providerId="ADAL" clId="{7EE33C7E-281C-4DCE-A251-5D3CBB8E23C5}" dt="2019-03-04T11:13:45.899" v="807" actId="20577"/>
          <ac:spMkLst>
            <pc:docMk/>
            <pc:sldMk cId="1076886211" sldId="266"/>
            <ac:spMk id="2" creationId="{35F105A2-DF33-4618-A1D2-AA44193E8A4A}"/>
          </ac:spMkLst>
        </pc:spChg>
        <pc:spChg chg="del">
          <ac:chgData name="Michael Karl Hinterdorfer" userId="c276cb87-832b-4bf2-ac0b-472e4dcf06a7" providerId="ADAL" clId="{7EE33C7E-281C-4DCE-A251-5D3CBB8E23C5}" dt="2019-03-04T11:13:59.272" v="808"/>
          <ac:spMkLst>
            <pc:docMk/>
            <pc:sldMk cId="1076886211" sldId="266"/>
            <ac:spMk id="3" creationId="{1D83DCC1-8932-4225-B6D8-A0FFEC526472}"/>
          </ac:spMkLst>
        </pc:spChg>
        <pc:picChg chg="add mod">
          <ac:chgData name="Michael Karl Hinterdorfer" userId="c276cb87-832b-4bf2-ac0b-472e4dcf06a7" providerId="ADAL" clId="{7EE33C7E-281C-4DCE-A251-5D3CBB8E23C5}" dt="2019-03-04T11:14:08.099" v="812" actId="1076"/>
          <ac:picMkLst>
            <pc:docMk/>
            <pc:sldMk cId="1076886211" sldId="266"/>
            <ac:picMk id="4" creationId="{D53C1215-BA2B-4B3D-9BF0-BEEEA07F0A67}"/>
          </ac:picMkLst>
        </pc:picChg>
      </pc:sldChg>
      <pc:sldChg chg="addSp delSp modSp add">
        <pc:chgData name="Michael Karl Hinterdorfer" userId="c276cb87-832b-4bf2-ac0b-472e4dcf06a7" providerId="ADAL" clId="{7EE33C7E-281C-4DCE-A251-5D3CBB8E23C5}" dt="2019-03-04T11:15:31.929" v="868" actId="1076"/>
        <pc:sldMkLst>
          <pc:docMk/>
          <pc:sldMk cId="3079420581" sldId="267"/>
        </pc:sldMkLst>
        <pc:spChg chg="mod">
          <ac:chgData name="Michael Karl Hinterdorfer" userId="c276cb87-832b-4bf2-ac0b-472e4dcf06a7" providerId="ADAL" clId="{7EE33C7E-281C-4DCE-A251-5D3CBB8E23C5}" dt="2019-03-04T11:14:31.549" v="828" actId="20577"/>
          <ac:spMkLst>
            <pc:docMk/>
            <pc:sldMk cId="3079420581" sldId="267"/>
            <ac:spMk id="2" creationId="{5DB1396A-CC15-4E68-9878-82A495C71CD2}"/>
          </ac:spMkLst>
        </pc:spChg>
        <pc:spChg chg="del">
          <ac:chgData name="Michael Karl Hinterdorfer" userId="c276cb87-832b-4bf2-ac0b-472e4dcf06a7" providerId="ADAL" clId="{7EE33C7E-281C-4DCE-A251-5D3CBB8E23C5}" dt="2019-03-04T11:14:35.609" v="829"/>
          <ac:spMkLst>
            <pc:docMk/>
            <pc:sldMk cId="3079420581" sldId="267"/>
            <ac:spMk id="3" creationId="{18C94B51-D2C5-4C00-87F5-7C7DEFCBE985}"/>
          </ac:spMkLst>
        </pc:spChg>
        <pc:spChg chg="add mod">
          <ac:chgData name="Michael Karl Hinterdorfer" userId="c276cb87-832b-4bf2-ac0b-472e4dcf06a7" providerId="ADAL" clId="{7EE33C7E-281C-4DCE-A251-5D3CBB8E23C5}" dt="2019-03-04T11:14:41.829" v="852" actId="20577"/>
          <ac:spMkLst>
            <pc:docMk/>
            <pc:sldMk cId="3079420581" sldId="267"/>
            <ac:spMk id="4" creationId="{9A6FE786-2777-4276-8098-CA203B6246FC}"/>
          </ac:spMkLst>
        </pc:spChg>
        <pc:spChg chg="add mod">
          <ac:chgData name="Michael Karl Hinterdorfer" userId="c276cb87-832b-4bf2-ac0b-472e4dcf06a7" providerId="ADAL" clId="{7EE33C7E-281C-4DCE-A251-5D3CBB8E23C5}" dt="2019-03-04T11:15:11.644" v="864" actId="20577"/>
          <ac:spMkLst>
            <pc:docMk/>
            <pc:sldMk cId="3079420581" sldId="267"/>
            <ac:spMk id="5" creationId="{4E21317B-4A22-45D4-98E8-5B4B92E0EEBF}"/>
          </ac:spMkLst>
        </pc:spChg>
        <pc:picChg chg="add mod">
          <ac:chgData name="Michael Karl Hinterdorfer" userId="c276cb87-832b-4bf2-ac0b-472e4dcf06a7" providerId="ADAL" clId="{7EE33C7E-281C-4DCE-A251-5D3CBB8E23C5}" dt="2019-03-04T11:15:05.379" v="855" actId="14100"/>
          <ac:picMkLst>
            <pc:docMk/>
            <pc:sldMk cId="3079420581" sldId="267"/>
            <ac:picMk id="6" creationId="{4BEB9172-06E2-4760-97D1-7B096B48E3E5}"/>
          </ac:picMkLst>
        </pc:picChg>
        <pc:picChg chg="add mod">
          <ac:chgData name="Michael Karl Hinterdorfer" userId="c276cb87-832b-4bf2-ac0b-472e4dcf06a7" providerId="ADAL" clId="{7EE33C7E-281C-4DCE-A251-5D3CBB8E23C5}" dt="2019-03-04T11:15:31.929" v="868" actId="1076"/>
          <ac:picMkLst>
            <pc:docMk/>
            <pc:sldMk cId="3079420581" sldId="267"/>
            <ac:picMk id="7" creationId="{3E4694C0-7012-4642-96EE-2703A526A32C}"/>
          </ac:picMkLst>
        </pc:picChg>
      </pc:sldChg>
      <pc:sldChg chg="addSp delSp modSp add">
        <pc:chgData name="Michael Karl Hinterdorfer" userId="c276cb87-832b-4bf2-ac0b-472e4dcf06a7" providerId="ADAL" clId="{7EE33C7E-281C-4DCE-A251-5D3CBB8E23C5}" dt="2019-03-04T11:18:50.699" v="1121" actId="20577"/>
        <pc:sldMkLst>
          <pc:docMk/>
          <pc:sldMk cId="3073088433" sldId="268"/>
        </pc:sldMkLst>
        <pc:spChg chg="del">
          <ac:chgData name="Michael Karl Hinterdorfer" userId="c276cb87-832b-4bf2-ac0b-472e4dcf06a7" providerId="ADAL" clId="{7EE33C7E-281C-4DCE-A251-5D3CBB8E23C5}" dt="2019-03-04T11:17:55.784" v="870"/>
          <ac:spMkLst>
            <pc:docMk/>
            <pc:sldMk cId="3073088433" sldId="268"/>
            <ac:spMk id="2" creationId="{DB1AF8A4-D3CC-4D37-950D-10D104EC7014}"/>
          </ac:spMkLst>
        </pc:spChg>
        <pc:spChg chg="del">
          <ac:chgData name="Michael Karl Hinterdorfer" userId="c276cb87-832b-4bf2-ac0b-472e4dcf06a7" providerId="ADAL" clId="{7EE33C7E-281C-4DCE-A251-5D3CBB8E23C5}" dt="2019-03-04T11:17:55.784" v="870"/>
          <ac:spMkLst>
            <pc:docMk/>
            <pc:sldMk cId="3073088433" sldId="268"/>
            <ac:spMk id="3" creationId="{844E449A-B6A7-4ACD-A0DA-A8E5B2E99858}"/>
          </ac:spMkLst>
        </pc:spChg>
        <pc:spChg chg="del">
          <ac:chgData name="Michael Karl Hinterdorfer" userId="c276cb87-832b-4bf2-ac0b-472e4dcf06a7" providerId="ADAL" clId="{7EE33C7E-281C-4DCE-A251-5D3CBB8E23C5}" dt="2019-03-04T11:17:55.784" v="870"/>
          <ac:spMkLst>
            <pc:docMk/>
            <pc:sldMk cId="3073088433" sldId="268"/>
            <ac:spMk id="4" creationId="{4124FEE5-1357-432F-AAD2-E79B837FB46E}"/>
          </ac:spMkLst>
        </pc:spChg>
        <pc:spChg chg="add mod">
          <ac:chgData name="Michael Karl Hinterdorfer" userId="c276cb87-832b-4bf2-ac0b-472e4dcf06a7" providerId="ADAL" clId="{7EE33C7E-281C-4DCE-A251-5D3CBB8E23C5}" dt="2019-03-04T11:18:08.409" v="942" actId="20577"/>
          <ac:spMkLst>
            <pc:docMk/>
            <pc:sldMk cId="3073088433" sldId="268"/>
            <ac:spMk id="5" creationId="{473255BE-135D-45DA-AAB9-040FF72041C0}"/>
          </ac:spMkLst>
        </pc:spChg>
        <pc:spChg chg="add mod">
          <ac:chgData name="Michael Karl Hinterdorfer" userId="c276cb87-832b-4bf2-ac0b-472e4dcf06a7" providerId="ADAL" clId="{7EE33C7E-281C-4DCE-A251-5D3CBB8E23C5}" dt="2019-03-04T11:18:50.699" v="1121" actId="20577"/>
          <ac:spMkLst>
            <pc:docMk/>
            <pc:sldMk cId="3073088433" sldId="268"/>
            <ac:spMk id="6" creationId="{5EA910BC-4085-4BEE-BABC-2D2D930D94FD}"/>
          </ac:spMkLst>
        </pc:spChg>
      </pc:sldChg>
      <pc:sldChg chg="addSp delSp modSp add">
        <pc:chgData name="Michael Karl Hinterdorfer" userId="c276cb87-832b-4bf2-ac0b-472e4dcf06a7" providerId="ADAL" clId="{7EE33C7E-281C-4DCE-A251-5D3CBB8E23C5}" dt="2019-03-04T11:23:44.184" v="1202" actId="1076"/>
        <pc:sldMkLst>
          <pc:docMk/>
          <pc:sldMk cId="3064503532" sldId="269"/>
        </pc:sldMkLst>
        <pc:spChg chg="mod">
          <ac:chgData name="Michael Karl Hinterdorfer" userId="c276cb87-832b-4bf2-ac0b-472e4dcf06a7" providerId="ADAL" clId="{7EE33C7E-281C-4DCE-A251-5D3CBB8E23C5}" dt="2019-03-04T11:23:21.499" v="1198" actId="20577"/>
          <ac:spMkLst>
            <pc:docMk/>
            <pc:sldMk cId="3064503532" sldId="269"/>
            <ac:spMk id="2" creationId="{5AD056DA-A14E-4E8C-911E-8AF1FB5AD811}"/>
          </ac:spMkLst>
        </pc:spChg>
        <pc:spChg chg="del">
          <ac:chgData name="Michael Karl Hinterdorfer" userId="c276cb87-832b-4bf2-ac0b-472e4dcf06a7" providerId="ADAL" clId="{7EE33C7E-281C-4DCE-A251-5D3CBB8E23C5}" dt="2019-03-04T11:23:35.484" v="1199"/>
          <ac:spMkLst>
            <pc:docMk/>
            <pc:sldMk cId="3064503532" sldId="269"/>
            <ac:spMk id="3" creationId="{37117715-3E76-4B6E-94D2-08495B449B45}"/>
          </ac:spMkLst>
        </pc:spChg>
        <pc:picChg chg="add mod">
          <ac:chgData name="Michael Karl Hinterdorfer" userId="c276cb87-832b-4bf2-ac0b-472e4dcf06a7" providerId="ADAL" clId="{7EE33C7E-281C-4DCE-A251-5D3CBB8E23C5}" dt="2019-03-04T11:23:44.184" v="1202" actId="1076"/>
          <ac:picMkLst>
            <pc:docMk/>
            <pc:sldMk cId="3064503532" sldId="269"/>
            <ac:picMk id="4" creationId="{09B47798-F480-4F88-9DE5-D3F32FF9A9FB}"/>
          </ac:picMkLst>
        </pc:picChg>
      </pc:sldChg>
      <pc:sldChg chg="modSp add">
        <pc:chgData name="Michael Karl Hinterdorfer" userId="c276cb87-832b-4bf2-ac0b-472e4dcf06a7" providerId="ADAL" clId="{7EE33C7E-281C-4DCE-A251-5D3CBB8E23C5}" dt="2019-03-04T19:32:22.154" v="2659" actId="20577"/>
        <pc:sldMkLst>
          <pc:docMk/>
          <pc:sldMk cId="2529328840" sldId="270"/>
        </pc:sldMkLst>
        <pc:spChg chg="mod">
          <ac:chgData name="Michael Karl Hinterdorfer" userId="c276cb87-832b-4bf2-ac0b-472e4dcf06a7" providerId="ADAL" clId="{7EE33C7E-281C-4DCE-A251-5D3CBB8E23C5}" dt="2019-03-04T11:24:23.019" v="1278" actId="20577"/>
          <ac:spMkLst>
            <pc:docMk/>
            <pc:sldMk cId="2529328840" sldId="270"/>
            <ac:spMk id="2" creationId="{B66E8AA1-3473-4432-9C7A-DE8295F5A19D}"/>
          </ac:spMkLst>
        </pc:spChg>
        <pc:spChg chg="mod">
          <ac:chgData name="Michael Karl Hinterdorfer" userId="c276cb87-832b-4bf2-ac0b-472e4dcf06a7" providerId="ADAL" clId="{7EE33C7E-281C-4DCE-A251-5D3CBB8E23C5}" dt="2019-03-04T19:32:22.154" v="2659" actId="20577"/>
          <ac:spMkLst>
            <pc:docMk/>
            <pc:sldMk cId="2529328840" sldId="270"/>
            <ac:spMk id="3" creationId="{DC9B497F-A054-4C4D-AAF4-A63BB95CA440}"/>
          </ac:spMkLst>
        </pc:spChg>
      </pc:sldChg>
      <pc:sldChg chg="addSp delSp modSp add">
        <pc:chgData name="Michael Karl Hinterdorfer" userId="c276cb87-832b-4bf2-ac0b-472e4dcf06a7" providerId="ADAL" clId="{7EE33C7E-281C-4DCE-A251-5D3CBB8E23C5}" dt="2019-03-04T11:28:46.340" v="1638" actId="14100"/>
        <pc:sldMkLst>
          <pc:docMk/>
          <pc:sldMk cId="713368881" sldId="271"/>
        </pc:sldMkLst>
        <pc:spChg chg="del">
          <ac:chgData name="Michael Karl Hinterdorfer" userId="c276cb87-832b-4bf2-ac0b-472e4dcf06a7" providerId="ADAL" clId="{7EE33C7E-281C-4DCE-A251-5D3CBB8E23C5}" dt="2019-03-04T11:28:41.782" v="1636"/>
          <ac:spMkLst>
            <pc:docMk/>
            <pc:sldMk cId="713368881" sldId="271"/>
            <ac:spMk id="3" creationId="{1B2BB1FA-BFAC-437D-81D6-823D4550F785}"/>
          </ac:spMkLst>
        </pc:spChg>
        <pc:picChg chg="add mod">
          <ac:chgData name="Michael Karl Hinterdorfer" userId="c276cb87-832b-4bf2-ac0b-472e4dcf06a7" providerId="ADAL" clId="{7EE33C7E-281C-4DCE-A251-5D3CBB8E23C5}" dt="2019-03-04T11:28:46.340" v="1638" actId="14100"/>
          <ac:picMkLst>
            <pc:docMk/>
            <pc:sldMk cId="713368881" sldId="271"/>
            <ac:picMk id="4" creationId="{E9AC81E5-5F67-44F2-BE4E-348C8646798F}"/>
          </ac:picMkLst>
        </pc:picChg>
      </pc:sldChg>
      <pc:sldChg chg="addSp delSp modSp add">
        <pc:chgData name="Michael Karl Hinterdorfer" userId="c276cb87-832b-4bf2-ac0b-472e4dcf06a7" providerId="ADAL" clId="{7EE33C7E-281C-4DCE-A251-5D3CBB8E23C5}" dt="2019-03-04T11:29:04.704" v="1640"/>
        <pc:sldMkLst>
          <pc:docMk/>
          <pc:sldMk cId="4053638349" sldId="272"/>
        </pc:sldMkLst>
        <pc:spChg chg="del">
          <ac:chgData name="Michael Karl Hinterdorfer" userId="c276cb87-832b-4bf2-ac0b-472e4dcf06a7" providerId="ADAL" clId="{7EE33C7E-281C-4DCE-A251-5D3CBB8E23C5}" dt="2019-03-04T11:29:04.704" v="1640"/>
          <ac:spMkLst>
            <pc:docMk/>
            <pc:sldMk cId="4053638349" sldId="272"/>
            <ac:spMk id="3" creationId="{0B8BCF34-7A52-427A-84E5-6C8D536DDABA}"/>
          </ac:spMkLst>
        </pc:spChg>
        <pc:picChg chg="add mod">
          <ac:chgData name="Michael Karl Hinterdorfer" userId="c276cb87-832b-4bf2-ac0b-472e4dcf06a7" providerId="ADAL" clId="{7EE33C7E-281C-4DCE-A251-5D3CBB8E23C5}" dt="2019-03-04T11:29:04.704" v="1640"/>
          <ac:picMkLst>
            <pc:docMk/>
            <pc:sldMk cId="4053638349" sldId="272"/>
            <ac:picMk id="4" creationId="{011237CE-330F-47D1-A676-86EEE547E8D9}"/>
          </ac:picMkLst>
        </pc:picChg>
      </pc:sldChg>
      <pc:sldChg chg="modSp add">
        <pc:chgData name="Michael Karl Hinterdorfer" userId="c276cb87-832b-4bf2-ac0b-472e4dcf06a7" providerId="ADAL" clId="{7EE33C7E-281C-4DCE-A251-5D3CBB8E23C5}" dt="2019-03-04T19:34:45.604" v="2667" actId="20577"/>
        <pc:sldMkLst>
          <pc:docMk/>
          <pc:sldMk cId="1431690073" sldId="273"/>
        </pc:sldMkLst>
        <pc:spChg chg="mod">
          <ac:chgData name="Michael Karl Hinterdorfer" userId="c276cb87-832b-4bf2-ac0b-472e4dcf06a7" providerId="ADAL" clId="{7EE33C7E-281C-4DCE-A251-5D3CBB8E23C5}" dt="2019-03-04T11:31:03.075" v="1685" actId="20577"/>
          <ac:spMkLst>
            <pc:docMk/>
            <pc:sldMk cId="1431690073" sldId="273"/>
            <ac:spMk id="2" creationId="{9ED236E3-D080-47B1-9A0E-F5E8C28D0A2A}"/>
          </ac:spMkLst>
        </pc:spChg>
        <pc:spChg chg="mod">
          <ac:chgData name="Michael Karl Hinterdorfer" userId="c276cb87-832b-4bf2-ac0b-472e4dcf06a7" providerId="ADAL" clId="{7EE33C7E-281C-4DCE-A251-5D3CBB8E23C5}" dt="2019-03-04T19:34:45.604" v="2667" actId="20577"/>
          <ac:spMkLst>
            <pc:docMk/>
            <pc:sldMk cId="1431690073" sldId="273"/>
            <ac:spMk id="3" creationId="{EB390A85-1462-49FA-AD85-DEC86FF707B9}"/>
          </ac:spMkLst>
        </pc:spChg>
      </pc:sldChg>
      <pc:sldChg chg="addSp delSp modSp add">
        <pc:chgData name="Michael Karl Hinterdorfer" userId="c276cb87-832b-4bf2-ac0b-472e4dcf06a7" providerId="ADAL" clId="{7EE33C7E-281C-4DCE-A251-5D3CBB8E23C5}" dt="2019-03-04T12:00:24.547" v="2065" actId="1076"/>
        <pc:sldMkLst>
          <pc:docMk/>
          <pc:sldMk cId="3836284839" sldId="274"/>
        </pc:sldMkLst>
        <pc:spChg chg="mod">
          <ac:chgData name="Michael Karl Hinterdorfer" userId="c276cb87-832b-4bf2-ac0b-472e4dcf06a7" providerId="ADAL" clId="{7EE33C7E-281C-4DCE-A251-5D3CBB8E23C5}" dt="2019-03-04T11:32:55.110" v="2056" actId="20577"/>
          <ac:spMkLst>
            <pc:docMk/>
            <pc:sldMk cId="3836284839" sldId="274"/>
            <ac:spMk id="2" creationId="{CA52C070-7499-4FC3-8302-C3C8B8D83510}"/>
          </ac:spMkLst>
        </pc:spChg>
        <pc:spChg chg="del">
          <ac:chgData name="Michael Karl Hinterdorfer" userId="c276cb87-832b-4bf2-ac0b-472e4dcf06a7" providerId="ADAL" clId="{7EE33C7E-281C-4DCE-A251-5D3CBB8E23C5}" dt="2019-03-04T11:33:15.320" v="2057"/>
          <ac:spMkLst>
            <pc:docMk/>
            <pc:sldMk cId="3836284839" sldId="274"/>
            <ac:spMk id="3" creationId="{856A544F-430B-41ED-ADBD-5AFAF31223BE}"/>
          </ac:spMkLst>
        </pc:spChg>
        <pc:picChg chg="add mod">
          <ac:chgData name="Michael Karl Hinterdorfer" userId="c276cb87-832b-4bf2-ac0b-472e4dcf06a7" providerId="ADAL" clId="{7EE33C7E-281C-4DCE-A251-5D3CBB8E23C5}" dt="2019-03-04T11:33:19.060" v="2059" actId="14100"/>
          <ac:picMkLst>
            <pc:docMk/>
            <pc:sldMk cId="3836284839" sldId="274"/>
            <ac:picMk id="4" creationId="{DC3D8EB6-027D-4643-BC8E-9704FC19760C}"/>
          </ac:picMkLst>
        </pc:picChg>
        <pc:picChg chg="add mod">
          <ac:chgData name="Michael Karl Hinterdorfer" userId="c276cb87-832b-4bf2-ac0b-472e4dcf06a7" providerId="ADAL" clId="{7EE33C7E-281C-4DCE-A251-5D3CBB8E23C5}" dt="2019-03-04T11:33:38.410" v="2062" actId="1076"/>
          <ac:picMkLst>
            <pc:docMk/>
            <pc:sldMk cId="3836284839" sldId="274"/>
            <ac:picMk id="5" creationId="{E4C5134E-17E3-4C40-A80F-06F2F8545611}"/>
          </ac:picMkLst>
        </pc:picChg>
        <pc:picChg chg="add mod">
          <ac:chgData name="Michael Karl Hinterdorfer" userId="c276cb87-832b-4bf2-ac0b-472e4dcf06a7" providerId="ADAL" clId="{7EE33C7E-281C-4DCE-A251-5D3CBB8E23C5}" dt="2019-03-04T12:00:24.547" v="2065" actId="1076"/>
          <ac:picMkLst>
            <pc:docMk/>
            <pc:sldMk cId="3836284839" sldId="274"/>
            <ac:picMk id="6" creationId="{EBE5009F-8B70-4AE2-9409-A301864F0887}"/>
          </ac:picMkLst>
        </pc:picChg>
      </pc:sldChg>
      <pc:sldChg chg="addSp modSp add">
        <pc:chgData name="Michael Karl Hinterdorfer" userId="c276cb87-832b-4bf2-ac0b-472e4dcf06a7" providerId="ADAL" clId="{7EE33C7E-281C-4DCE-A251-5D3CBB8E23C5}" dt="2019-03-04T12:52:16.139" v="2139" actId="1076"/>
        <pc:sldMkLst>
          <pc:docMk/>
          <pc:sldMk cId="204642290" sldId="275"/>
        </pc:sldMkLst>
        <pc:spChg chg="mod">
          <ac:chgData name="Michael Karl Hinterdorfer" userId="c276cb87-832b-4bf2-ac0b-472e4dcf06a7" providerId="ADAL" clId="{7EE33C7E-281C-4DCE-A251-5D3CBB8E23C5}" dt="2019-03-04T12:50:55.981" v="2128" actId="20577"/>
          <ac:spMkLst>
            <pc:docMk/>
            <pc:sldMk cId="204642290" sldId="275"/>
            <ac:spMk id="2" creationId="{0B171DC9-2513-47E4-AABB-C7A201434610}"/>
          </ac:spMkLst>
        </pc:spChg>
        <pc:picChg chg="add mod">
          <ac:chgData name="Michael Karl Hinterdorfer" userId="c276cb87-832b-4bf2-ac0b-472e4dcf06a7" providerId="ADAL" clId="{7EE33C7E-281C-4DCE-A251-5D3CBB8E23C5}" dt="2019-03-04T12:51:15.578" v="2130" actId="1076"/>
          <ac:picMkLst>
            <pc:docMk/>
            <pc:sldMk cId="204642290" sldId="275"/>
            <ac:picMk id="4" creationId="{58305572-1978-4476-AF7C-ADBAFC1A31DE}"/>
          </ac:picMkLst>
        </pc:picChg>
        <pc:picChg chg="add mod">
          <ac:chgData name="Michael Karl Hinterdorfer" userId="c276cb87-832b-4bf2-ac0b-472e4dcf06a7" providerId="ADAL" clId="{7EE33C7E-281C-4DCE-A251-5D3CBB8E23C5}" dt="2019-03-04T12:51:50.064" v="2133" actId="14100"/>
          <ac:picMkLst>
            <pc:docMk/>
            <pc:sldMk cId="204642290" sldId="275"/>
            <ac:picMk id="5" creationId="{0F7B3D29-083B-49D8-8165-92E1760E3648}"/>
          </ac:picMkLst>
        </pc:picChg>
        <pc:picChg chg="add mod">
          <ac:chgData name="Michael Karl Hinterdorfer" userId="c276cb87-832b-4bf2-ac0b-472e4dcf06a7" providerId="ADAL" clId="{7EE33C7E-281C-4DCE-A251-5D3CBB8E23C5}" dt="2019-03-04T12:51:56.192" v="2136" actId="14100"/>
          <ac:picMkLst>
            <pc:docMk/>
            <pc:sldMk cId="204642290" sldId="275"/>
            <ac:picMk id="6" creationId="{EAECD1F8-12CE-43E2-9ABB-A5AE710BAD50}"/>
          </ac:picMkLst>
        </pc:picChg>
        <pc:picChg chg="add mod">
          <ac:chgData name="Michael Karl Hinterdorfer" userId="c276cb87-832b-4bf2-ac0b-472e4dcf06a7" providerId="ADAL" clId="{7EE33C7E-281C-4DCE-A251-5D3CBB8E23C5}" dt="2019-03-04T12:52:16.139" v="2139" actId="1076"/>
          <ac:picMkLst>
            <pc:docMk/>
            <pc:sldMk cId="204642290" sldId="275"/>
            <ac:picMk id="7" creationId="{932FCA9D-6079-442B-8B9C-8DDA195F3042}"/>
          </ac:picMkLst>
        </pc:picChg>
      </pc:sldChg>
      <pc:sldChg chg="addSp delSp modSp add">
        <pc:chgData name="Michael Karl Hinterdorfer" userId="c276cb87-832b-4bf2-ac0b-472e4dcf06a7" providerId="ADAL" clId="{7EE33C7E-281C-4DCE-A251-5D3CBB8E23C5}" dt="2019-03-04T12:53:19.867" v="2157" actId="14100"/>
        <pc:sldMkLst>
          <pc:docMk/>
          <pc:sldMk cId="3043504701" sldId="276"/>
        </pc:sldMkLst>
        <pc:spChg chg="mod">
          <ac:chgData name="Michael Karl Hinterdorfer" userId="c276cb87-832b-4bf2-ac0b-472e4dcf06a7" providerId="ADAL" clId="{7EE33C7E-281C-4DCE-A251-5D3CBB8E23C5}" dt="2019-03-04T12:52:55.197" v="2154" actId="20577"/>
          <ac:spMkLst>
            <pc:docMk/>
            <pc:sldMk cId="3043504701" sldId="276"/>
            <ac:spMk id="2" creationId="{E7D4EF8C-1BCC-4662-A445-5F45B1C3644D}"/>
          </ac:spMkLst>
        </pc:spChg>
        <pc:spChg chg="del">
          <ac:chgData name="Michael Karl Hinterdorfer" userId="c276cb87-832b-4bf2-ac0b-472e4dcf06a7" providerId="ADAL" clId="{7EE33C7E-281C-4DCE-A251-5D3CBB8E23C5}" dt="2019-03-04T12:53:13.720" v="2155"/>
          <ac:spMkLst>
            <pc:docMk/>
            <pc:sldMk cId="3043504701" sldId="276"/>
            <ac:spMk id="3" creationId="{0BD96F2B-1D81-4228-8A3B-1BA796957916}"/>
          </ac:spMkLst>
        </pc:spChg>
        <pc:picChg chg="add mod">
          <ac:chgData name="Michael Karl Hinterdorfer" userId="c276cb87-832b-4bf2-ac0b-472e4dcf06a7" providerId="ADAL" clId="{7EE33C7E-281C-4DCE-A251-5D3CBB8E23C5}" dt="2019-03-04T12:53:19.867" v="2157" actId="14100"/>
          <ac:picMkLst>
            <pc:docMk/>
            <pc:sldMk cId="3043504701" sldId="276"/>
            <ac:picMk id="4" creationId="{0AC58936-DA39-45AA-B099-C8A162C48DB7}"/>
          </ac:picMkLst>
        </pc:picChg>
      </pc:sldChg>
      <pc:sldChg chg="addSp modSp add">
        <pc:chgData name="Michael Karl Hinterdorfer" userId="c276cb87-832b-4bf2-ac0b-472e4dcf06a7" providerId="ADAL" clId="{7EE33C7E-281C-4DCE-A251-5D3CBB8E23C5}" dt="2019-03-04T12:55:04.733" v="2451" actId="1076"/>
        <pc:sldMkLst>
          <pc:docMk/>
          <pc:sldMk cId="4267636938" sldId="277"/>
        </pc:sldMkLst>
        <pc:spChg chg="mod">
          <ac:chgData name="Michael Karl Hinterdorfer" userId="c276cb87-832b-4bf2-ac0b-472e4dcf06a7" providerId="ADAL" clId="{7EE33C7E-281C-4DCE-A251-5D3CBB8E23C5}" dt="2019-03-04T12:53:44.097" v="2195" actId="20577"/>
          <ac:spMkLst>
            <pc:docMk/>
            <pc:sldMk cId="4267636938" sldId="277"/>
            <ac:spMk id="2" creationId="{547A761F-B7AC-4A35-B567-9F0D6B6D59BF}"/>
          </ac:spMkLst>
        </pc:spChg>
        <pc:spChg chg="mod">
          <ac:chgData name="Michael Karl Hinterdorfer" userId="c276cb87-832b-4bf2-ac0b-472e4dcf06a7" providerId="ADAL" clId="{7EE33C7E-281C-4DCE-A251-5D3CBB8E23C5}" dt="2019-03-04T12:54:37.952" v="2448" actId="20577"/>
          <ac:spMkLst>
            <pc:docMk/>
            <pc:sldMk cId="4267636938" sldId="277"/>
            <ac:spMk id="3" creationId="{05C0AF7F-0D6A-4F2D-933F-237D84FC4976}"/>
          </ac:spMkLst>
        </pc:spChg>
        <pc:picChg chg="add mod">
          <ac:chgData name="Michael Karl Hinterdorfer" userId="c276cb87-832b-4bf2-ac0b-472e4dcf06a7" providerId="ADAL" clId="{7EE33C7E-281C-4DCE-A251-5D3CBB8E23C5}" dt="2019-03-04T12:55:04.733" v="2451" actId="1076"/>
          <ac:picMkLst>
            <pc:docMk/>
            <pc:sldMk cId="4267636938" sldId="277"/>
            <ac:picMk id="4" creationId="{01D912AE-9006-4214-A67F-487D746F226D}"/>
          </ac:picMkLst>
        </pc:picChg>
      </pc:sldChg>
      <pc:sldChg chg="modSp add del">
        <pc:chgData name="Michael Karl Hinterdorfer" userId="c276cb87-832b-4bf2-ac0b-472e4dcf06a7" providerId="ADAL" clId="{7EE33C7E-281C-4DCE-A251-5D3CBB8E23C5}" dt="2019-03-04T12:55:48.118" v="2465" actId="2696"/>
        <pc:sldMkLst>
          <pc:docMk/>
          <pc:sldMk cId="1752000007" sldId="278"/>
        </pc:sldMkLst>
        <pc:spChg chg="mod">
          <ac:chgData name="Michael Karl Hinterdorfer" userId="c276cb87-832b-4bf2-ac0b-472e4dcf06a7" providerId="ADAL" clId="{7EE33C7E-281C-4DCE-A251-5D3CBB8E23C5}" dt="2019-03-04T12:55:45.978" v="2464" actId="20577"/>
          <ac:spMkLst>
            <pc:docMk/>
            <pc:sldMk cId="1752000007" sldId="278"/>
            <ac:spMk id="2" creationId="{172CA69F-6F9D-4D94-88C9-CE3512827A27}"/>
          </ac:spMkLst>
        </pc:spChg>
      </pc:sldChg>
      <pc:sldChg chg="modNotesTx">
        <pc:chgData name="Michael Karl Hinterdorfer" userId="c276cb87-832b-4bf2-ac0b-472e4dcf06a7" providerId="ADAL" clId="{7EE33C7E-281C-4DCE-A251-5D3CBB8E23C5}" dt="2019-03-04T19:47:18.990" v="3028" actId="20577"/>
        <pc:sldMkLst>
          <pc:docMk/>
          <pc:sldMk cId="4001873998" sldId="278"/>
        </pc:sldMkLst>
      </pc:sldChg>
      <pc:sldChg chg="modNotesTx">
        <pc:chgData name="Michael Karl Hinterdorfer" userId="c276cb87-832b-4bf2-ac0b-472e4dcf06a7" providerId="ADAL" clId="{7EE33C7E-281C-4DCE-A251-5D3CBB8E23C5}" dt="2019-03-04T19:47:29.509" v="3067" actId="20577"/>
        <pc:sldMkLst>
          <pc:docMk/>
          <pc:sldMk cId="888768810" sldId="281"/>
        </pc:sldMkLst>
      </pc:sldChg>
      <pc:sldChg chg="modNotesTx">
        <pc:chgData name="Michael Karl Hinterdorfer" userId="c276cb87-832b-4bf2-ac0b-472e4dcf06a7" providerId="ADAL" clId="{7EE33C7E-281C-4DCE-A251-5D3CBB8E23C5}" dt="2019-03-04T19:48:55.014" v="3507" actId="20577"/>
        <pc:sldMkLst>
          <pc:docMk/>
          <pc:sldMk cId="1317130372"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1CC5C-1206-4389-9EFC-4CA80AC0D298}" type="datetimeFigureOut">
              <a:rPr lang="de-AT" smtClean="0"/>
              <a:t>04.03.2019</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8713-93F5-4EC8-AF83-4543E9DCF05D}" type="slidenum">
              <a:rPr lang="de-AT" smtClean="0"/>
              <a:t>‹#›</a:t>
            </a:fld>
            <a:endParaRPr lang="de-AT"/>
          </a:p>
        </p:txBody>
      </p:sp>
    </p:spTree>
    <p:extLst>
      <p:ext uri="{BB962C8B-B14F-4D97-AF65-F5344CB8AC3E}">
        <p14:creationId xmlns:p14="http://schemas.microsoft.com/office/powerpoint/2010/main" val="62020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n-lt"/>
                <a:ea typeface="+mn-ea"/>
                <a:cs typeface="+mn-cs"/>
              </a:rPr>
              <a:t>Wie man den Herstellungsprozess von der konkreten Implementierung trennt und wie man die Erweiterbarkeit, Austauschbarkeit und Flexibilität seiner Software massiv erhöht möchte ich euch heute anhand des Factory Method Design Patterns erklären.</a:t>
            </a:r>
            <a:endParaRPr lang="de-AT" dirty="0"/>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1</a:t>
            </a:fld>
            <a:endParaRPr lang="de-AT"/>
          </a:p>
        </p:txBody>
      </p:sp>
    </p:spTree>
    <p:extLst>
      <p:ext uri="{BB962C8B-B14F-4D97-AF65-F5344CB8AC3E}">
        <p14:creationId xmlns:p14="http://schemas.microsoft.com/office/powerpoint/2010/main" val="194162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21</a:t>
            </a:fld>
            <a:endParaRPr lang="de-AT"/>
          </a:p>
        </p:txBody>
      </p:sp>
    </p:spTree>
    <p:extLst>
      <p:ext uri="{BB962C8B-B14F-4D97-AF65-F5344CB8AC3E}">
        <p14:creationId xmlns:p14="http://schemas.microsoft.com/office/powerpoint/2010/main" val="347779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Hier zeigt sich die Entsprechung der beiden </a:t>
            </a:r>
            <a:r>
              <a:rPr lang="de-AT" dirty="0" err="1"/>
              <a:t>Vererbungshierachien</a:t>
            </a:r>
            <a:r>
              <a:rPr lang="de-AT" dirty="0"/>
              <a:t> von </a:t>
            </a:r>
            <a:r>
              <a:rPr lang="de-AT" dirty="0" err="1"/>
              <a:t>Program</a:t>
            </a:r>
            <a:r>
              <a:rPr lang="de-AT" dirty="0"/>
              <a:t> und Softwareshop: Der abstrakte Softwareshop kennt nur das ebenso abstrakte </a:t>
            </a:r>
            <a:r>
              <a:rPr lang="de-AT" dirty="0" err="1"/>
              <a:t>Officeprogram</a:t>
            </a:r>
            <a:r>
              <a:rPr lang="de-AT" dirty="0"/>
              <a:t>. Die konkreten Subklassen kennen hingegen die konkreten Programme.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34</a:t>
            </a:fld>
            <a:endParaRPr lang="de-AT"/>
          </a:p>
        </p:txBody>
      </p:sp>
    </p:spTree>
    <p:extLst>
      <p:ext uri="{BB962C8B-B14F-4D97-AF65-F5344CB8AC3E}">
        <p14:creationId xmlns:p14="http://schemas.microsoft.com/office/powerpoint/2010/main" val="1730717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35</a:t>
            </a:fld>
            <a:endParaRPr lang="de-AT"/>
          </a:p>
        </p:txBody>
      </p:sp>
    </p:spTree>
    <p:extLst>
      <p:ext uri="{BB962C8B-B14F-4D97-AF65-F5344CB8AC3E}">
        <p14:creationId xmlns:p14="http://schemas.microsoft.com/office/powerpoint/2010/main" val="151595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36</a:t>
            </a:fld>
            <a:endParaRPr lang="de-AT"/>
          </a:p>
        </p:txBody>
      </p:sp>
    </p:spTree>
    <p:extLst>
      <p:ext uri="{BB962C8B-B14F-4D97-AF65-F5344CB8AC3E}">
        <p14:creationId xmlns:p14="http://schemas.microsoft.com/office/powerpoint/2010/main" val="383433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37</a:t>
            </a:fld>
            <a:endParaRPr lang="de-AT"/>
          </a:p>
        </p:txBody>
      </p:sp>
    </p:spTree>
    <p:extLst>
      <p:ext uri="{BB962C8B-B14F-4D97-AF65-F5344CB8AC3E}">
        <p14:creationId xmlns:p14="http://schemas.microsoft.com/office/powerpoint/2010/main" val="274996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n-lt"/>
                <a:ea typeface="+mn-ea"/>
                <a:cs typeface="+mn-cs"/>
              </a:rPr>
              <a:t>Wie man den Herstellungsprozess von der konkreten Implementierung trennt und wie man die Erweiterbarkeit, Austauschbarkeit und Flexibilität seiner Software massiv erhöht möchte ich euch heute anhand des Factory Method Design Patterns erklären.</a:t>
            </a:r>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a:t>
            </a:fld>
            <a:endParaRPr lang="de-AT"/>
          </a:p>
        </p:txBody>
      </p:sp>
    </p:spTree>
    <p:extLst>
      <p:ext uri="{BB962C8B-B14F-4D97-AF65-F5344CB8AC3E}">
        <p14:creationId xmlns:p14="http://schemas.microsoft.com/office/powerpoint/2010/main" val="102659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Die Definition aus dem Buch „</a:t>
            </a:r>
            <a:r>
              <a:rPr lang="en-GB" dirty="0"/>
              <a:t>Design Patterns, Elements of Reusable Object-Oriented Software” </a:t>
            </a:r>
            <a:r>
              <a:rPr lang="en-GB" dirty="0" err="1"/>
              <a:t>lautet</a:t>
            </a:r>
            <a:r>
              <a:rPr lang="en-GB" dirty="0"/>
              <a:t> </a:t>
            </a:r>
            <a:r>
              <a:rPr lang="en-GB" dirty="0" err="1"/>
              <a:t>wie</a:t>
            </a:r>
            <a:r>
              <a:rPr lang="en-GB" dirty="0"/>
              <a:t> </a:t>
            </a:r>
            <a:r>
              <a:rPr lang="en-GB" dirty="0" err="1"/>
              <a:t>folgt</a:t>
            </a:r>
            <a:r>
              <a:rPr lang="en-GB" dirty="0"/>
              <a:t>: </a:t>
            </a:r>
            <a:r>
              <a:rPr lang="de-AT" sz="1200" kern="1200" dirty="0">
                <a:solidFill>
                  <a:schemeClr val="bg1"/>
                </a:solidFill>
                <a:latin typeface="+mn-lt"/>
                <a:ea typeface="+mn-ea"/>
                <a:cs typeface="Circular Std Book" panose="020B0604020101020102" pitchFamily="34" charset="0"/>
              </a:rPr>
              <a:t>„Definiere eine Klassenschnittstelle zum Erzeugen eines Objekts, aber lasse Unterklassen entscheiden, welche Klasse instanziiert werden soll. Factory-Methods ermöglichen es einer Klasse, die Erzeugung von Objekten an Unterklassen zu delegieren.“</a:t>
            </a:r>
            <a:endParaRPr lang="en-GB" sz="1200" kern="1200" dirty="0">
              <a:solidFill>
                <a:schemeClr val="bg1"/>
              </a:solidFill>
              <a:latin typeface="+mn-lt"/>
              <a:ea typeface="+mn-ea"/>
              <a:cs typeface="Circular Std Book" panose="020B0604020101020102" pitchFamily="34" charset="0"/>
            </a:endParaRP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a:t>
            </a:fld>
            <a:endParaRPr lang="de-AT"/>
          </a:p>
        </p:txBody>
      </p:sp>
    </p:spTree>
    <p:extLst>
      <p:ext uri="{BB962C8B-B14F-4D97-AF65-F5344CB8AC3E}">
        <p14:creationId xmlns:p14="http://schemas.microsoft.com/office/powerpoint/2010/main" val="35091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Das Pattern hat folgende Eigenschaften: Es ermöglicht es den Client von der konkreten Instanziierung von Klassen zu entkoppeln. Außerdem trennt es die Objektverwaltung und die Objektherstellung. Dadurch ist es nicht mehr notwendig, anwendungsspezifische Klassen in den Code einzubinden. Der Code behandelt nur mehr die Schnittstellen.</a:t>
            </a:r>
          </a:p>
        </p:txBody>
      </p:sp>
      <p:sp>
        <p:nvSpPr>
          <p:cNvPr id="4" name="Slide Number Placeholder 3"/>
          <p:cNvSpPr>
            <a:spLocks noGrp="1"/>
          </p:cNvSpPr>
          <p:nvPr>
            <p:ph type="sldNum" sz="quarter" idx="5"/>
          </p:nvPr>
        </p:nvSpPr>
        <p:spPr/>
        <p:txBody>
          <a:bodyPr/>
          <a:lstStyle/>
          <a:p>
            <a:fld id="{2F0A8713-93F5-4EC8-AF83-4543E9DCF05D}" type="slidenum">
              <a:rPr lang="de-AT" smtClean="0"/>
              <a:t>4</a:t>
            </a:fld>
            <a:endParaRPr lang="de-AT"/>
          </a:p>
        </p:txBody>
      </p:sp>
    </p:spTree>
    <p:extLst>
      <p:ext uri="{BB962C8B-B14F-4D97-AF65-F5344CB8AC3E}">
        <p14:creationId xmlns:p14="http://schemas.microsoft.com/office/powerpoint/2010/main" val="420772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Aber wann wird das Pattern eingesetzt?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5</a:t>
            </a:fld>
            <a:endParaRPr lang="de-AT"/>
          </a:p>
        </p:txBody>
      </p:sp>
    </p:spTree>
    <p:extLst>
      <p:ext uri="{BB962C8B-B14F-4D97-AF65-F5344CB8AC3E}">
        <p14:creationId xmlns:p14="http://schemas.microsoft.com/office/powerpoint/2010/main" val="35389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Das Pattern findet Anwendung in folgenden Problemstellungen: Wenn eine Klasse die Klasse der Objekte, die sie erstellen muss, nicht vorhersehen kann.</a:t>
            </a:r>
          </a:p>
          <a:p>
            <a:r>
              <a:rPr lang="de-AT" dirty="0"/>
              <a:t>Oder wenn eine Klasse möchte, dass ihre Unterklassen die zu erstellenden Objekte definiert.</a:t>
            </a:r>
          </a:p>
          <a:p>
            <a:r>
              <a:rPr lang="de-AT" dirty="0"/>
              <a:t>Die letzte Problemstellung ist wenn Klassen die Verantwortung an eine  von mehreren Helfer-Unterklassen delegiert, und wissen möchte, welche Unterklasse der Delegierte ist.</a:t>
            </a:r>
          </a:p>
        </p:txBody>
      </p:sp>
      <p:sp>
        <p:nvSpPr>
          <p:cNvPr id="4" name="Slide Number Placeholder 3"/>
          <p:cNvSpPr>
            <a:spLocks noGrp="1"/>
          </p:cNvSpPr>
          <p:nvPr>
            <p:ph type="sldNum" sz="quarter" idx="5"/>
          </p:nvPr>
        </p:nvSpPr>
        <p:spPr/>
        <p:txBody>
          <a:bodyPr/>
          <a:lstStyle/>
          <a:p>
            <a:fld id="{2F0A8713-93F5-4EC8-AF83-4543E9DCF05D}" type="slidenum">
              <a:rPr lang="de-AT" smtClean="0"/>
              <a:t>6</a:t>
            </a:fld>
            <a:endParaRPr lang="de-AT"/>
          </a:p>
        </p:txBody>
      </p:sp>
    </p:spTree>
    <p:extLst>
      <p:ext uri="{BB962C8B-B14F-4D97-AF65-F5344CB8AC3E}">
        <p14:creationId xmlns:p14="http://schemas.microsoft.com/office/powerpoint/2010/main" val="64280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Ich möchte die Problemstellung Schritt für Schritt anhand eines Beispiels erklären.</a:t>
            </a:r>
          </a:p>
        </p:txBody>
      </p:sp>
      <p:sp>
        <p:nvSpPr>
          <p:cNvPr id="4" name="Slide Number Placeholder 3"/>
          <p:cNvSpPr>
            <a:spLocks noGrp="1"/>
          </p:cNvSpPr>
          <p:nvPr>
            <p:ph type="sldNum" sz="quarter" idx="5"/>
          </p:nvPr>
        </p:nvSpPr>
        <p:spPr/>
        <p:txBody>
          <a:bodyPr/>
          <a:lstStyle/>
          <a:p>
            <a:fld id="{2F0A8713-93F5-4EC8-AF83-4543E9DCF05D}" type="slidenum">
              <a:rPr lang="de-AT" smtClean="0"/>
              <a:t>7</a:t>
            </a:fld>
            <a:endParaRPr lang="de-AT"/>
          </a:p>
        </p:txBody>
      </p:sp>
    </p:spTree>
    <p:extLst>
      <p:ext uri="{BB962C8B-B14F-4D97-AF65-F5344CB8AC3E}">
        <p14:creationId xmlns:p14="http://schemas.microsoft.com/office/powerpoint/2010/main" val="1111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Kohäsion: </a:t>
            </a:r>
            <a:r>
              <a:rPr lang="de-AT" sz="1200" b="0" i="0" kern="1200" dirty="0">
                <a:solidFill>
                  <a:schemeClr val="tx1"/>
                </a:solidFill>
                <a:effectLst/>
                <a:latin typeface="+mn-lt"/>
                <a:ea typeface="+mn-ea"/>
                <a:cs typeface="+mn-cs"/>
              </a:rPr>
              <a:t>beschreibt wie gut eine Programmeinheit eine logische Aufgabe - In einem System mit starker Kohäsion ist jede Programmeinheit verantwortlich für genau eine wohldefinierte Aufgabe.</a:t>
            </a: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Geringe Kohäsion: Die Programminstanziierung und die weitere Verarbeitung werden zusammen durchgeführt.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Wiederverwendbarkeit: Was ist, wenn neue Klassen andere </a:t>
            </a:r>
            <a:r>
              <a:rPr lang="de-AT" dirty="0" err="1"/>
              <a:t>OfficeProgramme</a:t>
            </a:r>
            <a:r>
              <a:rPr lang="de-AT" dirty="0"/>
              <a:t> instanziieren wollen, den Verarbeitungscode allerdings wiederverwenden möchten?</a:t>
            </a:r>
          </a:p>
          <a:p>
            <a:endParaRPr lang="de-AT" dirty="0"/>
          </a:p>
          <a:p>
            <a:r>
              <a:rPr lang="de-AT" dirty="0"/>
              <a:t>Dazu das Offen/Geschlossen Prinzip:</a:t>
            </a:r>
          </a:p>
        </p:txBody>
      </p:sp>
      <p:sp>
        <p:nvSpPr>
          <p:cNvPr id="4" name="Slide Number Placeholder 3"/>
          <p:cNvSpPr>
            <a:spLocks noGrp="1"/>
          </p:cNvSpPr>
          <p:nvPr>
            <p:ph type="sldNum" sz="quarter" idx="5"/>
          </p:nvPr>
        </p:nvSpPr>
        <p:spPr/>
        <p:txBody>
          <a:bodyPr/>
          <a:lstStyle/>
          <a:p>
            <a:fld id="{2F0A8713-93F5-4EC8-AF83-4543E9DCF05D}" type="slidenum">
              <a:rPr lang="de-AT" smtClean="0"/>
              <a:t>10</a:t>
            </a:fld>
            <a:endParaRPr lang="de-AT"/>
          </a:p>
        </p:txBody>
      </p:sp>
    </p:spTree>
    <p:extLst>
      <p:ext uri="{BB962C8B-B14F-4D97-AF65-F5344CB8AC3E}">
        <p14:creationId xmlns:p14="http://schemas.microsoft.com/office/powerpoint/2010/main" val="127877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20</a:t>
            </a:fld>
            <a:endParaRPr lang="de-AT"/>
          </a:p>
        </p:txBody>
      </p:sp>
    </p:spTree>
    <p:extLst>
      <p:ext uri="{BB962C8B-B14F-4D97-AF65-F5344CB8AC3E}">
        <p14:creationId xmlns:p14="http://schemas.microsoft.com/office/powerpoint/2010/main" val="132174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F34-4E39-4596-A9BF-0817FD5F1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94945FAB-21F4-4982-9E0D-CB9543B16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571F2921-CB27-40DF-AD6B-67EA6069AC1F}"/>
              </a:ext>
            </a:extLst>
          </p:cNvPr>
          <p:cNvSpPr>
            <a:spLocks noGrp="1"/>
          </p:cNvSpPr>
          <p:nvPr>
            <p:ph type="dt" sz="half" idx="10"/>
          </p:nvPr>
        </p:nvSpPr>
        <p:spPr>
          <a:xfrm>
            <a:off x="838200" y="6356350"/>
            <a:ext cx="2743200" cy="365125"/>
          </a:xfrm>
          <a:prstGeom prst="rect">
            <a:avLst/>
          </a:prstGeom>
        </p:spPr>
        <p:txBody>
          <a:bodyPr/>
          <a:lstStyle/>
          <a:p>
            <a:fld id="{4D3CC639-11F5-4B3D-AC42-1E8E3FB6FA4C}" type="datetime1">
              <a:rPr lang="de-AT" smtClean="0"/>
              <a:t>04.03.2019</a:t>
            </a:fld>
            <a:endParaRPr lang="de-AT"/>
          </a:p>
        </p:txBody>
      </p:sp>
      <p:sp>
        <p:nvSpPr>
          <p:cNvPr id="5" name="Footer Placeholder 4">
            <a:extLst>
              <a:ext uri="{FF2B5EF4-FFF2-40B4-BE49-F238E27FC236}">
                <a16:creationId xmlns:a16="http://schemas.microsoft.com/office/drawing/2014/main" id="{B87996E7-AE06-4E01-9245-72240775DE32}"/>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0870451-4B2C-4CCA-8890-F09B68434ED0}"/>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9573100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60D-B64A-4CDF-B774-3BF3EC508B21}"/>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374D7DF8-03B8-476E-BDAC-ADB7243F25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B0BD949-B9DB-4A65-B749-B92442E496FE}"/>
              </a:ext>
            </a:extLst>
          </p:cNvPr>
          <p:cNvSpPr>
            <a:spLocks noGrp="1"/>
          </p:cNvSpPr>
          <p:nvPr>
            <p:ph type="dt" sz="half" idx="10"/>
          </p:nvPr>
        </p:nvSpPr>
        <p:spPr>
          <a:xfrm>
            <a:off x="838200" y="6356350"/>
            <a:ext cx="2743200" cy="365125"/>
          </a:xfrm>
          <a:prstGeom prst="rect">
            <a:avLst/>
          </a:prstGeom>
        </p:spPr>
        <p:txBody>
          <a:bodyPr/>
          <a:lstStyle/>
          <a:p>
            <a:fld id="{99F98B37-B671-4CB5-A178-6AB06F8B35D9}" type="datetime1">
              <a:rPr lang="de-AT" smtClean="0"/>
              <a:t>04.03.2019</a:t>
            </a:fld>
            <a:endParaRPr lang="de-AT"/>
          </a:p>
        </p:txBody>
      </p:sp>
      <p:sp>
        <p:nvSpPr>
          <p:cNvPr id="5" name="Footer Placeholder 4">
            <a:extLst>
              <a:ext uri="{FF2B5EF4-FFF2-40B4-BE49-F238E27FC236}">
                <a16:creationId xmlns:a16="http://schemas.microsoft.com/office/drawing/2014/main" id="{3A0A0E3F-5E2C-431C-B3F2-33B866C5FA55}"/>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55B1EF4-E796-460F-9E12-DDBB924B434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6814563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D50-6F68-4B3B-8BD6-1C89EDEE1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B7892B6F-2828-4BAD-84C9-79A19DCAA7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8F3AE03-818B-4DF6-B4CA-A92950FB3C20}"/>
              </a:ext>
            </a:extLst>
          </p:cNvPr>
          <p:cNvSpPr>
            <a:spLocks noGrp="1"/>
          </p:cNvSpPr>
          <p:nvPr>
            <p:ph type="dt" sz="half" idx="10"/>
          </p:nvPr>
        </p:nvSpPr>
        <p:spPr>
          <a:xfrm>
            <a:off x="838200" y="6356350"/>
            <a:ext cx="2743200" cy="365125"/>
          </a:xfrm>
          <a:prstGeom prst="rect">
            <a:avLst/>
          </a:prstGeom>
        </p:spPr>
        <p:txBody>
          <a:bodyPr/>
          <a:lstStyle/>
          <a:p>
            <a:fld id="{B892279D-23BE-45DB-8281-60F20DF83E45}" type="datetime1">
              <a:rPr lang="de-AT" smtClean="0"/>
              <a:t>04.03.2019</a:t>
            </a:fld>
            <a:endParaRPr lang="de-AT"/>
          </a:p>
        </p:txBody>
      </p:sp>
      <p:sp>
        <p:nvSpPr>
          <p:cNvPr id="5" name="Footer Placeholder 4">
            <a:extLst>
              <a:ext uri="{FF2B5EF4-FFF2-40B4-BE49-F238E27FC236}">
                <a16:creationId xmlns:a16="http://schemas.microsoft.com/office/drawing/2014/main" id="{D69938F8-2892-41E3-9CF1-067E7BE30D48}"/>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F8A3F4F4-41F5-4945-BE17-B8B64B2CAB4F}"/>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7408882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F43E-DBB7-48A7-BF10-7A3471DAEEA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56233922-9F0A-4258-9411-8E19DCC500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72F26E5-714B-407D-8AF2-F75000A119EE}"/>
              </a:ext>
            </a:extLst>
          </p:cNvPr>
          <p:cNvSpPr>
            <a:spLocks noGrp="1"/>
          </p:cNvSpPr>
          <p:nvPr>
            <p:ph type="dt" sz="half" idx="10"/>
          </p:nvPr>
        </p:nvSpPr>
        <p:spPr>
          <a:xfrm>
            <a:off x="838200" y="6356350"/>
            <a:ext cx="2743200" cy="365125"/>
          </a:xfrm>
          <a:prstGeom prst="rect">
            <a:avLst/>
          </a:prstGeom>
        </p:spPr>
        <p:txBody>
          <a:bodyPr/>
          <a:lstStyle/>
          <a:p>
            <a:fld id="{3164A88E-4EDF-4949-A1CE-02794A3738EC}" type="datetime1">
              <a:rPr lang="de-AT" smtClean="0"/>
              <a:t>04.03.2019</a:t>
            </a:fld>
            <a:endParaRPr lang="de-AT"/>
          </a:p>
        </p:txBody>
      </p:sp>
      <p:sp>
        <p:nvSpPr>
          <p:cNvPr id="5" name="Footer Placeholder 4">
            <a:extLst>
              <a:ext uri="{FF2B5EF4-FFF2-40B4-BE49-F238E27FC236}">
                <a16:creationId xmlns:a16="http://schemas.microsoft.com/office/drawing/2014/main" id="{51B929BF-E708-4D93-885E-132AC1569C3E}"/>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916EE4E4-4B95-4B35-88C3-1FFF13B5877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151009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2DD-64CC-42DD-AF5D-66E1A7926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632445B6-D935-4EA0-ADC9-D03137384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037361-8C6D-4AC7-9FD6-E3C83ACD132B}"/>
              </a:ext>
            </a:extLst>
          </p:cNvPr>
          <p:cNvSpPr>
            <a:spLocks noGrp="1"/>
          </p:cNvSpPr>
          <p:nvPr>
            <p:ph type="dt" sz="half" idx="10"/>
          </p:nvPr>
        </p:nvSpPr>
        <p:spPr>
          <a:xfrm>
            <a:off x="838200" y="6356350"/>
            <a:ext cx="2743200" cy="365125"/>
          </a:xfrm>
          <a:prstGeom prst="rect">
            <a:avLst/>
          </a:prstGeom>
        </p:spPr>
        <p:txBody>
          <a:bodyPr/>
          <a:lstStyle/>
          <a:p>
            <a:fld id="{DC085BAC-8640-4772-8362-2901C8672592}" type="datetime1">
              <a:rPr lang="de-AT" smtClean="0"/>
              <a:t>04.03.2019</a:t>
            </a:fld>
            <a:endParaRPr lang="de-AT"/>
          </a:p>
        </p:txBody>
      </p:sp>
      <p:sp>
        <p:nvSpPr>
          <p:cNvPr id="5" name="Footer Placeholder 4">
            <a:extLst>
              <a:ext uri="{FF2B5EF4-FFF2-40B4-BE49-F238E27FC236}">
                <a16:creationId xmlns:a16="http://schemas.microsoft.com/office/drawing/2014/main" id="{C50F6A61-308F-4C38-B89E-30A8BEBB57AB}"/>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2ABBB942-EC88-4AB4-811F-FD092256A43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5130596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38F0-A5F7-49E2-B2C2-13466962144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B0A4223B-2AB2-4B4A-AF74-D1D2AD2FD2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B346C4FB-CBB3-4C08-A8D9-E231A367F1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BC4884F9-C40C-4F94-812B-7C5303495C35}"/>
              </a:ext>
            </a:extLst>
          </p:cNvPr>
          <p:cNvSpPr>
            <a:spLocks noGrp="1"/>
          </p:cNvSpPr>
          <p:nvPr>
            <p:ph type="dt" sz="half" idx="10"/>
          </p:nvPr>
        </p:nvSpPr>
        <p:spPr>
          <a:xfrm>
            <a:off x="838200" y="6356350"/>
            <a:ext cx="2743200" cy="365125"/>
          </a:xfrm>
          <a:prstGeom prst="rect">
            <a:avLst/>
          </a:prstGeom>
        </p:spPr>
        <p:txBody>
          <a:bodyPr/>
          <a:lstStyle/>
          <a:p>
            <a:fld id="{A6CBE31F-344B-43A5-9DA8-9469763EDE52}" type="datetime1">
              <a:rPr lang="de-AT" smtClean="0"/>
              <a:t>04.03.2019</a:t>
            </a:fld>
            <a:endParaRPr lang="de-AT"/>
          </a:p>
        </p:txBody>
      </p:sp>
      <p:sp>
        <p:nvSpPr>
          <p:cNvPr id="6" name="Footer Placeholder 5">
            <a:extLst>
              <a:ext uri="{FF2B5EF4-FFF2-40B4-BE49-F238E27FC236}">
                <a16:creationId xmlns:a16="http://schemas.microsoft.com/office/drawing/2014/main" id="{BDC5A5F5-ABA5-476A-BA21-41C2E7828535}"/>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E04BF374-555D-40B9-B7BF-232E450C27F4}"/>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001228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7743-C906-434E-8FBE-9EC530522814}"/>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3F40C4BC-9E83-48BB-9945-F933A87A9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BB05C0-4CC7-4188-9C0A-AE2C1006AE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D30B60F6-7A64-4EF7-90C2-CA05E988A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D514F9-D349-42F4-A5C9-68AFEC376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C7025070-7DAD-4181-88AA-18A6DE6E3B49}"/>
              </a:ext>
            </a:extLst>
          </p:cNvPr>
          <p:cNvSpPr>
            <a:spLocks noGrp="1"/>
          </p:cNvSpPr>
          <p:nvPr>
            <p:ph type="dt" sz="half" idx="10"/>
          </p:nvPr>
        </p:nvSpPr>
        <p:spPr>
          <a:xfrm>
            <a:off x="838200" y="6356350"/>
            <a:ext cx="2743200" cy="365125"/>
          </a:xfrm>
          <a:prstGeom prst="rect">
            <a:avLst/>
          </a:prstGeom>
        </p:spPr>
        <p:txBody>
          <a:bodyPr/>
          <a:lstStyle/>
          <a:p>
            <a:fld id="{4451E9D4-4C2D-4B76-85C1-1F7424EAE6BE}" type="datetime1">
              <a:rPr lang="de-AT" smtClean="0"/>
              <a:t>04.03.2019</a:t>
            </a:fld>
            <a:endParaRPr lang="de-AT"/>
          </a:p>
        </p:txBody>
      </p:sp>
      <p:sp>
        <p:nvSpPr>
          <p:cNvPr id="8" name="Footer Placeholder 7">
            <a:extLst>
              <a:ext uri="{FF2B5EF4-FFF2-40B4-BE49-F238E27FC236}">
                <a16:creationId xmlns:a16="http://schemas.microsoft.com/office/drawing/2014/main" id="{0174F25A-50F4-41D9-90C1-8CBCA1F62268}"/>
              </a:ext>
            </a:extLst>
          </p:cNvPr>
          <p:cNvSpPr>
            <a:spLocks noGrp="1"/>
          </p:cNvSpPr>
          <p:nvPr>
            <p:ph type="ftr" sz="quarter" idx="11"/>
          </p:nvPr>
        </p:nvSpPr>
        <p:spPr/>
        <p:txBody>
          <a:bodyPr/>
          <a:lstStyle/>
          <a:p>
            <a:r>
              <a:rPr lang="de-AT"/>
              <a:t>Michael Hinterdorfer</a:t>
            </a:r>
          </a:p>
        </p:txBody>
      </p:sp>
      <p:sp>
        <p:nvSpPr>
          <p:cNvPr id="9" name="Slide Number Placeholder 8">
            <a:extLst>
              <a:ext uri="{FF2B5EF4-FFF2-40B4-BE49-F238E27FC236}">
                <a16:creationId xmlns:a16="http://schemas.microsoft.com/office/drawing/2014/main" id="{BE878E14-E41D-422A-9A29-70B414E2330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0300092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952C-5D90-4E70-930C-F1B5094868F3}"/>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1046E965-6D49-41FE-86CE-BF51EFC8F983}"/>
              </a:ext>
            </a:extLst>
          </p:cNvPr>
          <p:cNvSpPr>
            <a:spLocks noGrp="1"/>
          </p:cNvSpPr>
          <p:nvPr>
            <p:ph type="dt" sz="half" idx="10"/>
          </p:nvPr>
        </p:nvSpPr>
        <p:spPr>
          <a:xfrm>
            <a:off x="838200" y="6356350"/>
            <a:ext cx="2743200" cy="365125"/>
          </a:xfrm>
          <a:prstGeom prst="rect">
            <a:avLst/>
          </a:prstGeom>
        </p:spPr>
        <p:txBody>
          <a:bodyPr/>
          <a:lstStyle/>
          <a:p>
            <a:fld id="{FC6DDBDD-4DE5-454A-95A2-3FEA314064C4}" type="datetime1">
              <a:rPr lang="de-AT" smtClean="0"/>
              <a:t>04.03.2019</a:t>
            </a:fld>
            <a:endParaRPr lang="de-AT"/>
          </a:p>
        </p:txBody>
      </p:sp>
      <p:sp>
        <p:nvSpPr>
          <p:cNvPr id="4" name="Footer Placeholder 3">
            <a:extLst>
              <a:ext uri="{FF2B5EF4-FFF2-40B4-BE49-F238E27FC236}">
                <a16:creationId xmlns:a16="http://schemas.microsoft.com/office/drawing/2014/main" id="{E7C8BCA4-6039-4911-AF44-6974CE68FB74}"/>
              </a:ext>
            </a:extLst>
          </p:cNvPr>
          <p:cNvSpPr>
            <a:spLocks noGrp="1"/>
          </p:cNvSpPr>
          <p:nvPr>
            <p:ph type="ftr" sz="quarter" idx="11"/>
          </p:nvPr>
        </p:nvSpPr>
        <p:spPr/>
        <p:txBody>
          <a:bodyPr/>
          <a:lstStyle/>
          <a:p>
            <a:r>
              <a:rPr lang="de-AT"/>
              <a:t>Michael Hinterdorfer</a:t>
            </a:r>
          </a:p>
        </p:txBody>
      </p:sp>
      <p:sp>
        <p:nvSpPr>
          <p:cNvPr id="5" name="Slide Number Placeholder 4">
            <a:extLst>
              <a:ext uri="{FF2B5EF4-FFF2-40B4-BE49-F238E27FC236}">
                <a16:creationId xmlns:a16="http://schemas.microsoft.com/office/drawing/2014/main" id="{9AB22737-D71A-44DE-ADF7-C462187D0A63}"/>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9425832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D2B1E-F179-4741-88D5-4D7C9173E848}"/>
              </a:ext>
            </a:extLst>
          </p:cNvPr>
          <p:cNvSpPr>
            <a:spLocks noGrp="1"/>
          </p:cNvSpPr>
          <p:nvPr>
            <p:ph type="dt" sz="half" idx="10"/>
          </p:nvPr>
        </p:nvSpPr>
        <p:spPr>
          <a:xfrm>
            <a:off x="838200" y="6356350"/>
            <a:ext cx="2743200" cy="365125"/>
          </a:xfrm>
          <a:prstGeom prst="rect">
            <a:avLst/>
          </a:prstGeom>
        </p:spPr>
        <p:txBody>
          <a:bodyPr/>
          <a:lstStyle/>
          <a:p>
            <a:fld id="{6501BD9C-D0F8-4F46-9472-2C05C7A0FD9F}" type="datetime1">
              <a:rPr lang="de-AT" smtClean="0"/>
              <a:t>04.03.2019</a:t>
            </a:fld>
            <a:endParaRPr lang="de-AT"/>
          </a:p>
        </p:txBody>
      </p:sp>
      <p:sp>
        <p:nvSpPr>
          <p:cNvPr id="3" name="Footer Placeholder 2">
            <a:extLst>
              <a:ext uri="{FF2B5EF4-FFF2-40B4-BE49-F238E27FC236}">
                <a16:creationId xmlns:a16="http://schemas.microsoft.com/office/drawing/2014/main" id="{8EBAEFA0-BF5D-4406-B5D6-CBA02159729F}"/>
              </a:ext>
            </a:extLst>
          </p:cNvPr>
          <p:cNvSpPr>
            <a:spLocks noGrp="1"/>
          </p:cNvSpPr>
          <p:nvPr>
            <p:ph type="ftr" sz="quarter" idx="11"/>
          </p:nvPr>
        </p:nvSpPr>
        <p:spPr/>
        <p:txBody>
          <a:bodyPr/>
          <a:lstStyle/>
          <a:p>
            <a:r>
              <a:rPr lang="de-AT"/>
              <a:t>Michael Hinterdorfer</a:t>
            </a:r>
          </a:p>
        </p:txBody>
      </p:sp>
      <p:sp>
        <p:nvSpPr>
          <p:cNvPr id="4" name="Slide Number Placeholder 3">
            <a:extLst>
              <a:ext uri="{FF2B5EF4-FFF2-40B4-BE49-F238E27FC236}">
                <a16:creationId xmlns:a16="http://schemas.microsoft.com/office/drawing/2014/main" id="{314DE8A9-9070-46C5-9668-B577DD69349E}"/>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4803624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425B-5D2E-44AC-8405-69C8327B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0B0EB854-C8F2-4FE9-8523-92639CA5D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56DC22F8-752E-4807-8F8B-F30707515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53C0F-DE0A-417E-A05C-73A6DC6FE9C5}"/>
              </a:ext>
            </a:extLst>
          </p:cNvPr>
          <p:cNvSpPr>
            <a:spLocks noGrp="1"/>
          </p:cNvSpPr>
          <p:nvPr>
            <p:ph type="dt" sz="half" idx="10"/>
          </p:nvPr>
        </p:nvSpPr>
        <p:spPr>
          <a:xfrm>
            <a:off x="838200" y="6356350"/>
            <a:ext cx="2743200" cy="365125"/>
          </a:xfrm>
          <a:prstGeom prst="rect">
            <a:avLst/>
          </a:prstGeom>
        </p:spPr>
        <p:txBody>
          <a:bodyPr/>
          <a:lstStyle/>
          <a:p>
            <a:fld id="{69DCAB43-87D4-465C-872A-8049930105CF}" type="datetime1">
              <a:rPr lang="de-AT" smtClean="0"/>
              <a:t>04.03.2019</a:t>
            </a:fld>
            <a:endParaRPr lang="de-AT"/>
          </a:p>
        </p:txBody>
      </p:sp>
      <p:sp>
        <p:nvSpPr>
          <p:cNvPr id="6" name="Footer Placeholder 5">
            <a:extLst>
              <a:ext uri="{FF2B5EF4-FFF2-40B4-BE49-F238E27FC236}">
                <a16:creationId xmlns:a16="http://schemas.microsoft.com/office/drawing/2014/main" id="{17335021-BE3A-4F7E-B435-50AC57B68BEC}"/>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86FB5DD2-1B5A-47DA-8098-1E100C81D846}"/>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5956519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38D3-F8FF-4C27-A90D-F14E993B6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07FF79A3-E9AE-4CAC-BF94-E807A3253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63368BA9-30E2-4869-AE38-02FFF39D3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A3B7D2-395F-4B81-9467-C6A111491D73}"/>
              </a:ext>
            </a:extLst>
          </p:cNvPr>
          <p:cNvSpPr>
            <a:spLocks noGrp="1"/>
          </p:cNvSpPr>
          <p:nvPr>
            <p:ph type="dt" sz="half" idx="10"/>
          </p:nvPr>
        </p:nvSpPr>
        <p:spPr>
          <a:xfrm>
            <a:off x="838200" y="6356350"/>
            <a:ext cx="2743200" cy="365125"/>
          </a:xfrm>
          <a:prstGeom prst="rect">
            <a:avLst/>
          </a:prstGeom>
        </p:spPr>
        <p:txBody>
          <a:bodyPr/>
          <a:lstStyle/>
          <a:p>
            <a:fld id="{EEBF50C3-4A26-4980-A84C-83AA0DBABD6B}" type="datetime1">
              <a:rPr lang="de-AT" smtClean="0"/>
              <a:t>04.03.2019</a:t>
            </a:fld>
            <a:endParaRPr lang="de-AT"/>
          </a:p>
        </p:txBody>
      </p:sp>
      <p:sp>
        <p:nvSpPr>
          <p:cNvPr id="6" name="Footer Placeholder 5">
            <a:extLst>
              <a:ext uri="{FF2B5EF4-FFF2-40B4-BE49-F238E27FC236}">
                <a16:creationId xmlns:a16="http://schemas.microsoft.com/office/drawing/2014/main" id="{2A6B990B-C3E0-4BA6-9C27-D2D79F356AB9}"/>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AA35DF31-7FC9-4D1F-A134-14D2726F862D}"/>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595051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2B815-5757-4BEE-93BF-2E4EAADBA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AT" dirty="0"/>
          </a:p>
        </p:txBody>
      </p:sp>
      <p:sp>
        <p:nvSpPr>
          <p:cNvPr id="3" name="Text Placeholder 2">
            <a:extLst>
              <a:ext uri="{FF2B5EF4-FFF2-40B4-BE49-F238E27FC236}">
                <a16:creationId xmlns:a16="http://schemas.microsoft.com/office/drawing/2014/main" id="{35D60BEF-C8E7-406F-9E5B-D92A4FAA6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Footer Placeholder 4">
            <a:extLst>
              <a:ext uri="{FF2B5EF4-FFF2-40B4-BE49-F238E27FC236}">
                <a16:creationId xmlns:a16="http://schemas.microsoft.com/office/drawing/2014/main" id="{E60DCE25-50EC-43EC-9FEF-D0D38A8FD906}"/>
              </a:ext>
            </a:extLst>
          </p:cNvPr>
          <p:cNvSpPr>
            <a:spLocks noGrp="1"/>
          </p:cNvSpPr>
          <p:nvPr>
            <p:ph type="ftr" sz="quarter" idx="3"/>
          </p:nvPr>
        </p:nvSpPr>
        <p:spPr>
          <a:xfrm>
            <a:off x="10519872" y="6492875"/>
            <a:ext cx="1672127" cy="365125"/>
          </a:xfrm>
          <a:prstGeom prst="rect">
            <a:avLst/>
          </a:prstGeom>
        </p:spPr>
        <p:txBody>
          <a:bodyPr vert="horz" lIns="91440" tIns="45720" rIns="91440" bIns="45720" rtlCol="0" anchor="ctr"/>
          <a:lstStyle>
            <a:lvl1pPr algn="ctr">
              <a:defRPr sz="1050">
                <a:solidFill>
                  <a:schemeClr val="tx1">
                    <a:tint val="75000"/>
                  </a:schemeClr>
                </a:solidFill>
                <a:latin typeface="Circular Std Book" panose="020B0604020101020102" pitchFamily="34" charset="0"/>
                <a:cs typeface="Circular Std Book" panose="020B0604020101020102" pitchFamily="34" charset="0"/>
              </a:defRPr>
            </a:lvl1pPr>
          </a:lstStyle>
          <a:p>
            <a:r>
              <a:rPr lang="de-AT"/>
              <a:t>Michael Hinterdorfer</a:t>
            </a:r>
            <a:endParaRPr lang="de-AT" dirty="0"/>
          </a:p>
        </p:txBody>
      </p:sp>
    </p:spTree>
    <p:extLst>
      <p:ext uri="{BB962C8B-B14F-4D97-AF65-F5344CB8AC3E}">
        <p14:creationId xmlns:p14="http://schemas.microsoft.com/office/powerpoint/2010/main" val="67802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403900"/>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6" name="Group 5">
            <a:extLst>
              <a:ext uri="{FF2B5EF4-FFF2-40B4-BE49-F238E27FC236}">
                <a16:creationId xmlns:a16="http://schemas.microsoft.com/office/drawing/2014/main" id="{FE530F9E-FD24-4B35-97D4-DDC1E3F53D2B}"/>
              </a:ext>
            </a:extLst>
          </p:cNvPr>
          <p:cNvGrpSpPr/>
          <p:nvPr/>
        </p:nvGrpSpPr>
        <p:grpSpPr>
          <a:xfrm>
            <a:off x="-1" y="-564245"/>
            <a:ext cx="12192000" cy="7814682"/>
            <a:chOff x="-1" y="-564245"/>
            <a:chExt cx="12192000" cy="7814682"/>
          </a:xfrm>
        </p:grpSpPr>
        <p:pic>
          <p:nvPicPr>
            <p:cNvPr id="8"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E7C13C47-C9BC-4B46-8E8D-DBFF5C1503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7D3AAB1-2A08-443B-B5EE-5C1EDEEAFF3E}"/>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1" y="6351723"/>
              <a:ext cx="12191999" cy="898714"/>
            </a:xfrm>
            <a:prstGeom prst="rect">
              <a:avLst/>
            </a:prstGeom>
          </p:spPr>
        </p:pic>
      </p:grpSp>
    </p:spTree>
    <p:extLst>
      <p:ext uri="{BB962C8B-B14F-4D97-AF65-F5344CB8AC3E}">
        <p14:creationId xmlns:p14="http://schemas.microsoft.com/office/powerpoint/2010/main" val="39740031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030A6E-319E-42D8-8120-FD0F96154EAE}"/>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Probleme</a:t>
            </a:r>
          </a:p>
        </p:txBody>
      </p:sp>
      <p:sp>
        <p:nvSpPr>
          <p:cNvPr id="6" name="Content Placeholder 5">
            <a:extLst>
              <a:ext uri="{FF2B5EF4-FFF2-40B4-BE49-F238E27FC236}">
                <a16:creationId xmlns:a16="http://schemas.microsoft.com/office/drawing/2014/main" id="{CCF7C70F-999B-45C2-9AB8-47C061491695}"/>
              </a:ext>
            </a:extLst>
          </p:cNvPr>
          <p:cNvSpPr>
            <a:spLocks noGrp="1"/>
          </p:cNvSpPr>
          <p:nvPr>
            <p:ph idx="1"/>
          </p:nvPr>
        </p:nvSpPr>
        <p:spPr/>
        <p:txBody>
          <a:bodyPr>
            <a:normAutofit/>
          </a:bodyPr>
          <a:lstStyle/>
          <a:p>
            <a:r>
              <a:rPr lang="de-AT" sz="3200" dirty="0">
                <a:latin typeface="+mj-lt"/>
              </a:rPr>
              <a:t>Geringe Kohäsion</a:t>
            </a:r>
          </a:p>
          <a:p>
            <a:r>
              <a:rPr lang="de-AT" sz="3200" dirty="0">
                <a:latin typeface="+mj-lt"/>
              </a:rPr>
              <a:t>Geringe Wiederverwendbarkeit</a:t>
            </a:r>
          </a:p>
          <a:p>
            <a:r>
              <a:rPr lang="de-AT" sz="3200" dirty="0">
                <a:latin typeface="+mj-lt"/>
              </a:rPr>
              <a:t>Für Erweiterungen am Programmportfolio muss der bestehende Code geändert werden. </a:t>
            </a:r>
          </a:p>
          <a:p>
            <a:pPr marL="0" indent="0">
              <a:buNone/>
            </a:pPr>
            <a:endParaRPr lang="de-AT" sz="3200" i="1" dirty="0">
              <a:latin typeface="+mj-lt"/>
            </a:endParaRPr>
          </a:p>
          <a:p>
            <a:pPr marL="0" indent="0" algn="ctr">
              <a:buNone/>
            </a:pPr>
            <a:r>
              <a:rPr lang="de-AT" sz="3200" i="1" dirty="0">
                <a:latin typeface="+mj-lt"/>
              </a:rPr>
              <a:t>Entwürfe sollten für Erweiterungen offen, aber für Veränderungen geschlossen sein.</a:t>
            </a:r>
            <a:endParaRPr lang="de-AT" sz="3200" dirty="0">
              <a:latin typeface="+mj-lt"/>
            </a:endParaRPr>
          </a:p>
        </p:txBody>
      </p:sp>
      <p:sp>
        <p:nvSpPr>
          <p:cNvPr id="2" name="Footer Placeholder 1">
            <a:extLst>
              <a:ext uri="{FF2B5EF4-FFF2-40B4-BE49-F238E27FC236}">
                <a16:creationId xmlns:a16="http://schemas.microsoft.com/office/drawing/2014/main" id="{694DE9FE-C9FF-44CC-8A67-13BE3865E80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8479892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05A2-DF33-4618-A1D2-AA44193E8A4A}"/>
              </a:ext>
            </a:extLst>
          </p:cNvPr>
          <p:cNvSpPr>
            <a:spLocks noGrp="1"/>
          </p:cNvSpPr>
          <p:nvPr>
            <p:ph type="title"/>
          </p:nvPr>
        </p:nvSpPr>
        <p:spPr>
          <a:xfrm>
            <a:off x="838200" y="3239626"/>
            <a:ext cx="10515600" cy="1325563"/>
          </a:xfrm>
        </p:spPr>
        <p:txBody>
          <a:bodyPr/>
          <a:lstStyle/>
          <a:p>
            <a:pPr algn="ctr"/>
            <a:r>
              <a:rPr lang="de-AT" dirty="0"/>
              <a:t>Die Logik zur Programmerstellung in einer Klasse kapseln (Factory)</a:t>
            </a:r>
          </a:p>
        </p:txBody>
      </p:sp>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8D98781C-37D4-40A6-A556-FE23CCEEBAA2}"/>
              </a:ext>
            </a:extLst>
          </p:cNvPr>
          <p:cNvSpPr txBox="1">
            <a:spLocks/>
          </p:cNvSpPr>
          <p:nvPr/>
        </p:nvSpPr>
        <p:spPr>
          <a:xfrm>
            <a:off x="838200" y="1914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5000" dirty="0">
                <a:latin typeface="Circular Std Black" panose="020B0A04020101010102" pitchFamily="34" charset="0"/>
                <a:cs typeface="Circular Std Black" panose="020B0A04020101010102" pitchFamily="34" charset="0"/>
              </a:rPr>
              <a:t>Idee:</a:t>
            </a:r>
          </a:p>
        </p:txBody>
      </p:sp>
    </p:spTree>
    <p:extLst>
      <p:ext uri="{BB962C8B-B14F-4D97-AF65-F5344CB8AC3E}">
        <p14:creationId xmlns:p14="http://schemas.microsoft.com/office/powerpoint/2010/main" val="10768862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3C1215-BA2B-4B3D-9BF0-BEEEA07F0A67}"/>
              </a:ext>
            </a:extLst>
          </p:cNvPr>
          <p:cNvPicPr>
            <a:picLocks noGrp="1" noChangeAspect="1"/>
          </p:cNvPicPr>
          <p:nvPr>
            <p:ph idx="1"/>
          </p:nvPr>
        </p:nvPicPr>
        <p:blipFill>
          <a:blip r:embed="rId2"/>
          <a:stretch>
            <a:fillRect/>
          </a:stretch>
        </p:blipFill>
        <p:spPr>
          <a:xfrm>
            <a:off x="1106797" y="513889"/>
            <a:ext cx="9978406" cy="5830222"/>
          </a:xfrm>
          <a:prstGeom prst="rect">
            <a:avLst/>
          </a:prstGeom>
        </p:spPr>
      </p:pic>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616940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6670246" y="1687706"/>
            <a:ext cx="5313265" cy="3482584"/>
          </a:xfrm>
          <a:prstGeom prst="rect">
            <a:avLst/>
          </a:prstGeom>
        </p:spPr>
      </p:pic>
    </p:spTree>
    <p:extLst>
      <p:ext uri="{BB962C8B-B14F-4D97-AF65-F5344CB8AC3E}">
        <p14:creationId xmlns:p14="http://schemas.microsoft.com/office/powerpoint/2010/main" val="25595536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2">
            <a:alphaModFix amt="50000"/>
          </a:blip>
          <a:stretch>
            <a:fillRect/>
          </a:stretch>
        </p:blipFill>
        <p:spPr>
          <a:xfrm>
            <a:off x="6670246" y="1687706"/>
            <a:ext cx="5313265" cy="3482584"/>
          </a:xfrm>
          <a:prstGeom prst="rect">
            <a:avLst/>
          </a:prstGeom>
        </p:spPr>
      </p:pic>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3"/>
          <a:stretch>
            <a:fillRect/>
          </a:stretch>
        </p:blipFill>
        <p:spPr>
          <a:xfrm>
            <a:off x="690627" y="1271901"/>
            <a:ext cx="10002917" cy="4314197"/>
          </a:xfrm>
          <a:prstGeom prst="rect">
            <a:avLst/>
          </a:prstGeom>
        </p:spPr>
      </p:pic>
    </p:spTree>
    <p:extLst>
      <p:ext uri="{BB962C8B-B14F-4D97-AF65-F5344CB8AC3E}">
        <p14:creationId xmlns:p14="http://schemas.microsoft.com/office/powerpoint/2010/main" val="32255114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alphaModFix amt="50000"/>
          </a:blip>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4705004" y="1363391"/>
            <a:ext cx="7278507" cy="4770704"/>
          </a:xfrm>
          <a:prstGeom prst="rect">
            <a:avLst/>
          </a:prstGeom>
        </p:spPr>
      </p:pic>
    </p:spTree>
    <p:extLst>
      <p:ext uri="{BB962C8B-B14F-4D97-AF65-F5344CB8AC3E}">
        <p14:creationId xmlns:p14="http://schemas.microsoft.com/office/powerpoint/2010/main" val="31212689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3255BE-135D-45DA-AAB9-040FF72041C0}"/>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gelöst!</a:t>
            </a:r>
          </a:p>
        </p:txBody>
      </p:sp>
      <p:sp>
        <p:nvSpPr>
          <p:cNvPr id="6" name="Content Placeholder 5">
            <a:extLst>
              <a:ext uri="{FF2B5EF4-FFF2-40B4-BE49-F238E27FC236}">
                <a16:creationId xmlns:a16="http://schemas.microsoft.com/office/drawing/2014/main" id="{5EA910BC-4085-4BEE-BABC-2D2D930D94FD}"/>
              </a:ext>
            </a:extLst>
          </p:cNvPr>
          <p:cNvSpPr>
            <a:spLocks noGrp="1"/>
          </p:cNvSpPr>
          <p:nvPr>
            <p:ph idx="1"/>
          </p:nvPr>
        </p:nvSpPr>
        <p:spPr>
          <a:xfrm>
            <a:off x="838200" y="2353469"/>
            <a:ext cx="10515600" cy="3134505"/>
          </a:xfrm>
        </p:spPr>
        <p:txBody>
          <a:bodyPr>
            <a:normAutofit/>
          </a:bodyPr>
          <a:lstStyle/>
          <a:p>
            <a:r>
              <a:rPr lang="de-AT" sz="3600" dirty="0">
                <a:latin typeface="+mj-lt"/>
              </a:rPr>
              <a:t>Kohäsionsgewinn durch Trennung der Objekterstellung von der Objektverarbeitung</a:t>
            </a:r>
          </a:p>
          <a:p>
            <a:r>
              <a:rPr lang="de-AT" sz="3600" dirty="0">
                <a:latin typeface="+mj-lt"/>
              </a:rPr>
              <a:t>Wiederverwendbarkeit der Factory</a:t>
            </a:r>
          </a:p>
          <a:p>
            <a:r>
              <a:rPr lang="de-AT" sz="3600" dirty="0">
                <a:latin typeface="+mj-lt"/>
              </a:rPr>
              <a:t>Zentrale Stelle für Wartung und Erweiterung</a:t>
            </a:r>
          </a:p>
        </p:txBody>
      </p:sp>
      <p:sp>
        <p:nvSpPr>
          <p:cNvPr id="2" name="Footer Placeholder 1">
            <a:extLst>
              <a:ext uri="{FF2B5EF4-FFF2-40B4-BE49-F238E27FC236}">
                <a16:creationId xmlns:a16="http://schemas.microsoft.com/office/drawing/2014/main" id="{B7D4D56B-F594-4E5D-9939-E6F1454B8261}"/>
              </a:ext>
            </a:extLst>
          </p:cNvPr>
          <p:cNvSpPr>
            <a:spLocks noGrp="1"/>
          </p:cNvSpPr>
          <p:nvPr>
            <p:ph type="ftr" sz="quarter" idx="11"/>
          </p:nvPr>
        </p:nvSpPr>
        <p:spPr/>
        <p:txBody>
          <a:bodyPr/>
          <a:lstStyle/>
          <a:p>
            <a:r>
              <a:rPr lang="de-AT"/>
              <a:t>Michael Hinterdorfer</a:t>
            </a:r>
          </a:p>
        </p:txBody>
      </p:sp>
      <p:sp>
        <p:nvSpPr>
          <p:cNvPr id="7" name="Title 4">
            <a:extLst>
              <a:ext uri="{FF2B5EF4-FFF2-40B4-BE49-F238E27FC236}">
                <a16:creationId xmlns:a16="http://schemas.microsoft.com/office/drawing/2014/main" id="{4A86F8EC-4B57-40CA-A49A-8F52005DBB73}"/>
              </a:ext>
            </a:extLst>
          </p:cNvPr>
          <p:cNvSpPr txBox="1">
            <a:spLocks/>
          </p:cNvSpPr>
          <p:nvPr/>
        </p:nvSpPr>
        <p:spPr>
          <a:xfrm>
            <a:off x="838200" y="1027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3600" dirty="0">
                <a:solidFill>
                  <a:schemeClr val="tx1">
                    <a:lumMod val="50000"/>
                    <a:lumOff val="50000"/>
                  </a:schemeClr>
                </a:solidFill>
                <a:latin typeface="Circular Std Book" panose="020B0604020101020102" pitchFamily="34" charset="0"/>
                <a:cs typeface="Circular Std Book" panose="020B0604020101020102" pitchFamily="34" charset="0"/>
              </a:rPr>
              <a:t>Aber noch kein Design Pattern!</a:t>
            </a:r>
          </a:p>
        </p:txBody>
      </p:sp>
    </p:spTree>
    <p:extLst>
      <p:ext uri="{BB962C8B-B14F-4D97-AF65-F5344CB8AC3E}">
        <p14:creationId xmlns:p14="http://schemas.microsoft.com/office/powerpoint/2010/main" val="30730884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6DA-A14E-4E8C-911E-8AF1FB5AD811}"/>
              </a:ext>
            </a:extLst>
          </p:cNvPr>
          <p:cNvSpPr>
            <a:spLocks noGrp="1"/>
          </p:cNvSpPr>
          <p:nvPr>
            <p:ph type="title"/>
          </p:nvPr>
        </p:nvSpPr>
        <p:spPr>
          <a:xfrm>
            <a:off x="840335" y="1661911"/>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Was ist mit der Erweiterung?</a:t>
            </a:r>
          </a:p>
        </p:txBody>
      </p:sp>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6E04547-062A-49D8-BD27-AD15DA7261D4}"/>
              </a:ext>
            </a:extLst>
          </p:cNvPr>
          <p:cNvSpPr txBox="1">
            <a:spLocks/>
          </p:cNvSpPr>
          <p:nvPr/>
        </p:nvSpPr>
        <p:spPr>
          <a:xfrm>
            <a:off x="838200" y="3207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Eigene Factory für jede weitere Office Suite?</a:t>
            </a:r>
          </a:p>
        </p:txBody>
      </p:sp>
    </p:spTree>
    <p:extLst>
      <p:ext uri="{BB962C8B-B14F-4D97-AF65-F5344CB8AC3E}">
        <p14:creationId xmlns:p14="http://schemas.microsoft.com/office/powerpoint/2010/main" val="30645035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B47798-F480-4F88-9DE5-D3F32FF9A9FB}"/>
              </a:ext>
            </a:extLst>
          </p:cNvPr>
          <p:cNvPicPr>
            <a:picLocks noGrp="1" noChangeAspect="1"/>
          </p:cNvPicPr>
          <p:nvPr>
            <p:ph idx="1"/>
          </p:nvPr>
        </p:nvPicPr>
        <p:blipFill>
          <a:blip r:embed="rId2"/>
          <a:stretch>
            <a:fillRect/>
          </a:stretch>
        </p:blipFill>
        <p:spPr>
          <a:xfrm>
            <a:off x="1135841" y="300191"/>
            <a:ext cx="9920318" cy="6192684"/>
          </a:xfrm>
          <a:prstGeom prst="rect">
            <a:avLst/>
          </a:prstGeom>
        </p:spPr>
      </p:pic>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2442491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Zu stark entkoppelt!</a:t>
            </a:r>
          </a:p>
        </p:txBody>
      </p:sp>
      <p:sp>
        <p:nvSpPr>
          <p:cNvPr id="3" name="Content Placeholder 2">
            <a:extLst>
              <a:ext uri="{FF2B5EF4-FFF2-40B4-BE49-F238E27FC236}">
                <a16:creationId xmlns:a16="http://schemas.microsoft.com/office/drawing/2014/main" id="{DC9B497F-A054-4C4D-AAF4-A63BB95CA440}"/>
              </a:ext>
            </a:extLst>
          </p:cNvPr>
          <p:cNvSpPr>
            <a:spLocks noGrp="1"/>
          </p:cNvSpPr>
          <p:nvPr>
            <p:ph idx="1"/>
          </p:nvPr>
        </p:nvSpPr>
        <p:spPr/>
        <p:txBody>
          <a:bodyPr>
            <a:normAutofit/>
          </a:bodyPr>
          <a:lstStyle/>
          <a:p>
            <a:pPr marL="0" indent="0">
              <a:buNone/>
            </a:pPr>
            <a:r>
              <a:rPr lang="de-AT" sz="3200" dirty="0">
                <a:latin typeface="+mj-lt"/>
              </a:rPr>
              <a:t>Die Objekterstellung (</a:t>
            </a:r>
            <a:r>
              <a:rPr lang="de-AT" sz="3200" dirty="0" err="1">
                <a:latin typeface="+mj-lt"/>
              </a:rPr>
              <a:t>createOfficeProgramm</a:t>
            </a:r>
            <a:r>
              <a:rPr lang="de-AT" sz="3200" dirty="0">
                <a:latin typeface="+mj-lt"/>
              </a:rPr>
              <a:t>) kann direkt aufgerufen werden, und die notwendigen Verarbeitungsschritte der </a:t>
            </a:r>
            <a:r>
              <a:rPr lang="de-AT" sz="3200" dirty="0" err="1">
                <a:latin typeface="+mj-lt"/>
              </a:rPr>
              <a:t>holeApp</a:t>
            </a:r>
            <a:r>
              <a:rPr lang="de-AT" sz="3200" dirty="0">
                <a:latin typeface="+mj-lt"/>
              </a:rPr>
              <a:t>()-Methode umgangen werden.</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CBFD8018-206F-419C-BF6A-9A92BFE7F4D2}"/>
              </a:ext>
            </a:extLst>
          </p:cNvPr>
          <p:cNvPicPr>
            <a:picLocks noChangeAspect="1"/>
          </p:cNvPicPr>
          <p:nvPr/>
        </p:nvPicPr>
        <p:blipFill>
          <a:blip r:embed="rId2"/>
          <a:stretch>
            <a:fillRect/>
          </a:stretch>
        </p:blipFill>
        <p:spPr>
          <a:xfrm>
            <a:off x="986566" y="3863759"/>
            <a:ext cx="10218868" cy="2313204"/>
          </a:xfrm>
          <a:prstGeom prst="rect">
            <a:avLst/>
          </a:prstGeom>
        </p:spPr>
      </p:pic>
    </p:spTree>
    <p:extLst>
      <p:ext uri="{BB962C8B-B14F-4D97-AF65-F5344CB8AC3E}">
        <p14:creationId xmlns:p14="http://schemas.microsoft.com/office/powerpoint/2010/main" val="25293288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1325" name="Group 1324">
            <a:extLst>
              <a:ext uri="{FF2B5EF4-FFF2-40B4-BE49-F238E27FC236}">
                <a16:creationId xmlns:a16="http://schemas.microsoft.com/office/drawing/2014/main" id="{49A8917B-FF3C-4715-8730-67EC7E588EA4}"/>
              </a:ext>
            </a:extLst>
          </p:cNvPr>
          <p:cNvGrpSpPr/>
          <p:nvPr/>
        </p:nvGrpSpPr>
        <p:grpSpPr>
          <a:xfrm>
            <a:off x="-1" y="-564245"/>
            <a:ext cx="12192000" cy="7814682"/>
            <a:chOff x="-1" y="-564245"/>
            <a:chExt cx="12192000" cy="7814682"/>
          </a:xfrm>
        </p:grpSpPr>
        <p:pic>
          <p:nvPicPr>
            <p:cNvPr id="1323"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3BBC6E52-AFF3-41C3-9792-C0ADA2F42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1324" name="Picture 1323">
              <a:extLst>
                <a:ext uri="{FF2B5EF4-FFF2-40B4-BE49-F238E27FC236}">
                  <a16:creationId xmlns:a16="http://schemas.microsoft.com/office/drawing/2014/main" id="{9DA0D689-4DBF-4C68-861F-05FAE60C6C7D}"/>
                </a:ext>
              </a:extLst>
            </p:cNvPr>
            <p:cNvPicPr>
              <a:picLocks noChangeAspect="1"/>
            </p:cNvPicPr>
            <p:nvPr/>
          </p:nvPicPr>
          <p:blipFill>
            <a:blip r:embed="rId4"/>
            <a:stretch>
              <a:fillRect/>
            </a:stretch>
          </p:blipFill>
          <p:spPr>
            <a:xfrm>
              <a:off x="-1" y="6351723"/>
              <a:ext cx="12191999" cy="898714"/>
            </a:xfrm>
            <a:prstGeom prst="rect">
              <a:avLst/>
            </a:prstGeom>
          </p:spPr>
        </p:pic>
      </p:grpSp>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287525"/>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Tree>
    <p:extLst>
      <p:ext uri="{BB962C8B-B14F-4D97-AF65-F5344CB8AC3E}">
        <p14:creationId xmlns:p14="http://schemas.microsoft.com/office/powerpoint/2010/main" val="39082242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5" name="Content Placeholder 3">
            <a:extLst>
              <a:ext uri="{FF2B5EF4-FFF2-40B4-BE49-F238E27FC236}">
                <a16:creationId xmlns:a16="http://schemas.microsoft.com/office/drawing/2014/main" id="{F3BE99D0-D269-42F3-916D-64C1EBAF7AF9}"/>
              </a:ext>
            </a:extLst>
          </p:cNvPr>
          <p:cNvPicPr>
            <a:picLocks noGrp="1" noChangeAspect="1"/>
          </p:cNvPicPr>
          <p:nvPr>
            <p:ph idx="1"/>
          </p:nvPr>
        </p:nvPicPr>
        <p:blipFill>
          <a:blip r:embed="rId3"/>
          <a:stretch>
            <a:fillRect/>
          </a:stretch>
        </p:blipFill>
        <p:spPr>
          <a:xfrm>
            <a:off x="472068" y="1690688"/>
            <a:ext cx="11135283" cy="4550942"/>
          </a:xfrm>
          <a:prstGeom prst="rect">
            <a:avLst/>
          </a:prstGeom>
        </p:spPr>
      </p:pic>
    </p:spTree>
    <p:extLst>
      <p:ext uri="{BB962C8B-B14F-4D97-AF65-F5344CB8AC3E}">
        <p14:creationId xmlns:p14="http://schemas.microsoft.com/office/powerpoint/2010/main" val="28071658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7" name="Content Placeholder 3">
            <a:extLst>
              <a:ext uri="{FF2B5EF4-FFF2-40B4-BE49-F238E27FC236}">
                <a16:creationId xmlns:a16="http://schemas.microsoft.com/office/drawing/2014/main" id="{CCE1A18E-876D-4121-8798-A20E234A6887}"/>
              </a:ext>
            </a:extLst>
          </p:cNvPr>
          <p:cNvPicPr>
            <a:picLocks noGrp="1" noChangeAspect="1"/>
          </p:cNvPicPr>
          <p:nvPr>
            <p:ph idx="1"/>
          </p:nvPr>
        </p:nvPicPr>
        <p:blipFill>
          <a:blip r:embed="rId3"/>
          <a:stretch>
            <a:fillRect/>
          </a:stretch>
        </p:blipFill>
        <p:spPr>
          <a:xfrm>
            <a:off x="1808316" y="1687712"/>
            <a:ext cx="8575368" cy="4805163"/>
          </a:xfrm>
          <a:prstGeom prst="rect">
            <a:avLst/>
          </a:prstGeom>
        </p:spPr>
      </p:pic>
    </p:spTree>
    <p:extLst>
      <p:ext uri="{BB962C8B-B14F-4D97-AF65-F5344CB8AC3E}">
        <p14:creationId xmlns:p14="http://schemas.microsoft.com/office/powerpoint/2010/main" val="32025153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36E3-D080-47B1-9A0E-F5E8C28D0A2A}"/>
              </a:ext>
            </a:extLst>
          </p:cNvPr>
          <p:cNvSpPr>
            <a:spLocks noGrp="1"/>
          </p:cNvSpPr>
          <p:nvPr>
            <p:ph type="title"/>
          </p:nvPr>
        </p:nvSpPr>
        <p:spPr>
          <a:xfrm>
            <a:off x="468351" y="365125"/>
            <a:ext cx="11340790" cy="1325563"/>
          </a:xfrm>
        </p:spPr>
        <p:txBody>
          <a:bodyPr>
            <a:normAutofit/>
          </a:bodyPr>
          <a:lstStyle/>
          <a:p>
            <a:pPr algn="ctr"/>
            <a:r>
              <a:rPr lang="de-AT" sz="3600" dirty="0">
                <a:latin typeface="Circular Std Black" panose="020B0A04020101010102" pitchFamily="34" charset="0"/>
                <a:cs typeface="Circular Std Black" panose="020B0A04020101010102" pitchFamily="34" charset="0"/>
              </a:rPr>
              <a:t>Softwareshop kennt konkretes Programm nicht!</a:t>
            </a:r>
          </a:p>
        </p:txBody>
      </p:sp>
      <p:sp>
        <p:nvSpPr>
          <p:cNvPr id="3" name="Content Placeholder 2">
            <a:extLst>
              <a:ext uri="{FF2B5EF4-FFF2-40B4-BE49-F238E27FC236}">
                <a16:creationId xmlns:a16="http://schemas.microsoft.com/office/drawing/2014/main" id="{EB390A85-1462-49FA-AD85-DEC86FF707B9}"/>
              </a:ext>
            </a:extLst>
          </p:cNvPr>
          <p:cNvSpPr>
            <a:spLocks noGrp="1"/>
          </p:cNvSpPr>
          <p:nvPr>
            <p:ph idx="1"/>
          </p:nvPr>
        </p:nvSpPr>
        <p:spPr/>
        <p:txBody>
          <a:bodyPr/>
          <a:lstStyle/>
          <a:p>
            <a:r>
              <a:rPr lang="de-AT" dirty="0"/>
              <a:t>Die Subklasse entscheidet welches Objekt erstellt wird.</a:t>
            </a:r>
          </a:p>
          <a:p>
            <a:r>
              <a:rPr lang="de-AT" dirty="0"/>
              <a:t>Softwareshop delegiert die Objektinstanziierung an seine Subklasse. Von außen ist die Methode unsichtbar (</a:t>
            </a:r>
            <a:r>
              <a:rPr lang="de-AT" dirty="0" err="1"/>
              <a:t>protected</a:t>
            </a:r>
            <a:r>
              <a:rPr lang="de-AT" dirty="0"/>
              <a:t>). Somit ist gewährleistet, dass der Verarbeitungsprozess immer durchgeführt wird.</a:t>
            </a:r>
          </a:p>
        </p:txBody>
      </p:sp>
      <p:sp>
        <p:nvSpPr>
          <p:cNvPr id="4" name="Footer Placeholder 3">
            <a:extLst>
              <a:ext uri="{FF2B5EF4-FFF2-40B4-BE49-F238E27FC236}">
                <a16:creationId xmlns:a16="http://schemas.microsoft.com/office/drawing/2014/main" id="{C8CE79AC-B450-41A9-94CC-3423B80340C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4316900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3836284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alphaModFix amt="50000"/>
          </a:blip>
          <a:stretch>
            <a:fillRect/>
          </a:stretch>
        </p:blipFill>
        <p:spPr>
          <a:xfrm>
            <a:off x="4296000" y="2194836"/>
            <a:ext cx="3600000" cy="2478759"/>
          </a:xfrm>
          <a:prstGeom prst="rect">
            <a:avLst/>
          </a:prstGeom>
        </p:spPr>
      </p:pic>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3"/>
          <a:stretch>
            <a:fillRect/>
          </a:stretch>
        </p:blipFill>
        <p:spPr>
          <a:xfrm>
            <a:off x="457200" y="1556219"/>
            <a:ext cx="7200000" cy="4936656"/>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alphaModFix amt="50000"/>
          </a:blip>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700900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alphaModFix amt="50000"/>
          </a:blip>
          <a:stretch>
            <a:fillRect/>
          </a:stretch>
        </p:blipFill>
        <p:spPr>
          <a:xfrm>
            <a:off x="8134800" y="2194836"/>
            <a:ext cx="3600000" cy="2465636"/>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4"/>
          <a:stretch>
            <a:fillRect/>
          </a:stretch>
        </p:blipFill>
        <p:spPr>
          <a:xfrm>
            <a:off x="2496000" y="1535357"/>
            <a:ext cx="7200000" cy="4957518"/>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494793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3">
            <a:alphaModFix amt="50000"/>
          </a:blip>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stretch>
            <a:fillRect/>
          </a:stretch>
        </p:blipFill>
        <p:spPr>
          <a:xfrm>
            <a:off x="4497629" y="1561603"/>
            <a:ext cx="7200000" cy="4931272"/>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391203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18705621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2046422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410545" y="2123877"/>
            <a:ext cx="5400000" cy="4368998"/>
          </a:xfrm>
          <a:prstGeom prst="rect">
            <a:avLst/>
          </a:prstGeom>
        </p:spPr>
      </p:pic>
    </p:spTree>
    <p:extLst>
      <p:ext uri="{BB962C8B-B14F-4D97-AF65-F5344CB8AC3E}">
        <p14:creationId xmlns:p14="http://schemas.microsoft.com/office/powerpoint/2010/main" val="21499388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3DDC-E8AA-4DF7-A24F-5F604977956A}"/>
              </a:ext>
            </a:extLst>
          </p:cNvPr>
          <p:cNvSpPr>
            <a:spLocks noGrp="1"/>
          </p:cNvSpPr>
          <p:nvPr>
            <p:ph type="title"/>
          </p:nvPr>
        </p:nvSpPr>
        <p:spPr>
          <a:xfrm>
            <a:off x="840335" y="552190"/>
            <a:ext cx="10515600" cy="1325563"/>
          </a:xfrm>
        </p:spPr>
        <p:txBody>
          <a:bodyPr>
            <a:normAutofit/>
          </a:bodyPr>
          <a:lstStyle/>
          <a:p>
            <a:pPr algn="ctr"/>
            <a:r>
              <a:rPr lang="de-AT" sz="5000" dirty="0">
                <a:solidFill>
                  <a:schemeClr val="bg1"/>
                </a:solidFill>
                <a:latin typeface="Circular Std Black" panose="020B0A04020101010102" pitchFamily="34" charset="0"/>
                <a:cs typeface="Circular Std Black" panose="020B0A04020101010102" pitchFamily="34" charset="0"/>
              </a:rPr>
              <a:t>Definition</a:t>
            </a:r>
          </a:p>
        </p:txBody>
      </p:sp>
      <p:sp>
        <p:nvSpPr>
          <p:cNvPr id="3" name="Content Placeholder 2">
            <a:extLst>
              <a:ext uri="{FF2B5EF4-FFF2-40B4-BE49-F238E27FC236}">
                <a16:creationId xmlns:a16="http://schemas.microsoft.com/office/drawing/2014/main" id="{B57E906D-A1E0-4176-B4CC-BEA9F42133CD}"/>
              </a:ext>
            </a:extLst>
          </p:cNvPr>
          <p:cNvSpPr>
            <a:spLocks noGrp="1"/>
          </p:cNvSpPr>
          <p:nvPr>
            <p:ph idx="1"/>
          </p:nvPr>
        </p:nvSpPr>
        <p:spPr>
          <a:xfrm>
            <a:off x="576349" y="1788853"/>
            <a:ext cx="11039302" cy="4351338"/>
          </a:xfrm>
        </p:spPr>
        <p:txBody>
          <a:bodyPr>
            <a:normAutofit/>
          </a:bodyPr>
          <a:lstStyle/>
          <a:p>
            <a:pPr marL="0" indent="0">
              <a:buNone/>
            </a:pPr>
            <a:endParaRPr lang="de-AT" dirty="0"/>
          </a:p>
          <a:p>
            <a:pPr marL="0" indent="0" algn="ctr">
              <a:buNone/>
            </a:pPr>
            <a:r>
              <a:rPr lang="de-AT" sz="4400" dirty="0">
                <a:solidFill>
                  <a:schemeClr val="bg1"/>
                </a:solidFill>
                <a:latin typeface="+mj-lt"/>
                <a:cs typeface="Circular Std Book" panose="020B0604020101020102" pitchFamily="34" charset="0"/>
              </a:rPr>
              <a:t>„Definiere eine Klassenschnittstelle zum Erzeugen eines Objekts, aber lasse Unterklassen entscheiden, welche Klasse instanziiert werden soll. Factory-Methods ermöglichen es einer Klasse, die Erzeugung von Objekten an Unterklassen zu delegieren.“</a:t>
            </a:r>
            <a:endParaRPr lang="en-GB" sz="4400" dirty="0">
              <a:solidFill>
                <a:schemeClr val="bg1"/>
              </a:solidFill>
              <a:latin typeface="+mj-lt"/>
              <a:cs typeface="Circular Std Book" panose="020B0604020101020102" pitchFamily="34" charset="0"/>
            </a:endParaRPr>
          </a:p>
          <a:p>
            <a:endParaRPr lang="de-AT" dirty="0"/>
          </a:p>
        </p:txBody>
      </p:sp>
      <p:sp>
        <p:nvSpPr>
          <p:cNvPr id="4" name="Footer Placeholder 3">
            <a:extLst>
              <a:ext uri="{FF2B5EF4-FFF2-40B4-BE49-F238E27FC236}">
                <a16:creationId xmlns:a16="http://schemas.microsoft.com/office/drawing/2014/main" id="{CA8060CB-7329-4999-ACC2-E0A63A88BD69}"/>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8621041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3">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5"/>
          <a:stretch>
            <a:fillRect/>
          </a:stretch>
        </p:blipFill>
        <p:spPr>
          <a:xfrm>
            <a:off x="3396000" y="1895285"/>
            <a:ext cx="5400000" cy="4597590"/>
          </a:xfrm>
          <a:prstGeom prst="rect">
            <a:avLst/>
          </a:prstGeom>
        </p:spPr>
      </p:pic>
    </p:spTree>
    <p:extLst>
      <p:ext uri="{BB962C8B-B14F-4D97-AF65-F5344CB8AC3E}">
        <p14:creationId xmlns:p14="http://schemas.microsoft.com/office/powerpoint/2010/main" val="34902421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5"/>
          <a:stretch>
            <a:fillRect/>
          </a:stretch>
        </p:blipFill>
        <p:spPr>
          <a:xfrm>
            <a:off x="6566883" y="1916972"/>
            <a:ext cx="5400000" cy="4575903"/>
          </a:xfrm>
          <a:prstGeom prst="rect">
            <a:avLst/>
          </a:prstGeom>
        </p:spPr>
      </p:pic>
    </p:spTree>
    <p:extLst>
      <p:ext uri="{BB962C8B-B14F-4D97-AF65-F5344CB8AC3E}">
        <p14:creationId xmlns:p14="http://schemas.microsoft.com/office/powerpoint/2010/main" val="19125785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18920550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EF8C-1BCC-4662-A445-5F45B1C3644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Client</a:t>
            </a:r>
          </a:p>
        </p:txBody>
      </p:sp>
      <p:pic>
        <p:nvPicPr>
          <p:cNvPr id="4" name="Content Placeholder 3">
            <a:extLst>
              <a:ext uri="{FF2B5EF4-FFF2-40B4-BE49-F238E27FC236}">
                <a16:creationId xmlns:a16="http://schemas.microsoft.com/office/drawing/2014/main" id="{0AC58936-DA39-45AA-B099-C8A162C48DB7}"/>
              </a:ext>
            </a:extLst>
          </p:cNvPr>
          <p:cNvPicPr>
            <a:picLocks noGrp="1" noChangeAspect="1"/>
          </p:cNvPicPr>
          <p:nvPr>
            <p:ph idx="1"/>
          </p:nvPr>
        </p:nvPicPr>
        <p:blipFill>
          <a:blip r:embed="rId2"/>
          <a:stretch>
            <a:fillRect/>
          </a:stretch>
        </p:blipFill>
        <p:spPr>
          <a:xfrm>
            <a:off x="502440" y="1690688"/>
            <a:ext cx="11187119" cy="4084572"/>
          </a:xfrm>
          <a:prstGeom prst="rect">
            <a:avLst/>
          </a:prstGeom>
        </p:spPr>
      </p:pic>
      <p:sp>
        <p:nvSpPr>
          <p:cNvPr id="3" name="Footer Placeholder 2">
            <a:extLst>
              <a:ext uri="{FF2B5EF4-FFF2-40B4-BE49-F238E27FC236}">
                <a16:creationId xmlns:a16="http://schemas.microsoft.com/office/drawing/2014/main" id="{AF4618E4-2C87-4D57-9C04-F8BEE44F718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0435047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D912AE-9006-4214-A67F-487D746F226D}"/>
              </a:ext>
            </a:extLst>
          </p:cNvPr>
          <p:cNvPicPr>
            <a:picLocks noChangeAspect="1"/>
          </p:cNvPicPr>
          <p:nvPr/>
        </p:nvPicPr>
        <p:blipFill>
          <a:blip r:embed="rId3"/>
          <a:stretch>
            <a:fillRect/>
          </a:stretch>
        </p:blipFill>
        <p:spPr>
          <a:xfrm>
            <a:off x="227972" y="825404"/>
            <a:ext cx="11736055" cy="5207191"/>
          </a:xfrm>
          <a:prstGeom prst="rect">
            <a:avLst/>
          </a:prstGeom>
        </p:spPr>
      </p:pic>
      <p:sp>
        <p:nvSpPr>
          <p:cNvPr id="5" name="Footer Placeholder 4">
            <a:extLst>
              <a:ext uri="{FF2B5EF4-FFF2-40B4-BE49-F238E27FC236}">
                <a16:creationId xmlns:a16="http://schemas.microsoft.com/office/drawing/2014/main" id="{853BB324-D188-4F5F-92A4-7202B834079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2676369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p:txBody>
          <a:bodyPr/>
          <a:lstStyle/>
          <a:p>
            <a:endParaRPr lang="de-AT" dirty="0"/>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838200" y="2146765"/>
            <a:ext cx="10517066" cy="3709058"/>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8407595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a:xfrm>
            <a:off x="838200" y="4203699"/>
            <a:ext cx="10515600" cy="2289175"/>
          </a:xfrm>
        </p:spPr>
        <p:txBody>
          <a:bodyPr>
            <a:normAutofit/>
          </a:bodyPr>
          <a:lstStyle/>
          <a:p>
            <a:pPr marL="0" indent="0" algn="ctr">
              <a:buNone/>
            </a:pPr>
            <a:r>
              <a:rPr lang="de-AT" sz="3200" b="1" dirty="0">
                <a:latin typeface="+mj-lt"/>
              </a:rPr>
              <a:t>Creator</a:t>
            </a:r>
            <a:r>
              <a:rPr lang="de-AT" sz="3200" dirty="0">
                <a:latin typeface="+mj-lt"/>
              </a:rPr>
              <a:t> – abstrakter </a:t>
            </a:r>
            <a:r>
              <a:rPr lang="de-AT" sz="3200" dirty="0" err="1">
                <a:latin typeface="+mj-lt"/>
              </a:rPr>
              <a:t>SoftwareShop</a:t>
            </a:r>
            <a:endParaRPr lang="de-AT" sz="3200" dirty="0">
              <a:latin typeface="+mj-lt"/>
            </a:endParaRPr>
          </a:p>
          <a:p>
            <a:pPr marL="0" indent="0" algn="ctr">
              <a:buNone/>
            </a:pPr>
            <a:r>
              <a:rPr lang="de-AT" sz="3200" b="1" dirty="0" err="1">
                <a:latin typeface="+mj-lt"/>
              </a:rPr>
              <a:t>ConcreteCreator</a:t>
            </a:r>
            <a:r>
              <a:rPr lang="de-AT" sz="3200" dirty="0">
                <a:latin typeface="+mj-lt"/>
              </a:rPr>
              <a:t> – konkrete </a:t>
            </a:r>
            <a:r>
              <a:rPr lang="de-AT" sz="3200" dirty="0" err="1">
                <a:latin typeface="+mj-lt"/>
              </a:rPr>
              <a:t>OfficeSuiteFactories</a:t>
            </a:r>
            <a:endParaRPr lang="de-AT" sz="3200" dirty="0">
              <a:latin typeface="+mj-lt"/>
            </a:endParaRPr>
          </a:p>
          <a:p>
            <a:pPr marL="0" indent="0" algn="ctr">
              <a:buNone/>
            </a:pPr>
            <a:r>
              <a:rPr lang="de-AT" sz="3200" b="1" dirty="0" err="1">
                <a:latin typeface="+mj-lt"/>
              </a:rPr>
              <a:t>Product</a:t>
            </a:r>
            <a:r>
              <a:rPr lang="de-AT" sz="3200" dirty="0">
                <a:latin typeface="+mj-lt"/>
              </a:rPr>
              <a:t> – abstrakte </a:t>
            </a:r>
            <a:r>
              <a:rPr lang="de-AT" sz="3200" dirty="0" err="1">
                <a:latin typeface="+mj-lt"/>
              </a:rPr>
              <a:t>OfficeProgramm</a:t>
            </a:r>
            <a:r>
              <a:rPr lang="de-AT" sz="3200" dirty="0">
                <a:latin typeface="+mj-lt"/>
              </a:rPr>
              <a:t>-Schnittstelle</a:t>
            </a:r>
          </a:p>
          <a:p>
            <a:pPr marL="0" indent="0" algn="ctr">
              <a:buNone/>
            </a:pPr>
            <a:r>
              <a:rPr lang="de-AT" sz="3200" b="1" dirty="0" err="1">
                <a:latin typeface="+mj-lt"/>
              </a:rPr>
              <a:t>ConcreteProduct</a:t>
            </a:r>
            <a:r>
              <a:rPr lang="de-AT" sz="3200" dirty="0">
                <a:latin typeface="+mj-lt"/>
              </a:rPr>
              <a:t> – konkrete Programme</a:t>
            </a:r>
            <a:endParaRPr lang="de-AT" sz="3200" b="1" dirty="0">
              <a:latin typeface="+mj-lt"/>
            </a:endParaRPr>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2496981" y="1524733"/>
            <a:ext cx="7198038" cy="2538535"/>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3487461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Vorteile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Herstellungsprozess ist von konkreter Implementierung getrennt</a:t>
            </a:r>
          </a:p>
          <a:p>
            <a:r>
              <a:rPr lang="de-AT" sz="3200" dirty="0">
                <a:latin typeface="+mj-lt"/>
              </a:rPr>
              <a:t>Wiederverwendbarkeit und Konsistenz durch:</a:t>
            </a:r>
          </a:p>
          <a:p>
            <a:pPr lvl="1"/>
            <a:r>
              <a:rPr lang="de-AT" sz="2800" dirty="0">
                <a:latin typeface="+mj-lt"/>
              </a:rPr>
              <a:t>Kapselung des Objekterstellungscodes (zentrale Schnittstelle für Client)</a:t>
            </a:r>
          </a:p>
          <a:p>
            <a:pPr lvl="1"/>
            <a:r>
              <a:rPr lang="de-AT" sz="2800" dirty="0">
                <a:latin typeface="+mj-lt"/>
              </a:rPr>
              <a:t>Kapselung des allgemeinen Herstellungscodes in der Creator Klasse </a:t>
            </a:r>
          </a:p>
          <a:p>
            <a:r>
              <a:rPr lang="de-AT" sz="3200" dirty="0">
                <a:latin typeface="+mj-lt"/>
              </a:rPr>
              <a:t>Erweiterbarkeit, Austauschbarkeit, Flexibilität durch:</a:t>
            </a:r>
          </a:p>
          <a:p>
            <a:pPr lvl="1"/>
            <a:r>
              <a:rPr lang="de-AT" sz="2800" dirty="0">
                <a:latin typeface="+mj-lt"/>
              </a:rPr>
              <a:t>Problemlosen Einführen neuer Produkte und Ersteller</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7985517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Nachteile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Enge Kopplung eines konkreten </a:t>
            </a:r>
            <a:r>
              <a:rPr lang="de-AT" sz="3200" dirty="0" err="1">
                <a:latin typeface="+mj-lt"/>
              </a:rPr>
              <a:t>Creators</a:t>
            </a:r>
            <a:r>
              <a:rPr lang="de-AT" sz="3200" dirty="0">
                <a:latin typeface="+mj-lt"/>
              </a:rPr>
              <a:t> und konkreten Products</a:t>
            </a:r>
          </a:p>
          <a:p>
            <a:pPr lvl="1"/>
            <a:r>
              <a:rPr lang="de-AT" sz="2800" dirty="0">
                <a:latin typeface="+mj-lt"/>
              </a:rPr>
              <a:t>Für jedes neue Produkt muss ein neuer Creator geschrieben werden</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6742390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Authentifizierungssysteme:</a:t>
            </a:r>
          </a:p>
          <a:p>
            <a:pPr lvl="1"/>
            <a:r>
              <a:rPr lang="de-AT" sz="2800" dirty="0">
                <a:latin typeface="+mj-lt"/>
              </a:rPr>
              <a:t>Für jeden User wird nach dem Login ein Ticket erstellt, das seine Rechte im System repräsentiert.</a:t>
            </a:r>
          </a:p>
          <a:p>
            <a:pPr lvl="1"/>
            <a:r>
              <a:rPr lang="de-AT" sz="2800" dirty="0" err="1">
                <a:latin typeface="+mj-lt"/>
              </a:rPr>
              <a:t>TicketFactory</a:t>
            </a:r>
            <a:r>
              <a:rPr lang="de-AT" sz="2800" dirty="0">
                <a:latin typeface="+mj-lt"/>
              </a:rPr>
              <a:t> -&gt; </a:t>
            </a:r>
            <a:r>
              <a:rPr lang="de-AT" sz="2800" dirty="0" err="1">
                <a:latin typeface="+mj-lt"/>
              </a:rPr>
              <a:t>createTicket</a:t>
            </a:r>
            <a:r>
              <a:rPr lang="de-AT" sz="2800" dirty="0">
                <a:latin typeface="+mj-lt"/>
              </a:rPr>
              <a:t>()-Methode</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838200" y="14731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Wachsende Anzahl von Produkten (mit selbem </a:t>
            </a:r>
            <a:r>
              <a:rPr lang="de-AT" sz="4000" dirty="0" err="1">
                <a:latin typeface="Circular Std Book" panose="020B0604020101020102" pitchFamily="34" charset="0"/>
                <a:cs typeface="Circular Std Book" panose="020B0604020101020102" pitchFamily="34" charset="0"/>
              </a:rPr>
              <a:t>Herstellungprozess</a:t>
            </a:r>
            <a:r>
              <a:rPr lang="de-AT" sz="4000" dirty="0">
                <a:latin typeface="Circular Std Book" panose="020B0604020101020102" pitchFamily="34" charset="0"/>
                <a:cs typeface="Circular Std Book" panose="020B0604020101020102" pitchFamily="34" charset="0"/>
              </a:rPr>
              <a:t>)</a:t>
            </a:r>
          </a:p>
        </p:txBody>
      </p:sp>
    </p:spTree>
    <p:extLst>
      <p:ext uri="{BB962C8B-B14F-4D97-AF65-F5344CB8AC3E}">
        <p14:creationId xmlns:p14="http://schemas.microsoft.com/office/powerpoint/2010/main" val="4308822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Eigenschaften</a:t>
            </a:r>
          </a:p>
        </p:txBody>
      </p:sp>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normAutofit/>
          </a:bodyPr>
          <a:lstStyle/>
          <a:p>
            <a:r>
              <a:rPr lang="de-AT" sz="3200" dirty="0">
                <a:latin typeface="+mj-lt"/>
              </a:rPr>
              <a:t>Entkopplung des Clients von der konkreten Instanziierung einer Klasse</a:t>
            </a:r>
          </a:p>
          <a:p>
            <a:r>
              <a:rPr lang="de-AT" sz="3200" dirty="0">
                <a:latin typeface="+mj-lt"/>
              </a:rPr>
              <a:t>Trennung von Objektverwaltung und Objektherstellung</a:t>
            </a:r>
          </a:p>
          <a:p>
            <a:endParaRPr lang="de-AT" sz="3200" dirty="0">
              <a:latin typeface="+mj-lt"/>
            </a:endParaRPr>
          </a:p>
          <a:p>
            <a:r>
              <a:rPr lang="de-AT" sz="3200" dirty="0">
                <a:latin typeface="+mj-lt"/>
              </a:rPr>
              <a:t>Factory-Methoden erübrigen die Notwendigkeit, anwendungsspezifische Klassen in den Code einzubinden. Der Code behandelt nur die Schnittstelle.</a:t>
            </a:r>
          </a:p>
          <a:p>
            <a:endParaRPr lang="de-AT" sz="3200" dirty="0"/>
          </a:p>
          <a:p>
            <a:endParaRPr lang="de-AT" sz="3200" dirty="0"/>
          </a:p>
        </p:txBody>
      </p:sp>
      <p:sp>
        <p:nvSpPr>
          <p:cNvPr id="4" name="Footer Placeholder 3">
            <a:extLst>
              <a:ext uri="{FF2B5EF4-FFF2-40B4-BE49-F238E27FC236}">
                <a16:creationId xmlns:a16="http://schemas.microsoft.com/office/drawing/2014/main" id="{49C6ADB1-3795-4D03-B064-D54B41E7943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0018739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Pizzeria:</a:t>
            </a:r>
          </a:p>
          <a:p>
            <a:pPr lvl="1"/>
            <a:r>
              <a:rPr lang="de-AT" sz="2800" dirty="0">
                <a:latin typeface="+mj-lt"/>
              </a:rPr>
              <a:t>Pizzeria erstellt je nach Parameter verschiedene Pizzen.</a:t>
            </a:r>
          </a:p>
          <a:p>
            <a:pPr lvl="1"/>
            <a:r>
              <a:rPr lang="de-AT" sz="2800" dirty="0">
                <a:latin typeface="+mj-lt"/>
              </a:rPr>
              <a:t>Regionale Wünsche -&gt; spezielle Pizzen</a:t>
            </a:r>
          </a:p>
          <a:p>
            <a:pPr lvl="1"/>
            <a:r>
              <a:rPr lang="de-AT" sz="2800" dirty="0">
                <a:latin typeface="+mj-lt"/>
              </a:rPr>
              <a:t>Neue Pizzasorten und </a:t>
            </a:r>
            <a:r>
              <a:rPr lang="de-AT" sz="2800" dirty="0" err="1">
                <a:latin typeface="+mj-lt"/>
              </a:rPr>
              <a:t>Pizzerias</a:t>
            </a:r>
            <a:r>
              <a:rPr lang="de-AT" sz="2800" dirty="0">
                <a:latin typeface="+mj-lt"/>
              </a:rPr>
              <a:t> können ins System integriert werden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838200" y="14731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Trennung der Objektverarbeitung von der konkreten Objekterstellung</a:t>
            </a:r>
          </a:p>
        </p:txBody>
      </p:sp>
    </p:spTree>
    <p:extLst>
      <p:ext uri="{BB962C8B-B14F-4D97-AF65-F5344CB8AC3E}">
        <p14:creationId xmlns:p14="http://schemas.microsoft.com/office/powerpoint/2010/main" val="2994444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Frameworks, Klassenbibliotheken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393700" y="1473198"/>
            <a:ext cx="11404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zu erstellende Produkte sind nicht bekannt oder sollen nicht von vorne herein festgelegt werden</a:t>
            </a:r>
          </a:p>
        </p:txBody>
      </p:sp>
    </p:spTree>
    <p:extLst>
      <p:ext uri="{BB962C8B-B14F-4D97-AF65-F5344CB8AC3E}">
        <p14:creationId xmlns:p14="http://schemas.microsoft.com/office/powerpoint/2010/main" val="8587106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b="1" dirty="0">
                <a:latin typeface="+mj-lt"/>
              </a:rPr>
              <a:t>Backend: </a:t>
            </a:r>
            <a:r>
              <a:rPr lang="de-AT" sz="3200" dirty="0">
                <a:latin typeface="+mj-lt"/>
              </a:rPr>
              <a:t>Java REST-Schnittstelle zum Speichern der Eigenschaften von Immobilien</a:t>
            </a:r>
          </a:p>
          <a:p>
            <a:r>
              <a:rPr lang="de-AT" sz="3200" b="1" dirty="0">
                <a:latin typeface="+mj-lt"/>
              </a:rPr>
              <a:t>Admin-Anwendung:</a:t>
            </a:r>
            <a:r>
              <a:rPr lang="de-AT" sz="3200" dirty="0">
                <a:latin typeface="+mj-lt"/>
              </a:rPr>
              <a:t> C# WPF Anwendung zum Hinzufügen, Ändern, Löschen von Immobilien</a:t>
            </a:r>
          </a:p>
          <a:p>
            <a:r>
              <a:rPr lang="de-AT" sz="3200" b="1" dirty="0">
                <a:latin typeface="+mj-lt"/>
              </a:rPr>
              <a:t>Client-Anwendung:</a:t>
            </a:r>
            <a:r>
              <a:rPr lang="de-AT" sz="3200" dirty="0">
                <a:latin typeface="+mj-lt"/>
              </a:rPr>
              <a:t> </a:t>
            </a:r>
            <a:r>
              <a:rPr lang="de-AT" sz="3200" dirty="0" err="1">
                <a:latin typeface="+mj-lt"/>
              </a:rPr>
              <a:t>Typescript</a:t>
            </a:r>
            <a:r>
              <a:rPr lang="de-AT" sz="3200" dirty="0">
                <a:latin typeface="+mj-lt"/>
              </a:rPr>
              <a:t> Angular Anwendung zum Anzeigen der Immobilien</a:t>
            </a:r>
            <a:endParaRPr lang="de-AT" sz="3200" b="1" dirty="0">
              <a:latin typeface="+mj-lt"/>
            </a:endParaRP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043661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dirty="0">
                <a:latin typeface="+mj-lt"/>
              </a:rPr>
              <a:t>Es gibt drei Arten von Immobilien: Apartment, House und Villa</a:t>
            </a:r>
          </a:p>
          <a:p>
            <a:r>
              <a:rPr lang="de-AT" sz="3200" dirty="0">
                <a:latin typeface="+mj-lt"/>
              </a:rPr>
              <a:t>Jeder Ort (Factory) erstellt die Immobilien nach den aktuellen Preisen.</a:t>
            </a:r>
          </a:p>
          <a:p>
            <a:r>
              <a:rPr lang="de-AT" sz="3200" dirty="0">
                <a:latin typeface="+mj-lt"/>
              </a:rPr>
              <a:t>Neue Orte können einfach hinzugefügt werden, in dem die Factory Klasse abgeleitet wird.</a:t>
            </a: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9790922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E05053-686F-453A-8186-D634CC2EA6E5}"/>
              </a:ext>
            </a:extLst>
          </p:cNvPr>
          <p:cNvPicPr>
            <a:picLocks noGrp="1" noChangeAspect="1"/>
          </p:cNvPicPr>
          <p:nvPr>
            <p:ph idx="1"/>
          </p:nvPr>
        </p:nvPicPr>
        <p:blipFill>
          <a:blip r:embed="rId2"/>
          <a:stretch>
            <a:fillRect/>
          </a:stretch>
        </p:blipFill>
        <p:spPr>
          <a:xfrm>
            <a:off x="628604" y="103628"/>
            <a:ext cx="8655096" cy="6754372"/>
          </a:xfrm>
          <a:prstGeom prst="rect">
            <a:avLst/>
          </a:prstGeom>
        </p:spPr>
      </p:pic>
      <p:sp>
        <p:nvSpPr>
          <p:cNvPr id="5" name="Footer Placeholder 4">
            <a:extLst>
              <a:ext uri="{FF2B5EF4-FFF2-40B4-BE49-F238E27FC236}">
                <a16:creationId xmlns:a16="http://schemas.microsoft.com/office/drawing/2014/main" id="{6942233D-11E1-4EDB-8A0D-A2850502B1A4}"/>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959B0876-46D2-4E3E-98D0-F6C19A8F500A}"/>
              </a:ext>
            </a:extLst>
          </p:cNvPr>
          <p:cNvPicPr/>
          <p:nvPr/>
        </p:nvPicPr>
        <p:blipFill>
          <a:blip r:embed="rId3"/>
          <a:stretch>
            <a:fillRect/>
          </a:stretch>
        </p:blipFill>
        <p:spPr>
          <a:xfrm>
            <a:off x="9605691" y="2887980"/>
            <a:ext cx="2160905" cy="1437640"/>
          </a:xfrm>
          <a:prstGeom prst="rect">
            <a:avLst/>
          </a:prstGeom>
        </p:spPr>
      </p:pic>
    </p:spTree>
    <p:extLst>
      <p:ext uri="{BB962C8B-B14F-4D97-AF65-F5344CB8AC3E}">
        <p14:creationId xmlns:p14="http://schemas.microsoft.com/office/powerpoint/2010/main" val="1289094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a:xfrm>
            <a:off x="227214" y="2766218"/>
            <a:ext cx="11737571"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Wann wird das Factory-Method Pattern verwendet?</a:t>
            </a:r>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887688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lstStyle/>
          <a:p>
            <a:r>
              <a:rPr lang="de-AT" sz="3200" dirty="0">
                <a:latin typeface="+mj-lt"/>
                <a:cs typeface="Circular Std Black" panose="020B0A04020101010102" pitchFamily="34" charset="0"/>
              </a:rPr>
              <a:t>Eine Klasse kann die Klasse der Objekte, die sie erstellen muss, nicht vorhersehen.</a:t>
            </a:r>
          </a:p>
          <a:p>
            <a:r>
              <a:rPr lang="de-AT" sz="3200" dirty="0">
                <a:latin typeface="+mj-lt"/>
                <a:cs typeface="Circular Std Black" panose="020B0A04020101010102" pitchFamily="34" charset="0"/>
              </a:rPr>
              <a:t>Eine Klasse möchte, dass ihre Unterklassen die zu erstellenden Objekte definieren.</a:t>
            </a:r>
          </a:p>
          <a:p>
            <a:r>
              <a:rPr lang="de-AT" sz="3200" dirty="0">
                <a:latin typeface="+mj-lt"/>
                <a:cs typeface="Circular Std Black" panose="020B0A04020101010102" pitchFamily="34" charset="0"/>
              </a:rPr>
              <a:t>Klassen delegieren die Verantwortung an eine von mehreren Helfer-Unterklassen, und man möchte wissen, welche Helfer-Unterklasse der Delegierte ist.</a:t>
            </a:r>
          </a:p>
          <a:p>
            <a:endParaRPr lang="de-AT" dirty="0"/>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DBEF620-DC93-4DE3-BD97-69395459842E}"/>
              </a:ext>
            </a:extLst>
          </p:cNvPr>
          <p:cNvSpPr>
            <a:spLocks noGrp="1"/>
          </p:cNvSpPr>
          <p:nvPr>
            <p:ph type="title"/>
          </p:nvPr>
        </p:nvSpPr>
        <p:spPr>
          <a:xfrm>
            <a:off x="227214" y="372153"/>
            <a:ext cx="11737571" cy="1325563"/>
          </a:xfrm>
        </p:spPr>
        <p:txBody>
          <a:bodyPr>
            <a:noAutofit/>
          </a:bodyPr>
          <a:lstStyle/>
          <a:p>
            <a:pPr algn="ctr"/>
            <a:r>
              <a:rPr lang="de-AT" sz="3600" dirty="0">
                <a:latin typeface="Circular Std Black" panose="020B0A04020101010102" pitchFamily="34" charset="0"/>
                <a:cs typeface="Circular Std Black" panose="020B0A04020101010102" pitchFamily="34" charset="0"/>
              </a:rPr>
              <a:t>Wann wird das Factory-Method Pattern verwendet?</a:t>
            </a:r>
          </a:p>
        </p:txBody>
      </p:sp>
    </p:spTree>
    <p:extLst>
      <p:ext uri="{BB962C8B-B14F-4D97-AF65-F5344CB8AC3E}">
        <p14:creationId xmlns:p14="http://schemas.microsoft.com/office/powerpoint/2010/main" val="13171303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838200" y="2766218"/>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Softwareshop</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sp>
        <p:nvSpPr>
          <p:cNvPr id="3" name="TextBox 2">
            <a:extLst>
              <a:ext uri="{FF2B5EF4-FFF2-40B4-BE49-F238E27FC236}">
                <a16:creationId xmlns:a16="http://schemas.microsoft.com/office/drawing/2014/main" id="{B69E428D-4C73-429D-8E1D-071DDA5EEF83}"/>
              </a:ext>
            </a:extLst>
          </p:cNvPr>
          <p:cNvSpPr txBox="1"/>
          <p:nvPr/>
        </p:nvSpPr>
        <p:spPr>
          <a:xfrm>
            <a:off x="3523565" y="6581001"/>
            <a:ext cx="5144870" cy="276999"/>
          </a:xfrm>
          <a:prstGeom prst="rect">
            <a:avLst/>
          </a:prstGeom>
          <a:noFill/>
        </p:spPr>
        <p:txBody>
          <a:bodyPr wrap="none" rtlCol="0">
            <a:spAutoFit/>
          </a:bodyPr>
          <a:lstStyle/>
          <a:p>
            <a:r>
              <a:rPr lang="de-AT" sz="1200" dirty="0">
                <a:solidFill>
                  <a:schemeClr val="bg1">
                    <a:lumMod val="50000"/>
                  </a:schemeClr>
                </a:solidFill>
                <a:latin typeface="+mj-lt"/>
              </a:rPr>
              <a:t>Idee: https://www.philipphauer.de/study/se/design-pattern/factory-method.php</a:t>
            </a:r>
          </a:p>
        </p:txBody>
      </p:sp>
    </p:spTree>
    <p:extLst>
      <p:ext uri="{BB962C8B-B14F-4D97-AF65-F5344CB8AC3E}">
        <p14:creationId xmlns:p14="http://schemas.microsoft.com/office/powerpoint/2010/main" val="2169290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448886" y="405403"/>
            <a:ext cx="11255433" cy="1325563"/>
          </a:xfrm>
        </p:spPr>
        <p:txBody>
          <a:bodyPr>
            <a:noAutofit/>
          </a:bodyPr>
          <a:lstStyle/>
          <a:p>
            <a:pPr algn="ctr"/>
            <a:r>
              <a:rPr lang="de-AT" sz="4000" dirty="0">
                <a:latin typeface="Circular Std Black" panose="020B0A04020101010102" pitchFamily="34" charset="0"/>
                <a:cs typeface="Circular Std Black" panose="020B0A04020101010102" pitchFamily="34" charset="0"/>
              </a:rPr>
              <a:t>Softwareshop verkauft Office Applikationen</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pic>
        <p:nvPicPr>
          <p:cNvPr id="2050" name="Picture 2" descr="Image result for microsoft word logo png">
            <a:extLst>
              <a:ext uri="{FF2B5EF4-FFF2-40B4-BE49-F238E27FC236}">
                <a16:creationId xmlns:a16="http://schemas.microsoft.com/office/drawing/2014/main" id="{935BB19A-D636-47D2-8CB1-EBDE43EB1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8" t="14402" r="14020" b="14017"/>
          <a:stretch/>
        </p:blipFill>
        <p:spPr bwMode="auto">
          <a:xfrm>
            <a:off x="4996601" y="2527472"/>
            <a:ext cx="216000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crosoft word logo png">
            <a:extLst>
              <a:ext uri="{FF2B5EF4-FFF2-40B4-BE49-F238E27FC236}">
                <a16:creationId xmlns:a16="http://schemas.microsoft.com/office/drawing/2014/main" id="{F0A9576E-A3FF-48D2-A31B-3842EA046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101" y="2527472"/>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icrosoft powerpoint logo png">
            <a:extLst>
              <a:ext uri="{FF2B5EF4-FFF2-40B4-BE49-F238E27FC236}">
                <a16:creationId xmlns:a16="http://schemas.microsoft.com/office/drawing/2014/main" id="{F9C3ABFC-8396-46AA-BC21-65D273743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103" y="2527472"/>
            <a:ext cx="2199999"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204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pic>
        <p:nvPicPr>
          <p:cNvPr id="6" name="Picture 5">
            <a:extLst>
              <a:ext uri="{FF2B5EF4-FFF2-40B4-BE49-F238E27FC236}">
                <a16:creationId xmlns:a16="http://schemas.microsoft.com/office/drawing/2014/main" id="{9583CFA9-EEB7-4D74-9903-4ED5AA8D09BF}"/>
              </a:ext>
            </a:extLst>
          </p:cNvPr>
          <p:cNvPicPr>
            <a:picLocks noChangeAspect="1"/>
          </p:cNvPicPr>
          <p:nvPr/>
        </p:nvPicPr>
        <p:blipFill>
          <a:blip r:embed="rId2"/>
          <a:stretch>
            <a:fillRect/>
          </a:stretch>
        </p:blipFill>
        <p:spPr>
          <a:xfrm>
            <a:off x="584663" y="1003485"/>
            <a:ext cx="5181600" cy="5751900"/>
          </a:xfrm>
          <a:prstGeom prst="rect">
            <a:avLst/>
          </a:prstGeom>
        </p:spPr>
      </p:pic>
      <p:pic>
        <p:nvPicPr>
          <p:cNvPr id="7" name="Picture 6">
            <a:extLst>
              <a:ext uri="{FF2B5EF4-FFF2-40B4-BE49-F238E27FC236}">
                <a16:creationId xmlns:a16="http://schemas.microsoft.com/office/drawing/2014/main" id="{B43CCCB7-D409-48EC-95F8-2B1194BC7DE4}"/>
              </a:ext>
            </a:extLst>
          </p:cNvPr>
          <p:cNvPicPr>
            <a:picLocks noChangeAspect="1"/>
          </p:cNvPicPr>
          <p:nvPr/>
        </p:nvPicPr>
        <p:blipFill>
          <a:blip r:embed="rId3"/>
          <a:stretch>
            <a:fillRect/>
          </a:stretch>
        </p:blipFill>
        <p:spPr>
          <a:xfrm>
            <a:off x="6680661" y="1003485"/>
            <a:ext cx="4926676" cy="5490518"/>
          </a:xfrm>
          <a:prstGeom prst="rect">
            <a:avLst/>
          </a:prstGeom>
        </p:spPr>
      </p:pic>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spTree>
    <p:extLst>
      <p:ext uri="{BB962C8B-B14F-4D97-AF65-F5344CB8AC3E}">
        <p14:creationId xmlns:p14="http://schemas.microsoft.com/office/powerpoint/2010/main" val="24787450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1246</Words>
  <Application>Microsoft Office PowerPoint</Application>
  <PresentationFormat>Widescreen</PresentationFormat>
  <Paragraphs>180</Paragraphs>
  <Slides>44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Circular Std Black</vt:lpstr>
      <vt:lpstr>Circular Std Bold</vt:lpstr>
      <vt:lpstr>Circular Std Book</vt:lpstr>
      <vt:lpstr>Office Theme</vt:lpstr>
      <vt:lpstr>Factory Method Design Pattern</vt:lpstr>
      <vt:lpstr>Factory Method Design Pattern</vt:lpstr>
      <vt:lpstr>Definition</vt:lpstr>
      <vt:lpstr>Eigenschaften</vt:lpstr>
      <vt:lpstr>Wann wird das Factory-Method Pattern verwendet?</vt:lpstr>
      <vt:lpstr>Wann wird das Factory-Method Pattern verwendet?</vt:lpstr>
      <vt:lpstr>Softwareshop</vt:lpstr>
      <vt:lpstr>Softwareshop verkauft Office Applikationen</vt:lpstr>
      <vt:lpstr>PowerPoint Presentation</vt:lpstr>
      <vt:lpstr>Probleme</vt:lpstr>
      <vt:lpstr>Die Logik zur Programmerstellung in einer Klasse kapseln (Factory)</vt:lpstr>
      <vt:lpstr>PowerPoint Presentation</vt:lpstr>
      <vt:lpstr>PowerPoint Presentation</vt:lpstr>
      <vt:lpstr>PowerPoint Presentation</vt:lpstr>
      <vt:lpstr>PowerPoint Presentation</vt:lpstr>
      <vt:lpstr>Problem gelöst!</vt:lpstr>
      <vt:lpstr>Was ist mit der Erweiterung?</vt:lpstr>
      <vt:lpstr>PowerPoint Presentation</vt:lpstr>
      <vt:lpstr>Problem: Zu stark entkoppelt!</vt:lpstr>
      <vt:lpstr>Lösung: Vererbung + abstrakte Methode</vt:lpstr>
      <vt:lpstr>Lösung: Vererbung + abstrakte Methode</vt:lpstr>
      <vt:lpstr>Softwareshop kennt konkretes Programm nicht!</vt:lpstr>
      <vt:lpstr>Subklassen erweitern SoftwareShop</vt:lpstr>
      <vt:lpstr>Subklassen erweitern SoftwareShop</vt:lpstr>
      <vt:lpstr>Subklassen erweitern SoftwareShop</vt:lpstr>
      <vt:lpstr>Subklassen erweitern SoftwareShop</vt:lpstr>
      <vt:lpstr>Subklassen erweitern SoftwareShop</vt:lpstr>
      <vt:lpstr>OfficeProgramme der verschiedenen Hersteller</vt:lpstr>
      <vt:lpstr>OfficeProgramme der verschiedenen Hersteller</vt:lpstr>
      <vt:lpstr>OfficeProgramme der verschiedenen Hersteller</vt:lpstr>
      <vt:lpstr>OfficeProgramme der verschiedenen Hersteller</vt:lpstr>
      <vt:lpstr>OfficeProgramme der verschiedenen Hersteller</vt:lpstr>
      <vt:lpstr>Client</vt:lpstr>
      <vt:lpstr>PowerPoint Presentation</vt:lpstr>
      <vt:lpstr>UML-Definition</vt:lpstr>
      <vt:lpstr>UML-Definition</vt:lpstr>
      <vt:lpstr>Vorteile</vt:lpstr>
      <vt:lpstr>Nachteile</vt:lpstr>
      <vt:lpstr>Anwendungsfälle</vt:lpstr>
      <vt:lpstr>Anwendungsfälle</vt:lpstr>
      <vt:lpstr>Anwendungsfälle</vt:lpstr>
      <vt:lpstr>Beispiel – Verwaltung von Immobilien</vt:lpstr>
      <vt:lpstr>Beispiel – Verwaltung von Immobilien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Design Pattern</dc:title>
  <dc:creator>Michael Hinterdorfer</dc:creator>
  <cp:lastModifiedBy>Michael Hinterdorfer</cp:lastModifiedBy>
  <cp:revision>112</cp:revision>
  <dcterms:created xsi:type="dcterms:W3CDTF">2019-02-25T19:18:46Z</dcterms:created>
  <dcterms:modified xsi:type="dcterms:W3CDTF">2019-03-04T19:50:35Z</dcterms:modified>
</cp:coreProperties>
</file>