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576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lex.com/asp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3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Templates</a:t>
            </a:r>
            <a:endParaRPr lang="en-US" dirty="0"/>
          </a:p>
        </p:txBody>
      </p:sp>
      <p:pic>
        <p:nvPicPr>
          <p:cNvPr id="2050" name="Picture 2" descr="C:\Users\sarah\Dropbox\Photos\Funny\sign ma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09" y="1447800"/>
            <a:ext cx="635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4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Unobtrusive Client Validation is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users from feeling stupid by offering really fast feedback</a:t>
            </a:r>
          </a:p>
          <a:p>
            <a:r>
              <a:rPr lang="en-US" dirty="0" smtClean="0"/>
              <a:t>Favorable performance consideration by avoiding remote calls</a:t>
            </a:r>
          </a:p>
          <a:p>
            <a:r>
              <a:rPr lang="en-US" dirty="0" smtClean="0"/>
              <a:t>Pretty easy to write</a:t>
            </a:r>
            <a:r>
              <a:rPr lang="en-US" dirty="0"/>
              <a:t> </a:t>
            </a:r>
            <a:r>
              <a:rPr lang="en-US" dirty="0" smtClean="0"/>
              <a:t>custom ones (but there is a lot of code, </a:t>
            </a:r>
            <a:r>
              <a:rPr lang="en-US" i="1" dirty="0" smtClean="0"/>
              <a:t>blech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SOC FTW</a:t>
            </a:r>
          </a:p>
        </p:txBody>
      </p:sp>
    </p:spTree>
    <p:extLst>
      <p:ext uri="{BB962C8B-B14F-4D97-AF65-F5344CB8AC3E}">
        <p14:creationId xmlns:p14="http://schemas.microsoft.com/office/powerpoint/2010/main" val="38310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Client-Side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Include script tags for </a:t>
            </a:r>
            <a:r>
              <a:rPr lang="en-US" sz="4000" dirty="0" err="1" smtClean="0"/>
              <a:t>jquery.validate</a:t>
            </a:r>
            <a:r>
              <a:rPr lang="en-US" sz="4000" dirty="0" smtClean="0"/>
              <a:t> and </a:t>
            </a:r>
            <a:r>
              <a:rPr lang="en-US" sz="4000" dirty="0" err="1" smtClean="0"/>
              <a:t>jquery.validate.unobtrusive</a:t>
            </a:r>
            <a:endParaRPr lang="en-US" sz="4000" dirty="0" smtClean="0"/>
          </a:p>
          <a:p>
            <a:r>
              <a:rPr lang="en-US" sz="4000" dirty="0" smtClean="0"/>
              <a:t>Use </a:t>
            </a:r>
            <a:r>
              <a:rPr lang="en-US" sz="4000" dirty="0" err="1" smtClean="0"/>
              <a:t>Html.BeginForm</a:t>
            </a:r>
            <a:endParaRPr lang="en-US" sz="4000" dirty="0" smtClean="0"/>
          </a:p>
          <a:p>
            <a:r>
              <a:rPr lang="en-US" sz="4000" dirty="0" smtClean="0"/>
              <a:t>Default on</a:t>
            </a:r>
          </a:p>
        </p:txBody>
      </p:sp>
    </p:spTree>
    <p:extLst>
      <p:ext uri="{BB962C8B-B14F-4D97-AF65-F5344CB8AC3E}">
        <p14:creationId xmlns:p14="http://schemas.microsoft.com/office/powerpoint/2010/main" val="113315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RemoteAttribute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318" y="2133600"/>
            <a:ext cx="701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Canonical example is unique usernames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9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client-side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jquery.unobtrusive.validation.js source – it has everything in there</a:t>
            </a:r>
          </a:p>
        </p:txBody>
      </p:sp>
    </p:spTree>
    <p:extLst>
      <p:ext uri="{BB962C8B-B14F-4D97-AF65-F5344CB8AC3E}">
        <p14:creationId xmlns:p14="http://schemas.microsoft.com/office/powerpoint/2010/main" val="27476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http://bit.ly/mvc3inaction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740932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http://manning.com/palermo3</a:t>
            </a:r>
            <a:endParaRPr lang="en-US" sz="4000" dirty="0"/>
          </a:p>
        </p:txBody>
      </p:sp>
      <p:pic>
        <p:nvPicPr>
          <p:cNvPr id="1026" name="Picture 2" descr="C:\Users\matt\Downloads\Palermo-ASPNET3-4_150x150_p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303592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5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ah\Dropbox\Photos\Funny\saw big 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8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Tenets of MVC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Segregated view model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No </a:t>
            </a:r>
            <a:r>
              <a:rPr lang="en-US" i="1" dirty="0" smtClean="0"/>
              <a:t>reaching</a:t>
            </a:r>
            <a:endParaRPr lang="en-US" dirty="0" smtClean="0"/>
          </a:p>
          <a:p>
            <a:pPr lvl="1"/>
            <a:r>
              <a:rPr lang="en-US" dirty="0" smtClean="0"/>
              <a:t>One model, one view</a:t>
            </a:r>
          </a:p>
          <a:p>
            <a:r>
              <a:rPr lang="en-US" dirty="0" smtClean="0"/>
              <a:t>Skinny controllers</a:t>
            </a:r>
          </a:p>
          <a:p>
            <a:r>
              <a:rPr lang="en-US" dirty="0" smtClean="0"/>
              <a:t>Use the source </a:t>
            </a:r>
            <a:r>
              <a:rPr lang="en-US" dirty="0" smtClean="0">
                <a:hlinkClick r:id="rId2"/>
              </a:rPr>
              <a:t>http://codeplex.com/aspnet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8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model binding &amp; avoid extending</a:t>
            </a:r>
          </a:p>
          <a:p>
            <a:r>
              <a:rPr lang="en-US" dirty="0"/>
              <a:t>Understand HTTP and web framework options</a:t>
            </a:r>
          </a:p>
          <a:p>
            <a:r>
              <a:rPr lang="en-US" dirty="0" smtClean="0"/>
              <a:t>Listen to your tests</a:t>
            </a:r>
          </a:p>
          <a:p>
            <a:r>
              <a:rPr lang="en-US" dirty="0"/>
              <a:t>U</a:t>
            </a:r>
            <a:r>
              <a:rPr lang="en-US" dirty="0" smtClean="0"/>
              <a:t>nderstand the extensibility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(Razor)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49" y="1295400"/>
            <a:ext cx="52578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52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_ViewStart.cshtml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inline at top of every view in scope</a:t>
            </a:r>
          </a:p>
          <a:p>
            <a:r>
              <a:rPr lang="en-US" dirty="0" smtClean="0"/>
              <a:t>Set common properties like Layout</a:t>
            </a:r>
          </a:p>
          <a:p>
            <a:r>
              <a:rPr lang="en-US" dirty="0" smtClean="0"/>
              <a:t>Emit markup?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29075"/>
            <a:ext cx="67437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27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IHtmlString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2743200"/>
            <a:ext cx="819676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Won’t get HTML encoded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0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HelperResult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3" y="1219200"/>
            <a:ext cx="71342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 rot="1427494">
            <a:off x="6263761" y="4648201"/>
            <a:ext cx="1200558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427494">
            <a:off x="4043567" y="5899489"/>
            <a:ext cx="1200558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663482" y="937213"/>
            <a:ext cx="1200558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6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163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ASP.NET MVC 3 In Action</vt:lpstr>
      <vt:lpstr>PowerPoint Presentation</vt:lpstr>
      <vt:lpstr>PowerPoint Presentation</vt:lpstr>
      <vt:lpstr>The Tenets of MVC Programming</vt:lpstr>
      <vt:lpstr>Hard Lessons Learned</vt:lpstr>
      <vt:lpstr>Views (Razor)</vt:lpstr>
      <vt:lpstr>_ViewStart.cshtml</vt:lpstr>
      <vt:lpstr>IHtmlString</vt:lpstr>
      <vt:lpstr>HelperResult</vt:lpstr>
      <vt:lpstr>Inline Templates</vt:lpstr>
      <vt:lpstr>Unobtrusive Client Validation is awesome</vt:lpstr>
      <vt:lpstr>Unobtrusive Client-Side Validation</vt:lpstr>
      <vt:lpstr>RemoteAttribute</vt:lpstr>
      <vt:lpstr>Custom client-side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Hinze</dc:creator>
  <cp:lastModifiedBy>sarah</cp:lastModifiedBy>
  <cp:revision>25</cp:revision>
  <dcterms:created xsi:type="dcterms:W3CDTF">2011-08-07T12:53:51Z</dcterms:created>
  <dcterms:modified xsi:type="dcterms:W3CDTF">2011-08-12T19:07:48Z</dcterms:modified>
</cp:coreProperties>
</file>