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7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43" autoAdjust="0"/>
  </p:normalViewPr>
  <p:slideViewPr>
    <p:cSldViewPr>
      <p:cViewPr varScale="1">
        <p:scale>
          <a:sx n="60" d="100"/>
          <a:sy n="60" d="100"/>
        </p:scale>
        <p:origin x="-20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951F3-399E-4D63-AACA-591949D3DD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870ED-AA37-4171-A333-A548EAC4C301}">
      <dgm:prSet phldrT="[Text]"/>
      <dgm:spPr/>
      <dgm:t>
        <a:bodyPr/>
        <a:lstStyle/>
        <a:p>
          <a:r>
            <a:rPr lang="en-US" dirty="0" smtClean="0"/>
            <a:t>Query 1</a:t>
          </a:r>
          <a:endParaRPr lang="en-US" dirty="0"/>
        </a:p>
      </dgm:t>
    </dgm:pt>
    <dgm:pt modelId="{25272B02-3A7D-4CF3-B2A1-B1DAC0180F3A}" type="parTrans" cxnId="{E5F43572-F4E8-4C2B-B7D8-4E3C6E1B5EE0}">
      <dgm:prSet/>
      <dgm:spPr/>
      <dgm:t>
        <a:bodyPr/>
        <a:lstStyle/>
        <a:p>
          <a:endParaRPr lang="en-US"/>
        </a:p>
      </dgm:t>
    </dgm:pt>
    <dgm:pt modelId="{D866F750-E514-4E16-BC03-C0B2D8F31DD2}" type="sibTrans" cxnId="{E5F43572-F4E8-4C2B-B7D8-4E3C6E1B5EE0}">
      <dgm:prSet/>
      <dgm:spPr/>
      <dgm:t>
        <a:bodyPr/>
        <a:lstStyle/>
        <a:p>
          <a:endParaRPr lang="en-US"/>
        </a:p>
      </dgm:t>
    </dgm:pt>
    <dgm:pt modelId="{A13A9400-836B-4F12-B3A2-E8C95A85AFA5}">
      <dgm:prSet phldrT="[Text]"/>
      <dgm:spPr/>
      <dgm:t>
        <a:bodyPr/>
        <a:lstStyle/>
        <a:p>
          <a:r>
            <a:rPr lang="en-US" dirty="0" smtClean="0"/>
            <a:t>Query 2</a:t>
          </a:r>
          <a:endParaRPr lang="en-US" dirty="0"/>
        </a:p>
      </dgm:t>
    </dgm:pt>
    <dgm:pt modelId="{A19DEE07-7C48-4F05-BBEC-2623148E7C4F}" type="parTrans" cxnId="{A5CAA7B0-26D5-46F6-B9D9-993613AE9566}">
      <dgm:prSet/>
      <dgm:spPr/>
      <dgm:t>
        <a:bodyPr/>
        <a:lstStyle/>
        <a:p>
          <a:endParaRPr lang="en-US"/>
        </a:p>
      </dgm:t>
    </dgm:pt>
    <dgm:pt modelId="{2F26E64C-0AE2-4A19-A6E2-EA451EE7723D}" type="sibTrans" cxnId="{A5CAA7B0-26D5-46F6-B9D9-993613AE9566}">
      <dgm:prSet/>
      <dgm:spPr/>
      <dgm:t>
        <a:bodyPr/>
        <a:lstStyle/>
        <a:p>
          <a:endParaRPr lang="en-US"/>
        </a:p>
      </dgm:t>
    </dgm:pt>
    <dgm:pt modelId="{BB818522-B054-4284-AA67-EB3101404ED2}">
      <dgm:prSet phldrT="[Text]"/>
      <dgm:spPr/>
      <dgm:t>
        <a:bodyPr/>
        <a:lstStyle/>
        <a:p>
          <a:r>
            <a:rPr lang="en-US" dirty="0" smtClean="0"/>
            <a:t>Query 3</a:t>
          </a:r>
          <a:endParaRPr lang="en-US" dirty="0"/>
        </a:p>
      </dgm:t>
    </dgm:pt>
    <dgm:pt modelId="{F4D15A15-CA80-4B3D-AB45-D6457B55734B}" type="parTrans" cxnId="{7E41A6F2-C8D3-4D15-9BB0-FEA2E0E35F88}">
      <dgm:prSet/>
      <dgm:spPr/>
      <dgm:t>
        <a:bodyPr/>
        <a:lstStyle/>
        <a:p>
          <a:endParaRPr lang="en-US"/>
        </a:p>
      </dgm:t>
    </dgm:pt>
    <dgm:pt modelId="{0029EDFB-9E71-4BC2-8D59-D3E63FB43BBF}" type="sibTrans" cxnId="{7E41A6F2-C8D3-4D15-9BB0-FEA2E0E35F88}">
      <dgm:prSet/>
      <dgm:spPr/>
      <dgm:t>
        <a:bodyPr/>
        <a:lstStyle/>
        <a:p>
          <a:endParaRPr lang="en-US"/>
        </a:p>
      </dgm:t>
    </dgm:pt>
    <dgm:pt modelId="{DC0CC1D6-2F53-41F1-987E-75BE93D389C9}">
      <dgm:prSet phldrT="[Text]"/>
      <dgm:spPr/>
      <dgm:t>
        <a:bodyPr/>
        <a:lstStyle/>
        <a:p>
          <a:r>
            <a:rPr lang="en-US" dirty="0" smtClean="0"/>
            <a:t>Query 4</a:t>
          </a:r>
          <a:endParaRPr lang="en-US" dirty="0"/>
        </a:p>
      </dgm:t>
    </dgm:pt>
    <dgm:pt modelId="{8E0E86F6-D7FD-478E-917C-C221AF9D9ED6}" type="parTrans" cxnId="{05552220-172C-48D6-AB61-B00063B74C2F}">
      <dgm:prSet/>
      <dgm:spPr/>
      <dgm:t>
        <a:bodyPr/>
        <a:lstStyle/>
        <a:p>
          <a:endParaRPr lang="en-US"/>
        </a:p>
      </dgm:t>
    </dgm:pt>
    <dgm:pt modelId="{55FDA21A-57DD-45BA-8938-B4E16DF20208}" type="sibTrans" cxnId="{05552220-172C-48D6-AB61-B00063B74C2F}">
      <dgm:prSet/>
      <dgm:spPr/>
      <dgm:t>
        <a:bodyPr/>
        <a:lstStyle/>
        <a:p>
          <a:endParaRPr lang="en-US"/>
        </a:p>
      </dgm:t>
    </dgm:pt>
    <dgm:pt modelId="{707AD803-53C8-455F-AE72-1F962FA3898F}" type="pres">
      <dgm:prSet presAssocID="{2C6951F3-399E-4D63-AACA-591949D3DD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B5819-3EB0-415C-9A4C-98B80728A21F}" type="pres">
      <dgm:prSet presAssocID="{6A7870ED-AA37-4171-A333-A548EAC4C3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71D3F-EDE1-42C6-80F9-5CF3A8087304}" type="pres">
      <dgm:prSet presAssocID="{D866F750-E514-4E16-BC03-C0B2D8F31DD2}" presName="sibTrans" presStyleCnt="0"/>
      <dgm:spPr/>
    </dgm:pt>
    <dgm:pt modelId="{371CB776-6353-4F88-A926-E90A8EC54CC0}" type="pres">
      <dgm:prSet presAssocID="{A13A9400-836B-4F12-B3A2-E8C95A85AFA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472A1-3472-4384-BBDA-6DDF638C12DE}" type="pres">
      <dgm:prSet presAssocID="{2F26E64C-0AE2-4A19-A6E2-EA451EE7723D}" presName="sibTrans" presStyleCnt="0"/>
      <dgm:spPr/>
    </dgm:pt>
    <dgm:pt modelId="{D01093F5-A0B3-4493-ABB0-383B5B473D49}" type="pres">
      <dgm:prSet presAssocID="{BB818522-B054-4284-AA67-EB3101404E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1AEB5-57EE-4E10-89A6-7EE2196F4664}" type="pres">
      <dgm:prSet presAssocID="{0029EDFB-9E71-4BC2-8D59-D3E63FB43BBF}" presName="sibTrans" presStyleCnt="0"/>
      <dgm:spPr/>
    </dgm:pt>
    <dgm:pt modelId="{0141D598-F13B-4669-A86E-55357278C193}" type="pres">
      <dgm:prSet presAssocID="{DC0CC1D6-2F53-41F1-987E-75BE93D389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552220-172C-48D6-AB61-B00063B74C2F}" srcId="{2C6951F3-399E-4D63-AACA-591949D3DDE0}" destId="{DC0CC1D6-2F53-41F1-987E-75BE93D389C9}" srcOrd="3" destOrd="0" parTransId="{8E0E86F6-D7FD-478E-917C-C221AF9D9ED6}" sibTransId="{55FDA21A-57DD-45BA-8938-B4E16DF20208}"/>
    <dgm:cxn modelId="{D6B64BC6-EF3A-4E40-AF7B-101DDFF465AB}" type="presOf" srcId="{DC0CC1D6-2F53-41F1-987E-75BE93D389C9}" destId="{0141D598-F13B-4669-A86E-55357278C193}" srcOrd="0" destOrd="0" presId="urn:microsoft.com/office/officeart/2005/8/layout/default"/>
    <dgm:cxn modelId="{E5F43572-F4E8-4C2B-B7D8-4E3C6E1B5EE0}" srcId="{2C6951F3-399E-4D63-AACA-591949D3DDE0}" destId="{6A7870ED-AA37-4171-A333-A548EAC4C301}" srcOrd="0" destOrd="0" parTransId="{25272B02-3A7D-4CF3-B2A1-B1DAC0180F3A}" sibTransId="{D866F750-E514-4E16-BC03-C0B2D8F31DD2}"/>
    <dgm:cxn modelId="{485BC4EA-CE40-411E-8FFE-A40837C0204E}" type="presOf" srcId="{A13A9400-836B-4F12-B3A2-E8C95A85AFA5}" destId="{371CB776-6353-4F88-A926-E90A8EC54CC0}" srcOrd="0" destOrd="0" presId="urn:microsoft.com/office/officeart/2005/8/layout/default"/>
    <dgm:cxn modelId="{A5CAA7B0-26D5-46F6-B9D9-993613AE9566}" srcId="{2C6951F3-399E-4D63-AACA-591949D3DDE0}" destId="{A13A9400-836B-4F12-B3A2-E8C95A85AFA5}" srcOrd="1" destOrd="0" parTransId="{A19DEE07-7C48-4F05-BBEC-2623148E7C4F}" sibTransId="{2F26E64C-0AE2-4A19-A6E2-EA451EE7723D}"/>
    <dgm:cxn modelId="{7E41A6F2-C8D3-4D15-9BB0-FEA2E0E35F88}" srcId="{2C6951F3-399E-4D63-AACA-591949D3DDE0}" destId="{BB818522-B054-4284-AA67-EB3101404ED2}" srcOrd="2" destOrd="0" parTransId="{F4D15A15-CA80-4B3D-AB45-D6457B55734B}" sibTransId="{0029EDFB-9E71-4BC2-8D59-D3E63FB43BBF}"/>
    <dgm:cxn modelId="{3B779B46-53E9-4148-98C6-CEF1AE6FCB8A}" type="presOf" srcId="{6A7870ED-AA37-4171-A333-A548EAC4C301}" destId="{6E3B5819-3EB0-415C-9A4C-98B80728A21F}" srcOrd="0" destOrd="0" presId="urn:microsoft.com/office/officeart/2005/8/layout/default"/>
    <dgm:cxn modelId="{EDA4525D-1158-45F5-A2BB-F56494D19745}" type="presOf" srcId="{2C6951F3-399E-4D63-AACA-591949D3DDE0}" destId="{707AD803-53C8-455F-AE72-1F962FA3898F}" srcOrd="0" destOrd="0" presId="urn:microsoft.com/office/officeart/2005/8/layout/default"/>
    <dgm:cxn modelId="{5E46A2E1-2A28-411A-AF90-5889398FD2EF}" type="presOf" srcId="{BB818522-B054-4284-AA67-EB3101404ED2}" destId="{D01093F5-A0B3-4493-ABB0-383B5B473D49}" srcOrd="0" destOrd="0" presId="urn:microsoft.com/office/officeart/2005/8/layout/default"/>
    <dgm:cxn modelId="{39FC2A6D-FE8E-443B-A3C9-C07CED7E7A31}" type="presParOf" srcId="{707AD803-53C8-455F-AE72-1F962FA3898F}" destId="{6E3B5819-3EB0-415C-9A4C-98B80728A21F}" srcOrd="0" destOrd="0" presId="urn:microsoft.com/office/officeart/2005/8/layout/default"/>
    <dgm:cxn modelId="{5AB75F3E-C525-47F7-9CA3-38B9AF345E9B}" type="presParOf" srcId="{707AD803-53C8-455F-AE72-1F962FA3898F}" destId="{F0471D3F-EDE1-42C6-80F9-5CF3A8087304}" srcOrd="1" destOrd="0" presId="urn:microsoft.com/office/officeart/2005/8/layout/default"/>
    <dgm:cxn modelId="{ACB8C55B-8C5C-432C-8CDE-3152D95326BA}" type="presParOf" srcId="{707AD803-53C8-455F-AE72-1F962FA3898F}" destId="{371CB776-6353-4F88-A926-E90A8EC54CC0}" srcOrd="2" destOrd="0" presId="urn:microsoft.com/office/officeart/2005/8/layout/default"/>
    <dgm:cxn modelId="{E75ECDA4-0C61-4F4A-8386-569BBA9C32EC}" type="presParOf" srcId="{707AD803-53C8-455F-AE72-1F962FA3898F}" destId="{C4C472A1-3472-4384-BBDA-6DDF638C12DE}" srcOrd="3" destOrd="0" presId="urn:microsoft.com/office/officeart/2005/8/layout/default"/>
    <dgm:cxn modelId="{25AE6948-C848-4910-BCF7-00689B61EF7D}" type="presParOf" srcId="{707AD803-53C8-455F-AE72-1F962FA3898F}" destId="{D01093F5-A0B3-4493-ABB0-383B5B473D49}" srcOrd="4" destOrd="0" presId="urn:microsoft.com/office/officeart/2005/8/layout/default"/>
    <dgm:cxn modelId="{205A5F26-94FF-442B-8BD2-00B4D94AC6C8}" type="presParOf" srcId="{707AD803-53C8-455F-AE72-1F962FA3898F}" destId="{E991AEB5-57EE-4E10-89A6-7EE2196F4664}" srcOrd="5" destOrd="0" presId="urn:microsoft.com/office/officeart/2005/8/layout/default"/>
    <dgm:cxn modelId="{BA6C8370-1B16-4CE3-8401-47424C0A2596}" type="presParOf" srcId="{707AD803-53C8-455F-AE72-1F962FA3898F}" destId="{0141D598-F13B-4669-A86E-55357278C19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951F3-399E-4D63-AACA-591949D3DD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870ED-AA37-4171-A333-A548EAC4C301}">
      <dgm:prSet phldrT="[Text]"/>
      <dgm:spPr/>
      <dgm:t>
        <a:bodyPr/>
        <a:lstStyle/>
        <a:p>
          <a:r>
            <a:rPr lang="en-US" dirty="0" smtClean="0"/>
            <a:t>Handler 1</a:t>
          </a:r>
          <a:endParaRPr lang="en-US" dirty="0"/>
        </a:p>
      </dgm:t>
    </dgm:pt>
    <dgm:pt modelId="{25272B02-3A7D-4CF3-B2A1-B1DAC0180F3A}" type="parTrans" cxnId="{E5F43572-F4E8-4C2B-B7D8-4E3C6E1B5EE0}">
      <dgm:prSet/>
      <dgm:spPr/>
      <dgm:t>
        <a:bodyPr/>
        <a:lstStyle/>
        <a:p>
          <a:endParaRPr lang="en-US"/>
        </a:p>
      </dgm:t>
    </dgm:pt>
    <dgm:pt modelId="{D866F750-E514-4E16-BC03-C0B2D8F31DD2}" type="sibTrans" cxnId="{E5F43572-F4E8-4C2B-B7D8-4E3C6E1B5EE0}">
      <dgm:prSet/>
      <dgm:spPr/>
      <dgm:t>
        <a:bodyPr/>
        <a:lstStyle/>
        <a:p>
          <a:endParaRPr lang="en-US"/>
        </a:p>
      </dgm:t>
    </dgm:pt>
    <dgm:pt modelId="{A13A9400-836B-4F12-B3A2-E8C95A85AFA5}">
      <dgm:prSet phldrT="[Text]"/>
      <dgm:spPr/>
      <dgm:t>
        <a:bodyPr/>
        <a:lstStyle/>
        <a:p>
          <a:r>
            <a:rPr lang="en-US" dirty="0" smtClean="0"/>
            <a:t>Handler 2</a:t>
          </a:r>
          <a:endParaRPr lang="en-US" dirty="0"/>
        </a:p>
      </dgm:t>
    </dgm:pt>
    <dgm:pt modelId="{A19DEE07-7C48-4F05-BBEC-2623148E7C4F}" type="parTrans" cxnId="{A5CAA7B0-26D5-46F6-B9D9-993613AE9566}">
      <dgm:prSet/>
      <dgm:spPr/>
      <dgm:t>
        <a:bodyPr/>
        <a:lstStyle/>
        <a:p>
          <a:endParaRPr lang="en-US"/>
        </a:p>
      </dgm:t>
    </dgm:pt>
    <dgm:pt modelId="{2F26E64C-0AE2-4A19-A6E2-EA451EE7723D}" type="sibTrans" cxnId="{A5CAA7B0-26D5-46F6-B9D9-993613AE9566}">
      <dgm:prSet/>
      <dgm:spPr/>
      <dgm:t>
        <a:bodyPr/>
        <a:lstStyle/>
        <a:p>
          <a:endParaRPr lang="en-US"/>
        </a:p>
      </dgm:t>
    </dgm:pt>
    <dgm:pt modelId="{BB818522-B054-4284-AA67-EB3101404ED2}">
      <dgm:prSet phldrT="[Text]"/>
      <dgm:spPr/>
      <dgm:t>
        <a:bodyPr/>
        <a:lstStyle/>
        <a:p>
          <a:r>
            <a:rPr lang="en-US" dirty="0" smtClean="0"/>
            <a:t>Handler 3</a:t>
          </a:r>
          <a:endParaRPr lang="en-US" dirty="0"/>
        </a:p>
      </dgm:t>
    </dgm:pt>
    <dgm:pt modelId="{F4D15A15-CA80-4B3D-AB45-D6457B55734B}" type="parTrans" cxnId="{7E41A6F2-C8D3-4D15-9BB0-FEA2E0E35F88}">
      <dgm:prSet/>
      <dgm:spPr/>
      <dgm:t>
        <a:bodyPr/>
        <a:lstStyle/>
        <a:p>
          <a:endParaRPr lang="en-US"/>
        </a:p>
      </dgm:t>
    </dgm:pt>
    <dgm:pt modelId="{0029EDFB-9E71-4BC2-8D59-D3E63FB43BBF}" type="sibTrans" cxnId="{7E41A6F2-C8D3-4D15-9BB0-FEA2E0E35F88}">
      <dgm:prSet/>
      <dgm:spPr/>
      <dgm:t>
        <a:bodyPr/>
        <a:lstStyle/>
        <a:p>
          <a:endParaRPr lang="en-US"/>
        </a:p>
      </dgm:t>
    </dgm:pt>
    <dgm:pt modelId="{DC0CC1D6-2F53-41F1-987E-75BE93D389C9}">
      <dgm:prSet phldrT="[Text]"/>
      <dgm:spPr/>
      <dgm:t>
        <a:bodyPr/>
        <a:lstStyle/>
        <a:p>
          <a:r>
            <a:rPr lang="en-US" dirty="0" smtClean="0"/>
            <a:t>Handler 4</a:t>
          </a:r>
          <a:endParaRPr lang="en-US" dirty="0"/>
        </a:p>
      </dgm:t>
    </dgm:pt>
    <dgm:pt modelId="{8E0E86F6-D7FD-478E-917C-C221AF9D9ED6}" type="parTrans" cxnId="{05552220-172C-48D6-AB61-B00063B74C2F}">
      <dgm:prSet/>
      <dgm:spPr/>
      <dgm:t>
        <a:bodyPr/>
        <a:lstStyle/>
        <a:p>
          <a:endParaRPr lang="en-US"/>
        </a:p>
      </dgm:t>
    </dgm:pt>
    <dgm:pt modelId="{55FDA21A-57DD-45BA-8938-B4E16DF20208}" type="sibTrans" cxnId="{05552220-172C-48D6-AB61-B00063B74C2F}">
      <dgm:prSet/>
      <dgm:spPr/>
      <dgm:t>
        <a:bodyPr/>
        <a:lstStyle/>
        <a:p>
          <a:endParaRPr lang="en-US"/>
        </a:p>
      </dgm:t>
    </dgm:pt>
    <dgm:pt modelId="{707AD803-53C8-455F-AE72-1F962FA3898F}" type="pres">
      <dgm:prSet presAssocID="{2C6951F3-399E-4D63-AACA-591949D3DD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3B5819-3EB0-415C-9A4C-98B80728A21F}" type="pres">
      <dgm:prSet presAssocID="{6A7870ED-AA37-4171-A333-A548EAC4C3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71D3F-EDE1-42C6-80F9-5CF3A8087304}" type="pres">
      <dgm:prSet presAssocID="{D866F750-E514-4E16-BC03-C0B2D8F31DD2}" presName="sibTrans" presStyleCnt="0"/>
      <dgm:spPr/>
    </dgm:pt>
    <dgm:pt modelId="{371CB776-6353-4F88-A926-E90A8EC54CC0}" type="pres">
      <dgm:prSet presAssocID="{A13A9400-836B-4F12-B3A2-E8C95A85AFA5}" presName="node" presStyleLbl="node1" presStyleIdx="1" presStyleCnt="4" custLinFactNeighborX="-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472A1-3472-4384-BBDA-6DDF638C12DE}" type="pres">
      <dgm:prSet presAssocID="{2F26E64C-0AE2-4A19-A6E2-EA451EE7723D}" presName="sibTrans" presStyleCnt="0"/>
      <dgm:spPr/>
    </dgm:pt>
    <dgm:pt modelId="{D01093F5-A0B3-4493-ABB0-383B5B473D49}" type="pres">
      <dgm:prSet presAssocID="{BB818522-B054-4284-AA67-EB3101404E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1AEB5-57EE-4E10-89A6-7EE2196F4664}" type="pres">
      <dgm:prSet presAssocID="{0029EDFB-9E71-4BC2-8D59-D3E63FB43BBF}" presName="sibTrans" presStyleCnt="0"/>
      <dgm:spPr/>
    </dgm:pt>
    <dgm:pt modelId="{0141D598-F13B-4669-A86E-55357278C193}" type="pres">
      <dgm:prSet presAssocID="{DC0CC1D6-2F53-41F1-987E-75BE93D389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552220-172C-48D6-AB61-B00063B74C2F}" srcId="{2C6951F3-399E-4D63-AACA-591949D3DDE0}" destId="{DC0CC1D6-2F53-41F1-987E-75BE93D389C9}" srcOrd="3" destOrd="0" parTransId="{8E0E86F6-D7FD-478E-917C-C221AF9D9ED6}" sibTransId="{55FDA21A-57DD-45BA-8938-B4E16DF20208}"/>
    <dgm:cxn modelId="{ED3ABCC7-031E-4CA1-BB9D-2A629CA9F4A1}" type="presOf" srcId="{BB818522-B054-4284-AA67-EB3101404ED2}" destId="{D01093F5-A0B3-4493-ABB0-383B5B473D49}" srcOrd="0" destOrd="0" presId="urn:microsoft.com/office/officeart/2005/8/layout/default"/>
    <dgm:cxn modelId="{E5F43572-F4E8-4C2B-B7D8-4E3C6E1B5EE0}" srcId="{2C6951F3-399E-4D63-AACA-591949D3DDE0}" destId="{6A7870ED-AA37-4171-A333-A548EAC4C301}" srcOrd="0" destOrd="0" parTransId="{25272B02-3A7D-4CF3-B2A1-B1DAC0180F3A}" sibTransId="{D866F750-E514-4E16-BC03-C0B2D8F31DD2}"/>
    <dgm:cxn modelId="{BD7F6188-EDB1-4673-B089-D4D27838D484}" type="presOf" srcId="{DC0CC1D6-2F53-41F1-987E-75BE93D389C9}" destId="{0141D598-F13B-4669-A86E-55357278C193}" srcOrd="0" destOrd="0" presId="urn:microsoft.com/office/officeart/2005/8/layout/default"/>
    <dgm:cxn modelId="{74822212-2D88-43DA-90B4-1D7F0974B5C0}" type="presOf" srcId="{6A7870ED-AA37-4171-A333-A548EAC4C301}" destId="{6E3B5819-3EB0-415C-9A4C-98B80728A21F}" srcOrd="0" destOrd="0" presId="urn:microsoft.com/office/officeart/2005/8/layout/default"/>
    <dgm:cxn modelId="{A5CAA7B0-26D5-46F6-B9D9-993613AE9566}" srcId="{2C6951F3-399E-4D63-AACA-591949D3DDE0}" destId="{A13A9400-836B-4F12-B3A2-E8C95A85AFA5}" srcOrd="1" destOrd="0" parTransId="{A19DEE07-7C48-4F05-BBEC-2623148E7C4F}" sibTransId="{2F26E64C-0AE2-4A19-A6E2-EA451EE7723D}"/>
    <dgm:cxn modelId="{70F72A63-569F-4E09-92F1-7BF03121D81B}" type="presOf" srcId="{A13A9400-836B-4F12-B3A2-E8C95A85AFA5}" destId="{371CB776-6353-4F88-A926-E90A8EC54CC0}" srcOrd="0" destOrd="0" presId="urn:microsoft.com/office/officeart/2005/8/layout/default"/>
    <dgm:cxn modelId="{7E41A6F2-C8D3-4D15-9BB0-FEA2E0E35F88}" srcId="{2C6951F3-399E-4D63-AACA-591949D3DDE0}" destId="{BB818522-B054-4284-AA67-EB3101404ED2}" srcOrd="2" destOrd="0" parTransId="{F4D15A15-CA80-4B3D-AB45-D6457B55734B}" sibTransId="{0029EDFB-9E71-4BC2-8D59-D3E63FB43BBF}"/>
    <dgm:cxn modelId="{625121D6-C59C-4579-A8A7-5416A3099066}" type="presOf" srcId="{2C6951F3-399E-4D63-AACA-591949D3DDE0}" destId="{707AD803-53C8-455F-AE72-1F962FA3898F}" srcOrd="0" destOrd="0" presId="urn:microsoft.com/office/officeart/2005/8/layout/default"/>
    <dgm:cxn modelId="{BD3AD2DC-2CF5-44BE-8DEB-2F84D138C2B8}" type="presParOf" srcId="{707AD803-53C8-455F-AE72-1F962FA3898F}" destId="{6E3B5819-3EB0-415C-9A4C-98B80728A21F}" srcOrd="0" destOrd="0" presId="urn:microsoft.com/office/officeart/2005/8/layout/default"/>
    <dgm:cxn modelId="{F561156D-748E-4974-B569-A52ECF15A6A0}" type="presParOf" srcId="{707AD803-53C8-455F-AE72-1F962FA3898F}" destId="{F0471D3F-EDE1-42C6-80F9-5CF3A8087304}" srcOrd="1" destOrd="0" presId="urn:microsoft.com/office/officeart/2005/8/layout/default"/>
    <dgm:cxn modelId="{01D738F5-C86D-466A-A283-94C134C20E5A}" type="presParOf" srcId="{707AD803-53C8-455F-AE72-1F962FA3898F}" destId="{371CB776-6353-4F88-A926-E90A8EC54CC0}" srcOrd="2" destOrd="0" presId="urn:microsoft.com/office/officeart/2005/8/layout/default"/>
    <dgm:cxn modelId="{9F577870-0BE1-4C53-AB15-E29AD74406D1}" type="presParOf" srcId="{707AD803-53C8-455F-AE72-1F962FA3898F}" destId="{C4C472A1-3472-4384-BBDA-6DDF638C12DE}" srcOrd="3" destOrd="0" presId="urn:microsoft.com/office/officeart/2005/8/layout/default"/>
    <dgm:cxn modelId="{FEB42944-FFD6-407F-98C9-BEB3006DFD0D}" type="presParOf" srcId="{707AD803-53C8-455F-AE72-1F962FA3898F}" destId="{D01093F5-A0B3-4493-ABB0-383B5B473D49}" srcOrd="4" destOrd="0" presId="urn:microsoft.com/office/officeart/2005/8/layout/default"/>
    <dgm:cxn modelId="{637D9E2A-9BA7-4DA7-BB8E-92A2F89530C7}" type="presParOf" srcId="{707AD803-53C8-455F-AE72-1F962FA3898F}" destId="{E991AEB5-57EE-4E10-89A6-7EE2196F4664}" srcOrd="5" destOrd="0" presId="urn:microsoft.com/office/officeart/2005/8/layout/default"/>
    <dgm:cxn modelId="{FFAA7B86-041C-4A14-AAD4-A1C39B711168}" type="presParOf" srcId="{707AD803-53C8-455F-AE72-1F962FA3898F}" destId="{0141D598-F13B-4669-A86E-55357278C19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D5B0A-F777-4846-8348-7898872E94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A9A6AE5-681F-4EC4-9025-3FCFE8C71163}">
      <dgm:prSet phldrT="[Text]"/>
      <dgm:spPr/>
      <dgm:t>
        <a:bodyPr/>
        <a:lstStyle/>
        <a:p>
          <a:r>
            <a:rPr lang="en-US" dirty="0" smtClean="0"/>
            <a:t>Find Handler</a:t>
          </a:r>
          <a:endParaRPr lang="en-US" dirty="0"/>
        </a:p>
      </dgm:t>
    </dgm:pt>
    <dgm:pt modelId="{4FBC794C-2162-45C4-BE87-157A1A4A5D05}" type="parTrans" cxnId="{695E33EE-F4E5-424D-AC80-D55A79E6AC9E}">
      <dgm:prSet/>
      <dgm:spPr/>
      <dgm:t>
        <a:bodyPr/>
        <a:lstStyle/>
        <a:p>
          <a:endParaRPr lang="en-US"/>
        </a:p>
      </dgm:t>
    </dgm:pt>
    <dgm:pt modelId="{7D2F17AE-108D-49A4-A29D-B4E62B32698C}" type="sibTrans" cxnId="{695E33EE-F4E5-424D-AC80-D55A79E6AC9E}">
      <dgm:prSet/>
      <dgm:spPr/>
      <dgm:t>
        <a:bodyPr/>
        <a:lstStyle/>
        <a:p>
          <a:endParaRPr lang="en-US"/>
        </a:p>
      </dgm:t>
    </dgm:pt>
    <dgm:pt modelId="{663C5B6A-8C27-41D6-860E-10C8BAAB518B}">
      <dgm:prSet phldrT="[Text]"/>
      <dgm:spPr/>
      <dgm:t>
        <a:bodyPr/>
        <a:lstStyle/>
        <a:p>
          <a:r>
            <a:rPr lang="en-US" dirty="0" smtClean="0"/>
            <a:t>Execute Handler On Query</a:t>
          </a:r>
          <a:endParaRPr lang="en-US" dirty="0"/>
        </a:p>
      </dgm:t>
    </dgm:pt>
    <dgm:pt modelId="{8178864F-E4B1-47FF-94AF-1FAB5EBD4698}" type="parTrans" cxnId="{04F97823-5475-42BA-A929-F4E220C8366F}">
      <dgm:prSet/>
      <dgm:spPr/>
      <dgm:t>
        <a:bodyPr/>
        <a:lstStyle/>
        <a:p>
          <a:endParaRPr lang="en-US"/>
        </a:p>
      </dgm:t>
    </dgm:pt>
    <dgm:pt modelId="{E7CE8429-1A73-42EF-BD4C-D3A535B9CA91}" type="sibTrans" cxnId="{04F97823-5475-42BA-A929-F4E220C8366F}">
      <dgm:prSet/>
      <dgm:spPr/>
      <dgm:t>
        <a:bodyPr/>
        <a:lstStyle/>
        <a:p>
          <a:endParaRPr lang="en-US"/>
        </a:p>
      </dgm:t>
    </dgm:pt>
    <dgm:pt modelId="{E56556B6-EFBF-47C1-A4FE-CBD04A3831A1}">
      <dgm:prSet phldrT="[Text]"/>
      <dgm:spPr/>
      <dgm:t>
        <a:bodyPr/>
        <a:lstStyle/>
        <a:p>
          <a:r>
            <a:rPr lang="en-US" dirty="0" smtClean="0"/>
            <a:t>Return Result</a:t>
          </a:r>
          <a:endParaRPr lang="en-US" dirty="0"/>
        </a:p>
      </dgm:t>
    </dgm:pt>
    <dgm:pt modelId="{792561FD-6C07-4069-B11A-0AC82B3D781D}" type="parTrans" cxnId="{00FD79C0-967A-4364-9DF8-91B3CD4052F2}">
      <dgm:prSet/>
      <dgm:spPr/>
      <dgm:t>
        <a:bodyPr/>
        <a:lstStyle/>
        <a:p>
          <a:endParaRPr lang="en-US"/>
        </a:p>
      </dgm:t>
    </dgm:pt>
    <dgm:pt modelId="{70496D11-A5E8-4551-8E70-9E3D2FEEE3A1}" type="sibTrans" cxnId="{00FD79C0-967A-4364-9DF8-91B3CD4052F2}">
      <dgm:prSet/>
      <dgm:spPr/>
      <dgm:t>
        <a:bodyPr/>
        <a:lstStyle/>
        <a:p>
          <a:endParaRPr lang="en-US"/>
        </a:p>
      </dgm:t>
    </dgm:pt>
    <dgm:pt modelId="{B55F32B1-2DA2-4B2E-A0DF-566FFD9A2ED6}" type="pres">
      <dgm:prSet presAssocID="{971D5B0A-F777-4846-8348-7898872E94F1}" presName="CompostProcess" presStyleCnt="0">
        <dgm:presLayoutVars>
          <dgm:dir/>
          <dgm:resizeHandles val="exact"/>
        </dgm:presLayoutVars>
      </dgm:prSet>
      <dgm:spPr/>
    </dgm:pt>
    <dgm:pt modelId="{7DA6BEB8-215B-4D05-BAA8-3DE44ACA1332}" type="pres">
      <dgm:prSet presAssocID="{971D5B0A-F777-4846-8348-7898872E94F1}" presName="arrow" presStyleLbl="bgShp" presStyleIdx="0" presStyleCnt="1" custLinFactNeighborX="-420" custLinFactNeighborY="597"/>
      <dgm:spPr/>
    </dgm:pt>
    <dgm:pt modelId="{FA12ECFE-AB5C-4CE7-BA94-289D0E2E02C3}" type="pres">
      <dgm:prSet presAssocID="{971D5B0A-F777-4846-8348-7898872E94F1}" presName="linearProcess" presStyleCnt="0"/>
      <dgm:spPr/>
    </dgm:pt>
    <dgm:pt modelId="{C66E65D3-DC94-4B83-810D-B48A33D12515}" type="pres">
      <dgm:prSet presAssocID="{0A9A6AE5-681F-4EC4-9025-3FCFE8C7116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0BF8-1313-445C-B66F-BA11E5C617E3}" type="pres">
      <dgm:prSet presAssocID="{7D2F17AE-108D-49A4-A29D-B4E62B32698C}" presName="sibTrans" presStyleCnt="0"/>
      <dgm:spPr/>
    </dgm:pt>
    <dgm:pt modelId="{C2294398-C865-460D-B158-AD7DE1D920E8}" type="pres">
      <dgm:prSet presAssocID="{663C5B6A-8C27-41D6-860E-10C8BAAB518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CB7B-9689-4818-A970-A4ACB32080D5}" type="pres">
      <dgm:prSet presAssocID="{E7CE8429-1A73-42EF-BD4C-D3A535B9CA91}" presName="sibTrans" presStyleCnt="0"/>
      <dgm:spPr/>
    </dgm:pt>
    <dgm:pt modelId="{996C3942-E795-42B4-BCF0-8B407EE78E98}" type="pres">
      <dgm:prSet presAssocID="{E56556B6-EFBF-47C1-A4FE-CBD04A3831A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9CD5D-5725-4532-BE3C-8D2148410C41}" type="presOf" srcId="{0A9A6AE5-681F-4EC4-9025-3FCFE8C71163}" destId="{C66E65D3-DC94-4B83-810D-B48A33D12515}" srcOrd="0" destOrd="0" presId="urn:microsoft.com/office/officeart/2005/8/layout/hProcess9"/>
    <dgm:cxn modelId="{695E33EE-F4E5-424D-AC80-D55A79E6AC9E}" srcId="{971D5B0A-F777-4846-8348-7898872E94F1}" destId="{0A9A6AE5-681F-4EC4-9025-3FCFE8C71163}" srcOrd="0" destOrd="0" parTransId="{4FBC794C-2162-45C4-BE87-157A1A4A5D05}" sibTransId="{7D2F17AE-108D-49A4-A29D-B4E62B32698C}"/>
    <dgm:cxn modelId="{00FD79C0-967A-4364-9DF8-91B3CD4052F2}" srcId="{971D5B0A-F777-4846-8348-7898872E94F1}" destId="{E56556B6-EFBF-47C1-A4FE-CBD04A3831A1}" srcOrd="2" destOrd="0" parTransId="{792561FD-6C07-4069-B11A-0AC82B3D781D}" sibTransId="{70496D11-A5E8-4551-8E70-9E3D2FEEE3A1}"/>
    <dgm:cxn modelId="{AC978721-4C49-4D9E-95D9-7B7260BDE741}" type="presOf" srcId="{E56556B6-EFBF-47C1-A4FE-CBD04A3831A1}" destId="{996C3942-E795-42B4-BCF0-8B407EE78E98}" srcOrd="0" destOrd="0" presId="urn:microsoft.com/office/officeart/2005/8/layout/hProcess9"/>
    <dgm:cxn modelId="{3E096933-850F-4ED8-832E-91F9251F0127}" type="presOf" srcId="{663C5B6A-8C27-41D6-860E-10C8BAAB518B}" destId="{C2294398-C865-460D-B158-AD7DE1D920E8}" srcOrd="0" destOrd="0" presId="urn:microsoft.com/office/officeart/2005/8/layout/hProcess9"/>
    <dgm:cxn modelId="{04F97823-5475-42BA-A929-F4E220C8366F}" srcId="{971D5B0A-F777-4846-8348-7898872E94F1}" destId="{663C5B6A-8C27-41D6-860E-10C8BAAB518B}" srcOrd="1" destOrd="0" parTransId="{8178864F-E4B1-47FF-94AF-1FAB5EBD4698}" sibTransId="{E7CE8429-1A73-42EF-BD4C-D3A535B9CA91}"/>
    <dgm:cxn modelId="{F5B7CF31-B3A2-41AA-8C88-A0DEA7AE2A7E}" type="presOf" srcId="{971D5B0A-F777-4846-8348-7898872E94F1}" destId="{B55F32B1-2DA2-4B2E-A0DF-566FFD9A2ED6}" srcOrd="0" destOrd="0" presId="urn:microsoft.com/office/officeart/2005/8/layout/hProcess9"/>
    <dgm:cxn modelId="{F1D8B42F-576C-4199-AF18-B9CE45FB899B}" type="presParOf" srcId="{B55F32B1-2DA2-4B2E-A0DF-566FFD9A2ED6}" destId="{7DA6BEB8-215B-4D05-BAA8-3DE44ACA1332}" srcOrd="0" destOrd="0" presId="urn:microsoft.com/office/officeart/2005/8/layout/hProcess9"/>
    <dgm:cxn modelId="{FD32C517-B83E-46EC-A1A9-F1F92D449E4A}" type="presParOf" srcId="{B55F32B1-2DA2-4B2E-A0DF-566FFD9A2ED6}" destId="{FA12ECFE-AB5C-4CE7-BA94-289D0E2E02C3}" srcOrd="1" destOrd="0" presId="urn:microsoft.com/office/officeart/2005/8/layout/hProcess9"/>
    <dgm:cxn modelId="{CB8DF68C-C6F9-4B18-90C0-9AD386F96569}" type="presParOf" srcId="{FA12ECFE-AB5C-4CE7-BA94-289D0E2E02C3}" destId="{C66E65D3-DC94-4B83-810D-B48A33D12515}" srcOrd="0" destOrd="0" presId="urn:microsoft.com/office/officeart/2005/8/layout/hProcess9"/>
    <dgm:cxn modelId="{3804EFB8-255A-4F7E-BE33-034C26DCC711}" type="presParOf" srcId="{FA12ECFE-AB5C-4CE7-BA94-289D0E2E02C3}" destId="{396B0BF8-1313-445C-B66F-BA11E5C617E3}" srcOrd="1" destOrd="0" presId="urn:microsoft.com/office/officeart/2005/8/layout/hProcess9"/>
    <dgm:cxn modelId="{AF692A40-22C6-437C-A30F-17E839CFD545}" type="presParOf" srcId="{FA12ECFE-AB5C-4CE7-BA94-289D0E2E02C3}" destId="{C2294398-C865-460D-B158-AD7DE1D920E8}" srcOrd="2" destOrd="0" presId="urn:microsoft.com/office/officeart/2005/8/layout/hProcess9"/>
    <dgm:cxn modelId="{C2EEFA44-E586-4659-8D22-060314A263A1}" type="presParOf" srcId="{FA12ECFE-AB5C-4CE7-BA94-289D0E2E02C3}" destId="{87C5CB7B-9689-4818-A970-A4ACB32080D5}" srcOrd="3" destOrd="0" presId="urn:microsoft.com/office/officeart/2005/8/layout/hProcess9"/>
    <dgm:cxn modelId="{F2E7AB6E-CD9F-4162-9FD7-96A3862F5910}" type="presParOf" srcId="{FA12ECFE-AB5C-4CE7-BA94-289D0E2E02C3}" destId="{996C3942-E795-42B4-BCF0-8B407EE78E9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B5819-3EB0-415C-9A4C-98B80728A21F}">
      <dsp:nvSpPr>
        <dsp:cNvPr id="0" name=""/>
        <dsp:cNvSpPr/>
      </dsp:nvSpPr>
      <dsp:spPr>
        <a:xfrm>
          <a:off x="205286" y="81"/>
          <a:ext cx="1582489" cy="949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Query 1</a:t>
          </a:r>
          <a:endParaRPr lang="en-US" sz="3200" kern="1200" dirty="0"/>
        </a:p>
      </dsp:txBody>
      <dsp:txXfrm>
        <a:off x="205286" y="81"/>
        <a:ext cx="1582489" cy="949493"/>
      </dsp:txXfrm>
    </dsp:sp>
    <dsp:sp modelId="{371CB776-6353-4F88-A926-E90A8EC54CC0}">
      <dsp:nvSpPr>
        <dsp:cNvPr id="0" name=""/>
        <dsp:cNvSpPr/>
      </dsp:nvSpPr>
      <dsp:spPr>
        <a:xfrm>
          <a:off x="1946024" y="81"/>
          <a:ext cx="1582489" cy="949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Query 2</a:t>
          </a:r>
          <a:endParaRPr lang="en-US" sz="3200" kern="1200" dirty="0"/>
        </a:p>
      </dsp:txBody>
      <dsp:txXfrm>
        <a:off x="1946024" y="81"/>
        <a:ext cx="1582489" cy="949493"/>
      </dsp:txXfrm>
    </dsp:sp>
    <dsp:sp modelId="{D01093F5-A0B3-4493-ABB0-383B5B473D49}">
      <dsp:nvSpPr>
        <dsp:cNvPr id="0" name=""/>
        <dsp:cNvSpPr/>
      </dsp:nvSpPr>
      <dsp:spPr>
        <a:xfrm>
          <a:off x="205286" y="1107824"/>
          <a:ext cx="1582489" cy="949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Query 3</a:t>
          </a:r>
          <a:endParaRPr lang="en-US" sz="3200" kern="1200" dirty="0"/>
        </a:p>
      </dsp:txBody>
      <dsp:txXfrm>
        <a:off x="205286" y="1107824"/>
        <a:ext cx="1582489" cy="949493"/>
      </dsp:txXfrm>
    </dsp:sp>
    <dsp:sp modelId="{0141D598-F13B-4669-A86E-55357278C193}">
      <dsp:nvSpPr>
        <dsp:cNvPr id="0" name=""/>
        <dsp:cNvSpPr/>
      </dsp:nvSpPr>
      <dsp:spPr>
        <a:xfrm>
          <a:off x="1946024" y="1107824"/>
          <a:ext cx="1582489" cy="949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Query 4</a:t>
          </a:r>
          <a:endParaRPr lang="en-US" sz="3200" kern="1200" dirty="0"/>
        </a:p>
      </dsp:txBody>
      <dsp:txXfrm>
        <a:off x="1946024" y="1107824"/>
        <a:ext cx="1582489" cy="949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B5819-3EB0-415C-9A4C-98B80728A21F}">
      <dsp:nvSpPr>
        <dsp:cNvPr id="0" name=""/>
        <dsp:cNvSpPr/>
      </dsp:nvSpPr>
      <dsp:spPr>
        <a:xfrm>
          <a:off x="171200" y="752"/>
          <a:ext cx="1542380" cy="92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Handler 1</a:t>
          </a:r>
          <a:endParaRPr lang="en-US" sz="2600" kern="1200" dirty="0"/>
        </a:p>
      </dsp:txBody>
      <dsp:txXfrm>
        <a:off x="171200" y="752"/>
        <a:ext cx="1542380" cy="925428"/>
      </dsp:txXfrm>
    </dsp:sp>
    <dsp:sp modelId="{371CB776-6353-4F88-A926-E90A8EC54CC0}">
      <dsp:nvSpPr>
        <dsp:cNvPr id="0" name=""/>
        <dsp:cNvSpPr/>
      </dsp:nvSpPr>
      <dsp:spPr>
        <a:xfrm>
          <a:off x="1855294" y="752"/>
          <a:ext cx="1542380" cy="92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Handler 2</a:t>
          </a:r>
          <a:endParaRPr lang="en-US" sz="2600" kern="1200" dirty="0"/>
        </a:p>
      </dsp:txBody>
      <dsp:txXfrm>
        <a:off x="1855294" y="752"/>
        <a:ext cx="1542380" cy="925428"/>
      </dsp:txXfrm>
    </dsp:sp>
    <dsp:sp modelId="{D01093F5-A0B3-4493-ABB0-383B5B473D49}">
      <dsp:nvSpPr>
        <dsp:cNvPr id="0" name=""/>
        <dsp:cNvSpPr/>
      </dsp:nvSpPr>
      <dsp:spPr>
        <a:xfrm>
          <a:off x="171200" y="1080419"/>
          <a:ext cx="1542380" cy="92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Handler 3</a:t>
          </a:r>
          <a:endParaRPr lang="en-US" sz="2600" kern="1200" dirty="0"/>
        </a:p>
      </dsp:txBody>
      <dsp:txXfrm>
        <a:off x="171200" y="1080419"/>
        <a:ext cx="1542380" cy="925428"/>
      </dsp:txXfrm>
    </dsp:sp>
    <dsp:sp modelId="{0141D598-F13B-4669-A86E-55357278C193}">
      <dsp:nvSpPr>
        <dsp:cNvPr id="0" name=""/>
        <dsp:cNvSpPr/>
      </dsp:nvSpPr>
      <dsp:spPr>
        <a:xfrm>
          <a:off x="1867819" y="1080419"/>
          <a:ext cx="1542380" cy="925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Handler 4</a:t>
          </a:r>
          <a:endParaRPr lang="en-US" sz="2600" kern="1200" dirty="0"/>
        </a:p>
      </dsp:txBody>
      <dsp:txXfrm>
        <a:off x="1867819" y="1080419"/>
        <a:ext cx="1542380" cy="925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6BEB8-215B-4D05-BAA8-3DE44ACA1332}">
      <dsp:nvSpPr>
        <dsp:cNvPr id="0" name=""/>
        <dsp:cNvSpPr/>
      </dsp:nvSpPr>
      <dsp:spPr>
        <a:xfrm>
          <a:off x="304806" y="0"/>
          <a:ext cx="362712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E65D3-DC94-4B83-810D-B48A33D12515}">
      <dsp:nvSpPr>
        <dsp:cNvPr id="0" name=""/>
        <dsp:cNvSpPr/>
      </dsp:nvSpPr>
      <dsp:spPr>
        <a:xfrm>
          <a:off x="144601" y="1219199"/>
          <a:ext cx="128016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Find Handler</a:t>
          </a:r>
          <a:endParaRPr lang="en-US" sz="2300" kern="1200" dirty="0"/>
        </a:p>
      </dsp:txBody>
      <dsp:txXfrm>
        <a:off x="207093" y="1281691"/>
        <a:ext cx="1155176" cy="1500616"/>
      </dsp:txXfrm>
    </dsp:sp>
    <dsp:sp modelId="{C2294398-C865-460D-B158-AD7DE1D920E8}">
      <dsp:nvSpPr>
        <dsp:cNvPr id="0" name=""/>
        <dsp:cNvSpPr/>
      </dsp:nvSpPr>
      <dsp:spPr>
        <a:xfrm>
          <a:off x="1493520" y="1219199"/>
          <a:ext cx="128016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Execute Handler On Query</a:t>
          </a:r>
          <a:endParaRPr lang="en-US" sz="2300" kern="1200" dirty="0"/>
        </a:p>
      </dsp:txBody>
      <dsp:txXfrm>
        <a:off x="1556012" y="1281691"/>
        <a:ext cx="1155176" cy="1500616"/>
      </dsp:txXfrm>
    </dsp:sp>
    <dsp:sp modelId="{996C3942-E795-42B4-BCF0-8B407EE78E98}">
      <dsp:nvSpPr>
        <dsp:cNvPr id="0" name=""/>
        <dsp:cNvSpPr/>
      </dsp:nvSpPr>
      <dsp:spPr>
        <a:xfrm>
          <a:off x="2842438" y="1219199"/>
          <a:ext cx="128016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Return Result</a:t>
          </a:r>
          <a:endParaRPr lang="en-US" sz="2300" kern="1200" dirty="0"/>
        </a:p>
      </dsp:txBody>
      <dsp:txXfrm>
        <a:off x="2904930" y="1281691"/>
        <a:ext cx="1155176" cy="150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B6EF-0095-4595-BEFB-0C715D70D025}" type="datetimeFigureOut">
              <a:rPr lang="en-US" smtClean="0"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AC99-1048-4881-B022-FC7CDC3A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Secrets of the C# 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tt_Hinze\Desktop\presentation images\presentation images\static reflection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3" y="1686438"/>
            <a:ext cx="8367648" cy="21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att_Hinze\Desktop\presentation images\presentation images\static reflection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4" y="1085481"/>
            <a:ext cx="8143168" cy="44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att_Hinze\Desktop\presentation images\presentation images\static reflection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76" y="2170869"/>
            <a:ext cx="7177930" cy="19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att_Hinze\Desktop\presentation images\presentation images\static reflection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0" y="2166632"/>
            <a:ext cx="871561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6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att_Hinze\Desktop\presentation images\presentation images\static reflection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0" y="2026749"/>
            <a:ext cx="8204760" cy="20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Matt_Hinze\Desktop\presentation images\presentation images\weak re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6" y="802640"/>
            <a:ext cx="7139649" cy="43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att_Hinze\Desktop\presentation images\presentation images\igramma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48" y="2005598"/>
            <a:ext cx="5846268" cy="20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att_Hinze\Desktop\presentation images\presentation images\igramma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8" y="421933"/>
            <a:ext cx="5707062" cy="616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att_Hinze\Desktop\presentation images\presentation images\igrammar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56" y="1507147"/>
            <a:ext cx="6102645" cy="27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4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Matt_Hinze\Desktop\presentation images\presentation images\igrammar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6" y="1098745"/>
            <a:ext cx="7706361" cy="39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att_Hinze\Desktop\presentation images\presentation images\igrammar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07" y="845771"/>
            <a:ext cx="6642169" cy="459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Matt_Hinze\Desktop\presentation images\presentation images\igrammar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0" y="1827530"/>
            <a:ext cx="7807095" cy="24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Matt_Hinze\Desktop\presentation images\presentation images\dispatch 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0" y="575138"/>
            <a:ext cx="6784287" cy="50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Matt_Hinze\Desktop\presentation images\presentation images\dispatch tabl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62282"/>
            <a:ext cx="8365877" cy="39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3863650"/>
              </p:ext>
            </p:extLst>
          </p:nvPr>
        </p:nvGraphicFramePr>
        <p:xfrm>
          <a:off x="381000" y="304800"/>
          <a:ext cx="3733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22235646"/>
              </p:ext>
            </p:extLst>
          </p:nvPr>
        </p:nvGraphicFramePr>
        <p:xfrm>
          <a:off x="4800600" y="381000"/>
          <a:ext cx="3581400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72007965"/>
              </p:ext>
            </p:extLst>
          </p:nvPr>
        </p:nvGraphicFramePr>
        <p:xfrm>
          <a:off x="2590800" y="2590800"/>
          <a:ext cx="426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3048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tt_Hinze\Desktop\presentation images\presentation images\braces sco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85" y="1898258"/>
            <a:ext cx="5613693" cy="242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tt_Hinze\Desktop\presentation images\presentation images\braceless sco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61" y="1750280"/>
            <a:ext cx="6624922" cy="276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tt_Hinze\Desktop\presentation images\presentation images\null coales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53" y="1750133"/>
            <a:ext cx="7028278" cy="26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tt_Hinze\Desktop\presentation images\presentation images\null safe equa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07" y="1854590"/>
            <a:ext cx="5857062" cy="216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tt_Hinze\Desktop\presentation images\presentation images\null safe equal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8" y="1700114"/>
            <a:ext cx="6924671" cy="26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tt_Hinze\Desktop\presentation images\presentation images\static reflection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3" y="1735162"/>
            <a:ext cx="7554486" cy="23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tt_Hinze\Desktop\presentation images\presentation images\static reflection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6" y="1817101"/>
            <a:ext cx="7884251" cy="20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31</Words>
  <Application>Microsoft Office PowerPoint</Application>
  <PresentationFormat>On-screen Show (4:3)</PresentationFormat>
  <Paragraphs>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Secrets of the C# Masters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Hinze</dc:creator>
  <cp:lastModifiedBy>sarah</cp:lastModifiedBy>
  <cp:revision>15</cp:revision>
  <dcterms:created xsi:type="dcterms:W3CDTF">2011-08-07T12:53:51Z</dcterms:created>
  <dcterms:modified xsi:type="dcterms:W3CDTF">2011-08-12T22:12:24Z</dcterms:modified>
</cp:coreProperties>
</file>