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576" autoAdjust="0"/>
  </p:normalViewPr>
  <p:slideViewPr>
    <p:cSldViewPr>
      <p:cViewPr varScale="1">
        <p:scale>
          <a:sx n="73" d="100"/>
          <a:sy n="73" d="100"/>
        </p:scale>
        <p:origin x="-8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B6EF-0095-4595-BEFB-0C715D70D025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smtClean="0"/>
              <a:t>4 </a:t>
            </a:r>
            <a:r>
              <a:rPr lang="en-US" dirty="0" smtClean="0"/>
              <a:t>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0962" y="1033046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http://manning.com/palermo3</a:t>
            </a:r>
            <a:endParaRPr lang="en-US" sz="4000" dirty="0"/>
          </a:p>
        </p:txBody>
      </p:sp>
      <p:pic>
        <p:nvPicPr>
          <p:cNvPr id="2" name="Picture 2" descr="C:\Users\matt\Desktop\palermo3_cover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22" y="2362200"/>
            <a:ext cx="3082925" cy="386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MVC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accepting contributions</a:t>
            </a:r>
          </a:p>
          <a:p>
            <a:pPr lvl="1"/>
            <a:r>
              <a:rPr lang="en-US" dirty="0" smtClean="0">
                <a:hlinkClick r:id="rId2"/>
              </a:rPr>
              <a:t>http://aspnetwebstack.codeplex.com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Will be released this year, probably Q3</a:t>
            </a:r>
          </a:p>
          <a:p>
            <a:endParaRPr lang="en-US" dirty="0"/>
          </a:p>
          <a:p>
            <a:r>
              <a:rPr lang="en-US" dirty="0" smtClean="0"/>
              <a:t>Web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 People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“Reaching”</a:t>
            </a:r>
          </a:p>
          <a:p>
            <a:pPr lvl="1"/>
            <a:r>
              <a:rPr lang="en-US" dirty="0" smtClean="0"/>
              <a:t>Segregation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Fat controllers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42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ASP.NET MVC 4 In Action</vt:lpstr>
      <vt:lpstr>PowerPoint Presentation</vt:lpstr>
      <vt:lpstr>State of MVC 4</vt:lpstr>
      <vt:lpstr>Mistakes People Make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Hinze</dc:creator>
  <cp:lastModifiedBy>Matt Hinze</cp:lastModifiedBy>
  <cp:revision>27</cp:revision>
  <dcterms:created xsi:type="dcterms:W3CDTF">2011-08-07T12:53:51Z</dcterms:created>
  <dcterms:modified xsi:type="dcterms:W3CDTF">2012-04-12T00:45:37Z</dcterms:modified>
</cp:coreProperties>
</file>