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7A7BB-1E7D-784B-8656-7E027C01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A6879-BF9B-6049-ADFF-F102ADB6F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C652C-B151-6048-8C96-9EEF2247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6D1E68-70A9-294F-AF59-93AF4C3F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D37DC-C426-B34D-BF70-F278EB32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2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B1A01-2FDD-2845-9B47-E0707432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9C8C63-9AA7-C142-B6B0-B9A5D835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7CFD8-11E5-2D4C-B61D-24681301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28B05-0769-F64E-B6E7-2E085068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25A9F-6951-4144-8467-5828E167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7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5517BB-D2A7-EF4F-A3B9-B330F0B6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40AC8F-2293-EB4F-A25A-3D613EA6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CE7E1-05F3-1347-9ECD-95F43A55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78B79-F20A-B744-A2BE-B9444F91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FD3B7-6EE1-6344-9B4F-7C8ADE21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5E374-2274-124E-9A39-A524BB1D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CC81B9-AA68-A844-9D93-25014F0B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35A03-C48D-E14C-B680-DF189A3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7A0AD-139B-3346-936D-E6C7E918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2811C-95AB-864B-AEDF-965317D2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0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C0A8A-CEFB-E147-A669-945A18B2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0622CF-F257-804F-80F1-92DE84EF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75723B-1785-334A-98DE-7B1E85FD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B941AB-6B95-DB4F-846F-CE605857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1FEC5-9E85-2248-A342-CC40F089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6FD9-78CE-6C4C-8A9E-3701DD7E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B90BD3-D985-4D48-A564-74C28F53C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F484A6-08D0-D847-B164-6A6DED7B7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A1152A-9F41-4F4C-8D7D-7A114E70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C0A51D-651F-F94E-B9CF-CC9D5280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EB29B3-468A-B647-89C1-115239CC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38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F8D3B-F215-6348-BBEB-32D372B7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9402CB-D8CC-EB4A-BBAF-447C3FD1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0D2108-29D3-3342-B2A2-2431F5BE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017B20-B08B-2845-912C-7A3486040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5F5790-D404-E54E-8F9C-C2C2E3A96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D64858-9E98-8740-9A0B-B689F4B1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E0133D-0209-5F4F-9FE6-7581CAB3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E0237B-E78B-504E-86AC-3E88E353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3A743-52DB-4642-9FA9-EA58FFB7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A6A8FC-53C7-C14F-94B1-E7F6E495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FB0301-C79D-1A45-B92A-BF8C69A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0D5C19-FABE-5444-A963-961C917F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464835-0405-A049-8B35-B050D245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BD5AD2-28C8-1C43-802C-17BADA82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EAE18-9BC7-1E49-9C83-68741530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1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06A9F-C838-B342-93B3-3A4ED9DD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60DBC-69FD-8C4A-8618-EEDD0FCB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77336B-43D6-8D43-83AD-601EB6E90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98B8C7-EF64-D140-B933-F74AD3BE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1D178D-5694-8E4A-814F-FB9610AD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2640D-11C6-CC4C-91C0-869F4423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3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669D7-321A-2940-AA1D-831507F6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24BD06-6D4F-7049-A9DB-1D76BCDFA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875CA-9A8B-4341-8C55-C7B0517B6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B90626-BA84-D74F-B651-9F613F45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A523B-CC1F-6042-904A-4A55B8EF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951A3D-EAAD-6744-A838-EA8D6CC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8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B16F6B-0B16-154A-8E2D-52039FA7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EE47BC-01B6-4E40-BAFE-19F1BB0C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F4D8A4-ADF2-8549-B6E2-88E716025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E8A4-72D7-1442-B3BB-ACE0BD2B49A7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E949DA-1E46-BF43-8B3B-F4BC4E2AA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AEB53B-DC51-B447-96A6-21851C053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6E24-46C8-3146-8F5F-B342744692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E7C126-25E0-A249-957C-F28157006378}"/>
              </a:ext>
            </a:extLst>
          </p:cNvPr>
          <p:cNvSpPr txBox="1"/>
          <p:nvPr/>
        </p:nvSpPr>
        <p:spPr>
          <a:xfrm>
            <a:off x="3478878" y="3390837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おはよう</a:t>
            </a:r>
            <a:r>
              <a:rPr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（おきる）</a:t>
            </a:r>
            <a:endParaRPr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85CE29-FF4E-AA4A-8F4B-E3DF5C3538EF}"/>
              </a:ext>
            </a:extLst>
          </p:cNvPr>
          <p:cNvSpPr txBox="1"/>
          <p:nvPr/>
        </p:nvSpPr>
        <p:spPr>
          <a:xfrm>
            <a:off x="3257610" y="6037266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あさごはん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4D79C9-17D8-D742-8D6C-B4DF7BE3BC7A}"/>
              </a:ext>
            </a:extLst>
          </p:cNvPr>
          <p:cNvSpPr txBox="1"/>
          <p:nvPr/>
        </p:nvSpPr>
        <p:spPr>
          <a:xfrm>
            <a:off x="6562647" y="5997166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はみがき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67AEC4-7F56-054A-B5B7-C6DBF4E20A2A}"/>
              </a:ext>
            </a:extLst>
          </p:cNvPr>
          <p:cNvSpPr txBox="1"/>
          <p:nvPr/>
        </p:nvSpPr>
        <p:spPr>
          <a:xfrm>
            <a:off x="9687964" y="5997166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きがえ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74BF30-51A9-D14F-AB8D-135D69C29D09}"/>
              </a:ext>
            </a:extLst>
          </p:cNvPr>
          <p:cNvSpPr txBox="1"/>
          <p:nvPr/>
        </p:nvSpPr>
        <p:spPr>
          <a:xfrm>
            <a:off x="8240145" y="3431894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といれ</a:t>
            </a:r>
            <a:endParaRPr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7AC14C4-5E19-8446-A744-6211624B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24" y="1760468"/>
            <a:ext cx="1499940" cy="1630369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C71EC195-A742-D34D-A97F-0F1F8C809529}"/>
              </a:ext>
            </a:extLst>
          </p:cNvPr>
          <p:cNvSpPr/>
          <p:nvPr/>
        </p:nvSpPr>
        <p:spPr>
          <a:xfrm>
            <a:off x="285750" y="1599310"/>
            <a:ext cx="11715750" cy="244423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7A51A4D-8B58-3E45-8519-A702D89453EA}"/>
              </a:ext>
            </a:extLst>
          </p:cNvPr>
          <p:cNvSpPr/>
          <p:nvPr/>
        </p:nvSpPr>
        <p:spPr>
          <a:xfrm>
            <a:off x="285750" y="4204702"/>
            <a:ext cx="11715750" cy="244423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13920857-64E9-A448-8F78-3A72348C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91" y="1791230"/>
            <a:ext cx="1403700" cy="150935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621949F-2A81-2C49-B687-FA6667D19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646" y="4321590"/>
            <a:ext cx="1625377" cy="162537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B76373DB-83A1-6247-B1DB-2698FD0B9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581" y="4327289"/>
            <a:ext cx="1625377" cy="162537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C07810B5-AB80-5546-BF62-ABC342E46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675" y="4371672"/>
            <a:ext cx="1625376" cy="162537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36FD80-98C4-3245-88DE-100D5FFE31D5}"/>
              </a:ext>
            </a:extLst>
          </p:cNvPr>
          <p:cNvSpPr txBox="1"/>
          <p:nvPr/>
        </p:nvSpPr>
        <p:spPr>
          <a:xfrm>
            <a:off x="1269684" y="353785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７</a:t>
            </a:r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: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22FE050-185E-584B-BA31-61AB37C3A0ED}"/>
              </a:ext>
            </a:extLst>
          </p:cNvPr>
          <p:cNvSpPr txBox="1"/>
          <p:nvPr/>
        </p:nvSpPr>
        <p:spPr>
          <a:xfrm>
            <a:off x="1255790" y="6050216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8: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D16709A-FA3A-6742-9651-C1DF142BC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755" y="1741328"/>
            <a:ext cx="1651782" cy="165178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2D4DD1CF-CFAC-E243-A20B-D990F8F65C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06" y="4321590"/>
            <a:ext cx="1728626" cy="1728626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FC26A7-CF23-6A46-82AB-647F5CBAC635}"/>
              </a:ext>
            </a:extLst>
          </p:cNvPr>
          <p:cNvSpPr txBox="1"/>
          <p:nvPr/>
        </p:nvSpPr>
        <p:spPr>
          <a:xfrm>
            <a:off x="3257610" y="402571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>
                <a:solidFill>
                  <a:srgbClr val="00B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い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92D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ま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00B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な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92D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ん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00B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じ</a:t>
            </a:r>
            <a:r>
              <a:rPr kumimoji="1" lang="en-US" altLang="ja-JP" sz="5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  <a:r>
              <a:rPr kumimoji="1" lang="ja-JP" altLang="en-US" sz="5400">
                <a:solidFill>
                  <a:srgbClr val="92D05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7137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85CE29-FF4E-AA4A-8F4B-E3DF5C3538EF}"/>
              </a:ext>
            </a:extLst>
          </p:cNvPr>
          <p:cNvSpPr txBox="1"/>
          <p:nvPr/>
        </p:nvSpPr>
        <p:spPr>
          <a:xfrm>
            <a:off x="3924515" y="5629674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てをあらう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7A51A4D-8B58-3E45-8519-A702D89453EA}"/>
              </a:ext>
            </a:extLst>
          </p:cNvPr>
          <p:cNvSpPr/>
          <p:nvPr/>
        </p:nvSpPr>
        <p:spPr>
          <a:xfrm>
            <a:off x="238125" y="3770215"/>
            <a:ext cx="11715750" cy="244423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B1E11FB-AB4C-1F40-858B-434E88A8512B}"/>
              </a:ext>
            </a:extLst>
          </p:cNvPr>
          <p:cNvGrpSpPr/>
          <p:nvPr/>
        </p:nvGrpSpPr>
        <p:grpSpPr>
          <a:xfrm>
            <a:off x="285750" y="941145"/>
            <a:ext cx="11715750" cy="2444234"/>
            <a:chOff x="285750" y="1599310"/>
            <a:chExt cx="11715750" cy="244423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E7C126-25E0-A249-957C-F28157006378}"/>
                </a:ext>
              </a:extLst>
            </p:cNvPr>
            <p:cNvSpPr txBox="1"/>
            <p:nvPr/>
          </p:nvSpPr>
          <p:spPr>
            <a:xfrm>
              <a:off x="3478878" y="3390837"/>
              <a:ext cx="3676006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こうえん（はれのひ）</a:t>
              </a:r>
              <a:endParaRPr lang="en-US" altLang="ja-JP" sz="3200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C71EC195-A742-D34D-A97F-0F1F8C809529}"/>
                </a:ext>
              </a:extLst>
            </p:cNvPr>
            <p:cNvSpPr/>
            <p:nvPr/>
          </p:nvSpPr>
          <p:spPr>
            <a:xfrm>
              <a:off x="285750" y="1599310"/>
              <a:ext cx="11715750" cy="244423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0BB4D383-C8E5-1A49-8F03-9759C068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77" y="914250"/>
            <a:ext cx="3175000" cy="21209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E03C18E-E5F5-D34B-9D1C-083FFC9B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6" y="1014641"/>
            <a:ext cx="924141" cy="92878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0EEBC2C-3F2B-6D43-A2B6-CE694EDF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280" y="1014641"/>
            <a:ext cx="814236" cy="1043892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C253753-F954-6843-BE77-CB283E0ECC77}"/>
              </a:ext>
            </a:extLst>
          </p:cNvPr>
          <p:cNvSpPr txBox="1"/>
          <p:nvPr/>
        </p:nvSpPr>
        <p:spPr>
          <a:xfrm>
            <a:off x="7733280" y="2698484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あめのひ</a:t>
            </a:r>
            <a:endParaRPr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CED4B87-C3AB-6F47-83C5-FABAD5984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096" y="3799969"/>
            <a:ext cx="1096001" cy="1826669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72582CE-720A-424B-B37B-DDE607AC01B1}"/>
              </a:ext>
            </a:extLst>
          </p:cNvPr>
          <p:cNvSpPr txBox="1"/>
          <p:nvPr/>
        </p:nvSpPr>
        <p:spPr>
          <a:xfrm>
            <a:off x="1093890" y="283460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9: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6773CA-9F6E-884F-8B52-2CC056E482BA}"/>
              </a:ext>
            </a:extLst>
          </p:cNvPr>
          <p:cNvSpPr txBox="1"/>
          <p:nvPr/>
        </p:nvSpPr>
        <p:spPr>
          <a:xfrm>
            <a:off x="1053247" y="5656924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11:</a:t>
            </a:r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3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559B1FE4-4D32-D949-B5A4-6E3254287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85" y="1181467"/>
            <a:ext cx="1551205" cy="15512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8EA8A5D-DEBE-0C4A-86EE-78454136D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20" y="3882828"/>
            <a:ext cx="1678236" cy="167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9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85CE29-FF4E-AA4A-8F4B-E3DF5C3538EF}"/>
              </a:ext>
            </a:extLst>
          </p:cNvPr>
          <p:cNvSpPr txBox="1"/>
          <p:nvPr/>
        </p:nvSpPr>
        <p:spPr>
          <a:xfrm>
            <a:off x="3881655" y="2120001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おひるごはん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7A51A4D-8B58-3E45-8519-A702D89453EA}"/>
              </a:ext>
            </a:extLst>
          </p:cNvPr>
          <p:cNvSpPr/>
          <p:nvPr/>
        </p:nvSpPr>
        <p:spPr>
          <a:xfrm>
            <a:off x="195263" y="341215"/>
            <a:ext cx="11715750" cy="244423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8B51E7D-414A-B54C-958E-A12B4481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55" y="194078"/>
            <a:ext cx="2033168" cy="1982339"/>
          </a:xfrm>
          <a:prstGeom prst="rect">
            <a:avLst/>
          </a:prstGeom>
        </p:spPr>
      </p:pic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C53595EF-D16A-454F-811E-9470E7AB817B}"/>
              </a:ext>
            </a:extLst>
          </p:cNvPr>
          <p:cNvSpPr/>
          <p:nvPr/>
        </p:nvSpPr>
        <p:spPr>
          <a:xfrm>
            <a:off x="195263" y="3671403"/>
            <a:ext cx="11715750" cy="244423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A48F4E7-BBFB-0649-BBD5-FD66DC7DA777}"/>
              </a:ext>
            </a:extLst>
          </p:cNvPr>
          <p:cNvSpPr txBox="1"/>
          <p:nvPr/>
        </p:nvSpPr>
        <p:spPr>
          <a:xfrm>
            <a:off x="981591" y="227168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12: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82214342-806E-E440-B27C-53B48A4D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82" y="530086"/>
            <a:ext cx="1552730" cy="155273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90176B4-2397-5D4A-9E00-43024D8F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7" y="3814276"/>
            <a:ext cx="1543535" cy="15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85CE29-FF4E-AA4A-8F4B-E3DF5C3538EF}"/>
              </a:ext>
            </a:extLst>
          </p:cNvPr>
          <p:cNvSpPr txBox="1"/>
          <p:nvPr/>
        </p:nvSpPr>
        <p:spPr>
          <a:xfrm>
            <a:off x="3695918" y="5530862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おゆうはん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7A51A4D-8B58-3E45-8519-A702D89453EA}"/>
              </a:ext>
            </a:extLst>
          </p:cNvPr>
          <p:cNvSpPr/>
          <p:nvPr/>
        </p:nvSpPr>
        <p:spPr>
          <a:xfrm>
            <a:off x="195263" y="341215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8B51E7D-414A-B54C-958E-A12B4481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29" y="3617884"/>
            <a:ext cx="2033168" cy="1982339"/>
          </a:xfrm>
          <a:prstGeom prst="rect">
            <a:avLst/>
          </a:prstGeom>
        </p:spPr>
      </p:pic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C53595EF-D16A-454F-811E-9470E7AB817B}"/>
              </a:ext>
            </a:extLst>
          </p:cNvPr>
          <p:cNvSpPr/>
          <p:nvPr/>
        </p:nvSpPr>
        <p:spPr>
          <a:xfrm>
            <a:off x="195263" y="3671403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091586-BB7A-1441-B7FB-92DDBA076863}"/>
              </a:ext>
            </a:extLst>
          </p:cNvPr>
          <p:cNvSpPr txBox="1"/>
          <p:nvPr/>
        </p:nvSpPr>
        <p:spPr>
          <a:xfrm>
            <a:off x="3448268" y="2081041"/>
            <a:ext cx="6370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おゆうはんのじゅんび（おてつだい）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CF036E9-0A86-7D45-8E83-413A713E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45" y="700428"/>
            <a:ext cx="1370012" cy="137001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1D6238E-0B93-314C-ABC9-8FC447EB2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250" y="303759"/>
            <a:ext cx="1885313" cy="1923789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C2EDF39-D714-234E-855B-A47179F9FE96}"/>
              </a:ext>
            </a:extLst>
          </p:cNvPr>
          <p:cNvSpPr txBox="1"/>
          <p:nvPr/>
        </p:nvSpPr>
        <p:spPr>
          <a:xfrm>
            <a:off x="1234263" y="216321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5:3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79AA0D0-9620-894C-B06D-41726737979E}"/>
              </a:ext>
            </a:extLst>
          </p:cNvPr>
          <p:cNvSpPr txBox="1"/>
          <p:nvPr/>
        </p:nvSpPr>
        <p:spPr>
          <a:xfrm>
            <a:off x="1248550" y="5493865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6 3</a:t>
            </a:r>
            <a:r>
              <a:rPr kumimoji="1"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０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6A2A988-1A06-1940-B171-4291419E7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09" y="426220"/>
            <a:ext cx="1692416" cy="169241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1CA24A4-1298-9441-8BB4-1157AFE69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89" y="3726366"/>
            <a:ext cx="1712536" cy="17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B803B2E-894A-FE4C-B546-C3A284AD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13" y="341215"/>
            <a:ext cx="1888216" cy="1888216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83C073F-D26E-024B-BCE7-E6351A2E2C07}"/>
              </a:ext>
            </a:extLst>
          </p:cNvPr>
          <p:cNvSpPr/>
          <p:nvPr/>
        </p:nvSpPr>
        <p:spPr>
          <a:xfrm>
            <a:off x="195263" y="341215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C170E6-D1F2-FA44-816C-7BBCA8D31D0C}"/>
              </a:ext>
            </a:extLst>
          </p:cNvPr>
          <p:cNvSpPr txBox="1"/>
          <p:nvPr/>
        </p:nvSpPr>
        <p:spPr>
          <a:xfrm>
            <a:off x="3819613" y="2200674"/>
            <a:ext cx="13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おふろ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8881D1-611C-6141-89DE-1773F938BDDA}"/>
              </a:ext>
            </a:extLst>
          </p:cNvPr>
          <p:cNvSpPr txBox="1"/>
          <p:nvPr/>
        </p:nvSpPr>
        <p:spPr>
          <a:xfrm>
            <a:off x="6226502" y="2200673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はみがき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F8DAE23-E39B-7143-B7E7-11B38E2D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02" y="575295"/>
            <a:ext cx="1625377" cy="1625377"/>
          </a:xfrm>
          <a:prstGeom prst="rect">
            <a:avLst/>
          </a:prstGeom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0A33F35-1ED0-2E4D-BC61-B851431D2BAD}"/>
              </a:ext>
            </a:extLst>
          </p:cNvPr>
          <p:cNvSpPr/>
          <p:nvPr/>
        </p:nvSpPr>
        <p:spPr>
          <a:xfrm>
            <a:off x="238125" y="3422789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6D9BAE-ED39-7946-8361-2F4D39B16576}"/>
              </a:ext>
            </a:extLst>
          </p:cNvPr>
          <p:cNvSpPr txBox="1"/>
          <p:nvPr/>
        </p:nvSpPr>
        <p:spPr>
          <a:xfrm>
            <a:off x="4087474" y="5194243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おかたづけ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80E3861-C2A4-4E42-81F1-D726518A5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159" y="3538314"/>
            <a:ext cx="1610316" cy="161031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FBA6E18-A099-9A47-A5F1-295F63D1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638" y="3551787"/>
            <a:ext cx="1758950" cy="169738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42AF65C-BAA5-D840-A844-0ED5360D8AEE}"/>
              </a:ext>
            </a:extLst>
          </p:cNvPr>
          <p:cNvSpPr txBox="1"/>
          <p:nvPr/>
        </p:nvSpPr>
        <p:spPr>
          <a:xfrm>
            <a:off x="1232497" y="213576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7:</a:t>
            </a:r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45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078690-3726-674F-B217-6AC3E99D43B3}"/>
              </a:ext>
            </a:extLst>
          </p:cNvPr>
          <p:cNvSpPr txBox="1"/>
          <p:nvPr/>
        </p:nvSpPr>
        <p:spPr>
          <a:xfrm>
            <a:off x="1262207" y="5249174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8</a:t>
            </a:r>
            <a:r>
              <a:rPr lang="ja-JP" altLang="en-US" sz="2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：</a:t>
            </a:r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30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8F5EB3C-B774-F04C-A327-01EAC9B5E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789" y="413773"/>
            <a:ext cx="1591706" cy="159170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88B7F3F-4691-5649-A5AC-C6A7BAB4B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610075" y="1118584"/>
            <a:ext cx="233237" cy="65306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76685A5-DC3E-A148-ABA9-573B9AFB7D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704615">
            <a:off x="1487599" y="1085928"/>
            <a:ext cx="196030" cy="47918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7F7772EE-6990-CD49-8339-745315CC90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421" y="3532427"/>
            <a:ext cx="1677299" cy="16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4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83C073F-D26E-024B-BCE7-E6351A2E2C07}"/>
              </a:ext>
            </a:extLst>
          </p:cNvPr>
          <p:cNvSpPr/>
          <p:nvPr/>
        </p:nvSpPr>
        <p:spPr>
          <a:xfrm>
            <a:off x="195263" y="341215"/>
            <a:ext cx="11715750" cy="2444234"/>
          </a:xfrm>
          <a:prstGeom prst="roundRect">
            <a:avLst/>
          </a:prstGeom>
          <a:noFill/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C5C3EB97-62F8-B247-8CF5-3069C1AA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159" y="456740"/>
            <a:ext cx="1883617" cy="166700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E917D30-CC56-C04F-B0FD-0BA1457B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14" y="456740"/>
            <a:ext cx="1336274" cy="133627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497DD7-818E-6E43-AF8E-D97094C94C30}"/>
              </a:ext>
            </a:extLst>
          </p:cNvPr>
          <p:cNvSpPr txBox="1"/>
          <p:nvPr/>
        </p:nvSpPr>
        <p:spPr>
          <a:xfrm>
            <a:off x="2978381" y="2035183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おふとんにはいってねる</a:t>
            </a:r>
            <a:endParaRPr kumimoji="1" lang="en-US" altLang="ja-JP" sz="3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C036E9C-2AE7-564B-B03B-D6C72F71B732}"/>
              </a:ext>
            </a:extLst>
          </p:cNvPr>
          <p:cNvSpPr txBox="1"/>
          <p:nvPr/>
        </p:nvSpPr>
        <p:spPr>
          <a:xfrm>
            <a:off x="1232497" y="213576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9</a:t>
            </a:r>
            <a:r>
              <a:rPr kumimoji="1"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:00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AA43671-1FED-F041-B5E8-89348A5A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75" y="456740"/>
            <a:ext cx="1662138" cy="16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71</Words>
  <Application>Microsoft Macintosh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Hiragino Maru Gothic Pro W4</vt:lpstr>
      <vt:lpstr>UD Digi Kyokasho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Hiromi Nogami-Matsumae</dc:creator>
  <cp:lastModifiedBy>Hiromi Nogami-Matsumae</cp:lastModifiedBy>
  <cp:revision>40</cp:revision>
  <cp:lastPrinted>2020-04-12T03:33:36Z</cp:lastPrinted>
  <dcterms:created xsi:type="dcterms:W3CDTF">2020-04-12T02:51:58Z</dcterms:created>
  <dcterms:modified xsi:type="dcterms:W3CDTF">2020-04-12T04:45:46Z</dcterms:modified>
</cp:coreProperties>
</file>