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80" r:id="rId23"/>
    <p:sldId id="278" r:id="rId24"/>
    <p:sldId id="279" r:id="rId25"/>
    <p:sldId id="282" r:id="rId26"/>
    <p:sldId id="283" r:id="rId27"/>
    <p:sldId id="286" r:id="rId28"/>
    <p:sldId id="287" r:id="rId29"/>
    <p:sldId id="285" r:id="rId3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e to Coreset" id="{272F3F18-40E5-4165-ABCE-E050447D6BF0}">
          <p14:sldIdLst>
            <p14:sldId id="256"/>
            <p14:sldId id="257"/>
            <p14:sldId id="276"/>
            <p14:sldId id="263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9"/>
            <p14:sldId id="268"/>
            <p14:sldId id="270"/>
            <p14:sldId id="271"/>
            <p14:sldId id="272"/>
            <p14:sldId id="273"/>
            <p14:sldId id="274"/>
            <p14:sldId id="275"/>
            <p14:sldId id="280"/>
            <p14:sldId id="278"/>
            <p14:sldId id="279"/>
            <p14:sldId id="282"/>
            <p14:sldId id="283"/>
            <p14:sldId id="286"/>
            <p14:sldId id="287"/>
            <p14:sldId id="285"/>
          </p14:sldIdLst>
        </p14:section>
        <p14:section name="Next" id="{DA6B7077-1981-4090-9234-F558FF52437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0F272-3691-483D-AE12-A766ABC08738}" v="556" dt="2025-05-18T06:06:00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5033" autoAdjust="0"/>
  </p:normalViewPr>
  <p:slideViewPr>
    <p:cSldViewPr>
      <p:cViewPr varScale="1">
        <p:scale>
          <a:sx n="55" d="100"/>
          <a:sy n="55" d="100"/>
        </p:scale>
        <p:origin x="8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ếu Nguyễn Minh" userId="c8b3182c508b888c" providerId="LiveId" clId="{0E50F272-3691-483D-AE12-A766ABC08738}"/>
    <pc:docChg chg="undo custSel addSld delSld modSld sldOrd addSection delSection modSection">
      <pc:chgData name="Hiếu Nguyễn Minh" userId="c8b3182c508b888c" providerId="LiveId" clId="{0E50F272-3691-483D-AE12-A766ABC08738}" dt="2025-05-18T06:50:15.211" v="4097" actId="47"/>
      <pc:docMkLst>
        <pc:docMk/>
      </pc:docMkLst>
      <pc:sldChg chg="addSp delSp modSp mod">
        <pc:chgData name="Hiếu Nguyễn Minh" userId="c8b3182c508b888c" providerId="LiveId" clId="{0E50F272-3691-483D-AE12-A766ABC08738}" dt="2025-05-17T15:12:13.765" v="3771" actId="255"/>
        <pc:sldMkLst>
          <pc:docMk/>
          <pc:sldMk cId="0" sldId="256"/>
        </pc:sldMkLst>
        <pc:spChg chg="mod">
          <ac:chgData name="Hiếu Nguyễn Minh" userId="c8b3182c508b888c" providerId="LiveId" clId="{0E50F272-3691-483D-AE12-A766ABC08738}" dt="2025-05-17T15:12:13.765" v="3771" actId="255"/>
          <ac:spMkLst>
            <pc:docMk/>
            <pc:sldMk cId="0" sldId="256"/>
            <ac:spMk id="8" creationId="{00000000-0000-0000-0000-000000000000}"/>
          </ac:spMkLst>
        </pc:spChg>
        <pc:spChg chg="del mod">
          <ac:chgData name="Hiếu Nguyễn Minh" userId="c8b3182c508b888c" providerId="LiveId" clId="{0E50F272-3691-483D-AE12-A766ABC08738}" dt="2025-05-17T15:11:56.910" v="3768" actId="478"/>
          <ac:spMkLst>
            <pc:docMk/>
            <pc:sldMk cId="0" sldId="256"/>
            <ac:spMk id="9" creationId="{00000000-0000-0000-0000-000000000000}"/>
          </ac:spMkLst>
        </pc:spChg>
        <pc:picChg chg="add mod">
          <ac:chgData name="Hiếu Nguyễn Minh" userId="c8b3182c508b888c" providerId="LiveId" clId="{0E50F272-3691-483D-AE12-A766ABC08738}" dt="2025-05-17T15:12:04.092" v="3769" actId="1076"/>
          <ac:picMkLst>
            <pc:docMk/>
            <pc:sldMk cId="0" sldId="256"/>
            <ac:picMk id="11" creationId="{C333AA70-3BE4-6B53-6E40-21A12EA87918}"/>
          </ac:picMkLst>
        </pc:picChg>
      </pc:sldChg>
      <pc:sldChg chg="addSp modSp mod modAnim">
        <pc:chgData name="Hiếu Nguyễn Minh" userId="c8b3182c508b888c" providerId="LiveId" clId="{0E50F272-3691-483D-AE12-A766ABC08738}" dt="2025-05-17T15:33:05.819" v="3866" actId="113"/>
        <pc:sldMkLst>
          <pc:docMk/>
          <pc:sldMk cId="0" sldId="257"/>
        </pc:sldMkLst>
        <pc:spChg chg="add mod">
          <ac:chgData name="Hiếu Nguyễn Minh" userId="c8b3182c508b888c" providerId="LiveId" clId="{0E50F272-3691-483D-AE12-A766ABC08738}" dt="2025-05-17T15:33:05.819" v="3866" actId="113"/>
          <ac:spMkLst>
            <pc:docMk/>
            <pc:sldMk cId="0" sldId="257"/>
            <ac:spMk id="2" creationId="{4BCBCBA7-C1CD-8C9C-F919-786CB8F1FD56}"/>
          </ac:spMkLst>
        </pc:spChg>
        <pc:spChg chg="add mod">
          <ac:chgData name="Hiếu Nguyễn Minh" userId="c8b3182c508b888c" providerId="LiveId" clId="{0E50F272-3691-483D-AE12-A766ABC08738}" dt="2025-05-15T10:32:47.527" v="2772" actId="14100"/>
          <ac:spMkLst>
            <pc:docMk/>
            <pc:sldMk cId="0" sldId="257"/>
            <ac:spMk id="3" creationId="{7CECEE27-24D8-D5E5-8440-B0DDF39E31E6}"/>
          </ac:spMkLst>
        </pc:spChg>
        <pc:spChg chg="add mod">
          <ac:chgData name="Hiếu Nguyễn Minh" userId="c8b3182c508b888c" providerId="LiveId" clId="{0E50F272-3691-483D-AE12-A766ABC08738}" dt="2025-05-15T10:32:51.143" v="2774" actId="14100"/>
          <ac:spMkLst>
            <pc:docMk/>
            <pc:sldMk cId="0" sldId="257"/>
            <ac:spMk id="4" creationId="{9F7B590F-B0E0-E327-FA5C-08EB675932C1}"/>
          </ac:spMkLst>
        </pc:spChg>
        <pc:spChg chg="add mod">
          <ac:chgData name="Hiếu Nguyễn Minh" userId="c8b3182c508b888c" providerId="LiveId" clId="{0E50F272-3691-483D-AE12-A766ABC08738}" dt="2025-05-15T10:32:57.495" v="2776" actId="14100"/>
          <ac:spMkLst>
            <pc:docMk/>
            <pc:sldMk cId="0" sldId="257"/>
            <ac:spMk id="5" creationId="{CCF4EA1A-7352-74AB-BA4F-51F369D909DD}"/>
          </ac:spMkLst>
        </pc:spChg>
        <pc:spChg chg="add mod">
          <ac:chgData name="Hiếu Nguyễn Minh" userId="c8b3182c508b888c" providerId="LiveId" clId="{0E50F272-3691-483D-AE12-A766ABC08738}" dt="2025-05-17T15:12:26.199" v="3773" actId="2711"/>
          <ac:spMkLst>
            <pc:docMk/>
            <pc:sldMk cId="0" sldId="257"/>
            <ac:spMk id="6" creationId="{FEBBAEA0-A0A2-A921-9039-176AE8E7144E}"/>
          </ac:spMkLst>
        </pc:spChg>
        <pc:spChg chg="add mod">
          <ac:chgData name="Hiếu Nguyễn Minh" userId="c8b3182c508b888c" providerId="LiveId" clId="{0E50F272-3691-483D-AE12-A766ABC08738}" dt="2025-05-17T15:12:32.490" v="3774" actId="2711"/>
          <ac:spMkLst>
            <pc:docMk/>
            <pc:sldMk cId="0" sldId="257"/>
            <ac:spMk id="7" creationId="{FDF43312-AFEB-E2D6-9D75-D550F33D9A40}"/>
          </ac:spMkLst>
        </pc:spChg>
        <pc:spChg chg="add mod">
          <ac:chgData name="Hiếu Nguyễn Minh" userId="c8b3182c508b888c" providerId="LiveId" clId="{0E50F272-3691-483D-AE12-A766ABC08738}" dt="2025-05-17T15:12:41.189" v="3775" actId="2711"/>
          <ac:spMkLst>
            <pc:docMk/>
            <pc:sldMk cId="0" sldId="257"/>
            <ac:spMk id="8" creationId="{02D4A0D8-A43F-216A-454D-4605BD7385D0}"/>
          </ac:spMkLst>
        </pc:spChg>
      </pc:sldChg>
      <pc:sldChg chg="addSp delSp modSp mod addAnim delAnim modAnim">
        <pc:chgData name="Hiếu Nguyễn Minh" userId="c8b3182c508b888c" providerId="LiveId" clId="{0E50F272-3691-483D-AE12-A766ABC08738}" dt="2025-05-17T15:33:22.014" v="3869" actId="113"/>
        <pc:sldMkLst>
          <pc:docMk/>
          <pc:sldMk cId="0" sldId="258"/>
        </pc:sldMkLst>
        <pc:spChg chg="add mod">
          <ac:chgData name="Hiếu Nguyễn Minh" userId="c8b3182c508b888c" providerId="LiveId" clId="{0E50F272-3691-483D-AE12-A766ABC08738}" dt="2025-05-17T15:32:55.255" v="3865" actId="113"/>
          <ac:spMkLst>
            <pc:docMk/>
            <pc:sldMk cId="0" sldId="258"/>
            <ac:spMk id="2" creationId="{833E0BC1-2EE0-0037-7D23-D454763B68BF}"/>
          </ac:spMkLst>
        </pc:spChg>
        <pc:spChg chg="add mod">
          <ac:chgData name="Hiếu Nguyễn Minh" userId="c8b3182c508b888c" providerId="LiveId" clId="{0E50F272-3691-483D-AE12-A766ABC08738}" dt="2025-05-17T15:33:22.014" v="3869" actId="113"/>
          <ac:spMkLst>
            <pc:docMk/>
            <pc:sldMk cId="0" sldId="258"/>
            <ac:spMk id="3" creationId="{8DAC08AA-505E-697E-2942-D63BCE1DA32C}"/>
          </ac:spMkLst>
        </pc:spChg>
        <pc:spChg chg="add del mod">
          <ac:chgData name="Hiếu Nguyễn Minh" userId="c8b3182c508b888c" providerId="LiveId" clId="{0E50F272-3691-483D-AE12-A766ABC08738}" dt="2025-05-17T15:32:40.071" v="3863" actId="113"/>
          <ac:spMkLst>
            <pc:docMk/>
            <pc:sldMk cId="0" sldId="258"/>
            <ac:spMk id="4" creationId="{2EEF8E74-2A56-1A42-3AE6-39317B6369BE}"/>
          </ac:spMkLst>
        </pc:spChg>
        <pc:spChg chg="add mod">
          <ac:chgData name="Hiếu Nguyễn Minh" userId="c8b3182c508b888c" providerId="LiveId" clId="{0E50F272-3691-483D-AE12-A766ABC08738}" dt="2025-05-17T15:32:51.590" v="3864" actId="113"/>
          <ac:spMkLst>
            <pc:docMk/>
            <pc:sldMk cId="0" sldId="258"/>
            <ac:spMk id="5" creationId="{E09FAACC-42FC-46EA-3E47-2183D3CCA85D}"/>
          </ac:spMkLst>
        </pc:spChg>
        <pc:picChg chg="add mod">
          <ac:chgData name="Hiếu Nguyễn Minh" userId="c8b3182c508b888c" providerId="LiveId" clId="{0E50F272-3691-483D-AE12-A766ABC08738}" dt="2025-05-15T07:59:34.735" v="498" actId="1076"/>
          <ac:picMkLst>
            <pc:docMk/>
            <pc:sldMk cId="0" sldId="258"/>
            <ac:picMk id="7" creationId="{C0A8B127-E8A0-B832-FB73-5A848AA6A503}"/>
          </ac:picMkLst>
        </pc:picChg>
        <pc:picChg chg="add mod">
          <ac:chgData name="Hiếu Nguyễn Minh" userId="c8b3182c508b888c" providerId="LiveId" clId="{0E50F272-3691-483D-AE12-A766ABC08738}" dt="2025-05-15T07:59:32.807" v="497" actId="1076"/>
          <ac:picMkLst>
            <pc:docMk/>
            <pc:sldMk cId="0" sldId="258"/>
            <ac:picMk id="9" creationId="{16B2629E-BEA5-D0A9-6AA4-91CB9290D220}"/>
          </ac:picMkLst>
        </pc:picChg>
      </pc:sldChg>
      <pc:sldChg chg="addSp modSp new mod modAnim">
        <pc:chgData name="Hiếu Nguyễn Minh" userId="c8b3182c508b888c" providerId="LiveId" clId="{0E50F272-3691-483D-AE12-A766ABC08738}" dt="2025-05-17T16:00:11.775" v="3875" actId="113"/>
        <pc:sldMkLst>
          <pc:docMk/>
          <pc:sldMk cId="1992306591" sldId="259"/>
        </pc:sldMkLst>
        <pc:spChg chg="add mod">
          <ac:chgData name="Hiếu Nguyễn Minh" userId="c8b3182c508b888c" providerId="LiveId" clId="{0E50F272-3691-483D-AE12-A766ABC08738}" dt="2025-05-17T16:00:11.775" v="3875" actId="113"/>
          <ac:spMkLst>
            <pc:docMk/>
            <pc:sldMk cId="1992306591" sldId="259"/>
            <ac:spMk id="2" creationId="{D6A5F5C9-3DAA-BED7-C5E8-3FAB1849FB8E}"/>
          </ac:spMkLst>
        </pc:spChg>
        <pc:spChg chg="add mod">
          <ac:chgData name="Hiếu Nguyễn Minh" userId="c8b3182c508b888c" providerId="LiveId" clId="{0E50F272-3691-483D-AE12-A766ABC08738}" dt="2025-05-17T15:44:42.154" v="3874" actId="113"/>
          <ac:spMkLst>
            <pc:docMk/>
            <pc:sldMk cId="1992306591" sldId="259"/>
            <ac:spMk id="3" creationId="{D06BA833-823C-397F-2DB0-6BB23D922628}"/>
          </ac:spMkLst>
        </pc:spChg>
        <pc:spChg chg="add mod">
          <ac:chgData name="Hiếu Nguyễn Minh" userId="c8b3182c508b888c" providerId="LiveId" clId="{0E50F272-3691-483D-AE12-A766ABC08738}" dt="2025-05-17T15:44:36.304" v="3872" actId="113"/>
          <ac:spMkLst>
            <pc:docMk/>
            <pc:sldMk cId="1992306591" sldId="259"/>
            <ac:spMk id="4" creationId="{E4D33E7E-C7FF-6926-3397-05ADA0D5EC92}"/>
          </ac:spMkLst>
        </pc:spChg>
        <pc:spChg chg="add mod">
          <ac:chgData name="Hiếu Nguyễn Minh" userId="c8b3182c508b888c" providerId="LiveId" clId="{0E50F272-3691-483D-AE12-A766ABC08738}" dt="2025-05-17T15:44:38.552" v="3873" actId="113"/>
          <ac:spMkLst>
            <pc:docMk/>
            <pc:sldMk cId="1992306591" sldId="259"/>
            <ac:spMk id="5" creationId="{0CD795ED-85FD-74A5-2644-C3A7C34D11D1}"/>
          </ac:spMkLst>
        </pc:spChg>
        <pc:picChg chg="add mod">
          <ac:chgData name="Hiếu Nguyễn Minh" userId="c8b3182c508b888c" providerId="LiveId" clId="{0E50F272-3691-483D-AE12-A766ABC08738}" dt="2025-05-15T08:03:50.831" v="751" actId="1076"/>
          <ac:picMkLst>
            <pc:docMk/>
            <pc:sldMk cId="1992306591" sldId="259"/>
            <ac:picMk id="7" creationId="{CCF119DC-947E-F0E5-671A-C076974B1715}"/>
          </ac:picMkLst>
        </pc:picChg>
        <pc:picChg chg="add mod">
          <ac:chgData name="Hiếu Nguyễn Minh" userId="c8b3182c508b888c" providerId="LiveId" clId="{0E50F272-3691-483D-AE12-A766ABC08738}" dt="2025-05-15T08:03:52.536" v="752" actId="1076"/>
          <ac:picMkLst>
            <pc:docMk/>
            <pc:sldMk cId="1992306591" sldId="259"/>
            <ac:picMk id="9" creationId="{F506A76B-F694-A5DD-C3B2-CFB60F737901}"/>
          </ac:picMkLst>
        </pc:picChg>
      </pc:sldChg>
      <pc:sldChg chg="addSp modSp new mod modAnim">
        <pc:chgData name="Hiếu Nguyễn Minh" userId="c8b3182c508b888c" providerId="LiveId" clId="{0E50F272-3691-483D-AE12-A766ABC08738}" dt="2025-05-17T16:00:15.586" v="3877" actId="1076"/>
        <pc:sldMkLst>
          <pc:docMk/>
          <pc:sldMk cId="3359166419" sldId="260"/>
        </pc:sldMkLst>
        <pc:spChg chg="add mod">
          <ac:chgData name="Hiếu Nguyễn Minh" userId="c8b3182c508b888c" providerId="LiveId" clId="{0E50F272-3691-483D-AE12-A766ABC08738}" dt="2025-05-17T16:00:15.208" v="3876" actId="113"/>
          <ac:spMkLst>
            <pc:docMk/>
            <pc:sldMk cId="3359166419" sldId="260"/>
            <ac:spMk id="2" creationId="{8C5E06E8-52DD-D94D-6ABA-63A68474F63A}"/>
          </ac:spMkLst>
        </pc:spChg>
        <pc:picChg chg="add mod">
          <ac:chgData name="Hiếu Nguyễn Minh" userId="c8b3182c508b888c" providerId="LiveId" clId="{0E50F272-3691-483D-AE12-A766ABC08738}" dt="2025-05-17T16:00:15.586" v="3877" actId="1076"/>
          <ac:picMkLst>
            <pc:docMk/>
            <pc:sldMk cId="3359166419" sldId="260"/>
            <ac:picMk id="4" creationId="{D18C6CD3-0225-20FA-D368-566196B5A6D5}"/>
          </ac:picMkLst>
        </pc:picChg>
      </pc:sldChg>
      <pc:sldChg chg="addSp modSp new mod modAnim">
        <pc:chgData name="Hiếu Nguyễn Minh" userId="c8b3182c508b888c" providerId="LiveId" clId="{0E50F272-3691-483D-AE12-A766ABC08738}" dt="2025-05-17T16:00:18.096" v="3878" actId="113"/>
        <pc:sldMkLst>
          <pc:docMk/>
          <pc:sldMk cId="2511873544" sldId="261"/>
        </pc:sldMkLst>
        <pc:spChg chg="add mod">
          <ac:chgData name="Hiếu Nguyễn Minh" userId="c8b3182c508b888c" providerId="LiveId" clId="{0E50F272-3691-483D-AE12-A766ABC08738}" dt="2025-05-17T16:00:18.096" v="3878" actId="113"/>
          <ac:spMkLst>
            <pc:docMk/>
            <pc:sldMk cId="2511873544" sldId="261"/>
            <ac:spMk id="4" creationId="{8C49C604-14CD-261F-594B-58F63545B25B}"/>
          </ac:spMkLst>
        </pc:spChg>
        <pc:picChg chg="add mod">
          <ac:chgData name="Hiếu Nguyễn Minh" userId="c8b3182c508b888c" providerId="LiveId" clId="{0E50F272-3691-483D-AE12-A766ABC08738}" dt="2025-05-15T08:08:16.263" v="806" actId="1076"/>
          <ac:picMkLst>
            <pc:docMk/>
            <pc:sldMk cId="2511873544" sldId="261"/>
            <ac:picMk id="3" creationId="{DE801CD5-8C8D-40DB-344B-DAC567055123}"/>
          </ac:picMkLst>
        </pc:picChg>
      </pc:sldChg>
      <pc:sldChg chg="addSp modSp new mod">
        <pc:chgData name="Hiếu Nguyễn Minh" userId="c8b3182c508b888c" providerId="LiveId" clId="{0E50F272-3691-483D-AE12-A766ABC08738}" dt="2025-05-15T10:32:18.162" v="2754" actId="20577"/>
        <pc:sldMkLst>
          <pc:docMk/>
          <pc:sldMk cId="3925291403" sldId="262"/>
        </pc:sldMkLst>
        <pc:spChg chg="add mod ord">
          <ac:chgData name="Hiếu Nguyễn Minh" userId="c8b3182c508b888c" providerId="LiveId" clId="{0E50F272-3691-483D-AE12-A766ABC08738}" dt="2025-05-15T10:32:18.162" v="2754" actId="20577"/>
          <ac:spMkLst>
            <pc:docMk/>
            <pc:sldMk cId="3925291403" sldId="262"/>
            <ac:spMk id="2" creationId="{49C9D616-F11F-1F3C-35EB-D347B0368456}"/>
          </ac:spMkLst>
        </pc:spChg>
        <pc:spChg chg="add mod">
          <ac:chgData name="Hiếu Nguyễn Minh" userId="c8b3182c508b888c" providerId="LiveId" clId="{0E50F272-3691-483D-AE12-A766ABC08738}" dt="2025-05-15T08:11:23.560" v="841" actId="1076"/>
          <ac:spMkLst>
            <pc:docMk/>
            <pc:sldMk cId="3925291403" sldId="262"/>
            <ac:spMk id="3" creationId="{2105C509-829F-8448-4AAB-3683BB3221CD}"/>
          </ac:spMkLst>
        </pc:spChg>
      </pc:sldChg>
      <pc:sldChg chg="addSp modSp new mod">
        <pc:chgData name="Hiếu Nguyễn Minh" userId="c8b3182c508b888c" providerId="LiveId" clId="{0E50F272-3691-483D-AE12-A766ABC08738}" dt="2025-05-17T15:33:17.596" v="3868" actId="113"/>
        <pc:sldMkLst>
          <pc:docMk/>
          <pc:sldMk cId="1926905858" sldId="263"/>
        </pc:sldMkLst>
        <pc:spChg chg="add mod">
          <ac:chgData name="Hiếu Nguyễn Minh" userId="c8b3182c508b888c" providerId="LiveId" clId="{0E50F272-3691-483D-AE12-A766ABC08738}" dt="2025-05-17T15:33:17.596" v="3868" actId="113"/>
          <ac:spMkLst>
            <pc:docMk/>
            <pc:sldMk cId="1926905858" sldId="263"/>
            <ac:spMk id="2" creationId="{8C7F8E33-13CF-357C-994C-4F026BAB0DD1}"/>
          </ac:spMkLst>
        </pc:spChg>
        <pc:spChg chg="add mod ord">
          <ac:chgData name="Hiếu Nguyễn Minh" userId="c8b3182c508b888c" providerId="LiveId" clId="{0E50F272-3691-483D-AE12-A766ABC08738}" dt="2025-05-15T08:12:45.264" v="873" actId="1076"/>
          <ac:spMkLst>
            <pc:docMk/>
            <pc:sldMk cId="1926905858" sldId="263"/>
            <ac:spMk id="3" creationId="{1927E803-9B1F-DCF0-06A4-DD32AC9BBB61}"/>
          </ac:spMkLst>
        </pc:spChg>
      </pc:sldChg>
      <pc:sldChg chg="addSp delSp modSp new mod addAnim delAnim modAnim">
        <pc:chgData name="Hiếu Nguyễn Minh" userId="c8b3182c508b888c" providerId="LiveId" clId="{0E50F272-3691-483D-AE12-A766ABC08738}" dt="2025-05-18T06:06:38.185" v="4096" actId="1076"/>
        <pc:sldMkLst>
          <pc:docMk/>
          <pc:sldMk cId="2008820807" sldId="264"/>
        </pc:sldMkLst>
        <pc:spChg chg="add mod">
          <ac:chgData name="Hiếu Nguyễn Minh" userId="c8b3182c508b888c" providerId="LiveId" clId="{0E50F272-3691-483D-AE12-A766ABC08738}" dt="2025-05-17T16:01:06.663" v="3879" actId="113"/>
          <ac:spMkLst>
            <pc:docMk/>
            <pc:sldMk cId="2008820807" sldId="264"/>
            <ac:spMk id="2" creationId="{9630AA9F-4644-338B-D539-9D9C4A51FEBD}"/>
          </ac:spMkLst>
        </pc:spChg>
        <pc:spChg chg="add del mod">
          <ac:chgData name="Hiếu Nguyễn Minh" userId="c8b3182c508b888c" providerId="LiveId" clId="{0E50F272-3691-483D-AE12-A766ABC08738}" dt="2025-05-18T06:06:38.185" v="4096" actId="1076"/>
          <ac:spMkLst>
            <pc:docMk/>
            <pc:sldMk cId="2008820807" sldId="264"/>
            <ac:spMk id="3" creationId="{C97B309B-5DFD-2EE0-BE87-9A70357EA306}"/>
          </ac:spMkLst>
        </pc:spChg>
        <pc:spChg chg="add mod">
          <ac:chgData name="Hiếu Nguyễn Minh" userId="c8b3182c508b888c" providerId="LiveId" clId="{0E50F272-3691-483D-AE12-A766ABC08738}" dt="2025-05-15T08:18:21.113" v="988" actId="13822"/>
          <ac:spMkLst>
            <pc:docMk/>
            <pc:sldMk cId="2008820807" sldId="264"/>
            <ac:spMk id="5" creationId="{900956BB-73D8-C31F-BC95-6DBB9B0DF18F}"/>
          </ac:spMkLst>
        </pc:spChg>
        <pc:spChg chg="add mod">
          <ac:chgData name="Hiếu Nguyễn Minh" userId="c8b3182c508b888c" providerId="LiveId" clId="{0E50F272-3691-483D-AE12-A766ABC08738}" dt="2025-05-15T08:19:33.053" v="1017" actId="255"/>
          <ac:spMkLst>
            <pc:docMk/>
            <pc:sldMk cId="2008820807" sldId="264"/>
            <ac:spMk id="6" creationId="{F410033E-0C67-55A9-5978-2FA0ED520031}"/>
          </ac:spMkLst>
        </pc:spChg>
        <pc:spChg chg="add del mod">
          <ac:chgData name="Hiếu Nguyễn Minh" userId="c8b3182c508b888c" providerId="LiveId" clId="{0E50F272-3691-483D-AE12-A766ABC08738}" dt="2025-05-18T06:06:35.504" v="4095" actId="478"/>
          <ac:spMkLst>
            <pc:docMk/>
            <pc:sldMk cId="2008820807" sldId="264"/>
            <ac:spMk id="7" creationId="{28384E34-29C6-C9B4-313E-C933B66CA75C}"/>
          </ac:spMkLst>
        </pc:spChg>
        <pc:picChg chg="add mod">
          <ac:chgData name="Hiếu Nguyễn Minh" userId="c8b3182c508b888c" providerId="LiveId" clId="{0E50F272-3691-483D-AE12-A766ABC08738}" dt="2025-05-15T08:18:15.897" v="987" actId="1076"/>
          <ac:picMkLst>
            <pc:docMk/>
            <pc:sldMk cId="2008820807" sldId="264"/>
            <ac:picMk id="4" creationId="{FFF4C1AB-DFFB-9DF1-ED70-C2E60ABA2899}"/>
          </ac:picMkLst>
        </pc:picChg>
        <pc:picChg chg="add mod">
          <ac:chgData name="Hiếu Nguyễn Minh" userId="c8b3182c508b888c" providerId="LiveId" clId="{0E50F272-3691-483D-AE12-A766ABC08738}" dt="2025-05-18T06:06:20.764" v="4091" actId="1076"/>
          <ac:picMkLst>
            <pc:docMk/>
            <pc:sldMk cId="2008820807" sldId="264"/>
            <ac:picMk id="8" creationId="{04DFA14B-6E03-3988-49E3-30A17F4B7163}"/>
          </ac:picMkLst>
        </pc:picChg>
        <pc:picChg chg="add del mod">
          <ac:chgData name="Hiếu Nguyễn Minh" userId="c8b3182c508b888c" providerId="LiveId" clId="{0E50F272-3691-483D-AE12-A766ABC08738}" dt="2025-05-18T06:06:16.354" v="4090" actId="478"/>
          <ac:picMkLst>
            <pc:docMk/>
            <pc:sldMk cId="2008820807" sldId="264"/>
            <ac:picMk id="9" creationId="{9F21BA8E-06B3-79E0-60C2-84145BB34A0A}"/>
          </ac:picMkLst>
        </pc:picChg>
      </pc:sldChg>
      <pc:sldChg chg="addSp delSp modSp new mod modAnim">
        <pc:chgData name="Hiếu Nguyễn Minh" userId="c8b3182c508b888c" providerId="LiveId" clId="{0E50F272-3691-483D-AE12-A766ABC08738}" dt="2025-05-17T16:11:10.488" v="3882" actId="113"/>
        <pc:sldMkLst>
          <pc:docMk/>
          <pc:sldMk cId="213546882" sldId="265"/>
        </pc:sldMkLst>
        <pc:spChg chg="add mod">
          <ac:chgData name="Hiếu Nguyễn Minh" userId="c8b3182c508b888c" providerId="LiveId" clId="{0E50F272-3691-483D-AE12-A766ABC08738}" dt="2025-05-17T16:11:10.488" v="3882" actId="113"/>
          <ac:spMkLst>
            <pc:docMk/>
            <pc:sldMk cId="213546882" sldId="265"/>
            <ac:spMk id="2" creationId="{E1A0A245-0824-0F14-7714-AB1BC75BE8B0}"/>
          </ac:spMkLst>
        </pc:spChg>
        <pc:spChg chg="add mod">
          <ac:chgData name="Hiếu Nguyễn Minh" userId="c8b3182c508b888c" providerId="LiveId" clId="{0E50F272-3691-483D-AE12-A766ABC08738}" dt="2025-05-17T16:11:02.244" v="3880" actId="113"/>
          <ac:spMkLst>
            <pc:docMk/>
            <pc:sldMk cId="213546882" sldId="265"/>
            <ac:spMk id="4" creationId="{B7582B2B-8B90-E488-EAA3-0F17B077273A}"/>
          </ac:spMkLst>
        </pc:spChg>
        <pc:spChg chg="add mod">
          <ac:chgData name="Hiếu Nguyễn Minh" userId="c8b3182c508b888c" providerId="LiveId" clId="{0E50F272-3691-483D-AE12-A766ABC08738}" dt="2025-05-17T16:11:06.924" v="3881" actId="113"/>
          <ac:spMkLst>
            <pc:docMk/>
            <pc:sldMk cId="213546882" sldId="265"/>
            <ac:spMk id="5" creationId="{F502AFBF-4006-AB7A-AC84-7BFA5A641A93}"/>
          </ac:spMkLst>
        </pc:spChg>
        <pc:spChg chg="add mod">
          <ac:chgData name="Hiếu Nguyễn Minh" userId="c8b3182c508b888c" providerId="LiveId" clId="{0E50F272-3691-483D-AE12-A766ABC08738}" dt="2025-05-15T08:27:20.230" v="1200" actId="1076"/>
          <ac:spMkLst>
            <pc:docMk/>
            <pc:sldMk cId="213546882" sldId="265"/>
            <ac:spMk id="8" creationId="{F4B96FF6-AD9D-BC61-553E-D8AE691C281A}"/>
          </ac:spMkLst>
        </pc:spChg>
      </pc:sldChg>
      <pc:sldChg chg="addSp modSp new mod modAnim">
        <pc:chgData name="Hiếu Nguyễn Minh" userId="c8b3182c508b888c" providerId="LiveId" clId="{0E50F272-3691-483D-AE12-A766ABC08738}" dt="2025-05-17T16:16:52.403" v="3920" actId="113"/>
        <pc:sldMkLst>
          <pc:docMk/>
          <pc:sldMk cId="3164481862" sldId="266"/>
        </pc:sldMkLst>
        <pc:spChg chg="add mod">
          <ac:chgData name="Hiếu Nguyễn Minh" userId="c8b3182c508b888c" providerId="LiveId" clId="{0E50F272-3691-483D-AE12-A766ABC08738}" dt="2025-05-17T16:16:52.403" v="3920" actId="113"/>
          <ac:spMkLst>
            <pc:docMk/>
            <pc:sldMk cId="3164481862" sldId="266"/>
            <ac:spMk id="3" creationId="{ED4B9016-E4AF-92B4-1ACC-19FB97F00445}"/>
          </ac:spMkLst>
        </pc:spChg>
        <pc:picChg chg="add mod">
          <ac:chgData name="Hiếu Nguyễn Minh" userId="c8b3182c508b888c" providerId="LiveId" clId="{0E50F272-3691-483D-AE12-A766ABC08738}" dt="2025-05-15T08:24:46.672" v="1087" actId="1076"/>
          <ac:picMkLst>
            <pc:docMk/>
            <pc:sldMk cId="3164481862" sldId="266"/>
            <ac:picMk id="2" creationId="{B4CCF1CD-FB60-4A5F-21CE-F934894FA72E}"/>
          </ac:picMkLst>
        </pc:picChg>
      </pc:sldChg>
      <pc:sldChg chg="addSp modSp new mod modAnim">
        <pc:chgData name="Hiếu Nguyễn Minh" userId="c8b3182c508b888c" providerId="LiveId" clId="{0E50F272-3691-483D-AE12-A766ABC08738}" dt="2025-05-17T16:15:31.601" v="3905" actId="207"/>
        <pc:sldMkLst>
          <pc:docMk/>
          <pc:sldMk cId="253139262" sldId="267"/>
        </pc:sldMkLst>
        <pc:spChg chg="add mod">
          <ac:chgData name="Hiếu Nguyễn Minh" userId="c8b3182c508b888c" providerId="LiveId" clId="{0E50F272-3691-483D-AE12-A766ABC08738}" dt="2025-05-17T16:13:03.426" v="3883" actId="113"/>
          <ac:spMkLst>
            <pc:docMk/>
            <pc:sldMk cId="253139262" sldId="267"/>
            <ac:spMk id="2" creationId="{B29DA5F5-FB4D-1341-E611-A4A7E4AD0079}"/>
          </ac:spMkLst>
        </pc:spChg>
        <pc:spChg chg="add mod">
          <ac:chgData name="Hiếu Nguyễn Minh" userId="c8b3182c508b888c" providerId="LiveId" clId="{0E50F272-3691-483D-AE12-A766ABC08738}" dt="2025-05-17T16:15:11.187" v="3897" actId="14100"/>
          <ac:spMkLst>
            <pc:docMk/>
            <pc:sldMk cId="253139262" sldId="267"/>
            <ac:spMk id="5" creationId="{C4E794F0-F003-3188-4BC6-5966675B6C92}"/>
          </ac:spMkLst>
        </pc:spChg>
        <pc:spChg chg="add mod">
          <ac:chgData name="Hiếu Nguyễn Minh" userId="c8b3182c508b888c" providerId="LiveId" clId="{0E50F272-3691-483D-AE12-A766ABC08738}" dt="2025-05-17T16:15:31.601" v="3905" actId="207"/>
          <ac:spMkLst>
            <pc:docMk/>
            <pc:sldMk cId="253139262" sldId="267"/>
            <ac:spMk id="6" creationId="{3A8E00BA-7E41-34FF-4579-1AADE9EDC3D2}"/>
          </ac:spMkLst>
        </pc:spChg>
        <pc:picChg chg="add mod">
          <ac:chgData name="Hiếu Nguyễn Minh" userId="c8b3182c508b888c" providerId="LiveId" clId="{0E50F272-3691-483D-AE12-A766ABC08738}" dt="2025-05-15T08:47:23.143" v="1420" actId="1076"/>
          <ac:picMkLst>
            <pc:docMk/>
            <pc:sldMk cId="253139262" sldId="267"/>
            <ac:picMk id="4" creationId="{92B109CD-BBC3-C80C-3112-8C1EC2F88EE9}"/>
          </ac:picMkLst>
        </pc:picChg>
      </pc:sldChg>
      <pc:sldChg chg="addSp delSp modSp new mod modAnim">
        <pc:chgData name="Hiếu Nguyễn Minh" userId="c8b3182c508b888c" providerId="LiveId" clId="{0E50F272-3691-483D-AE12-A766ABC08738}" dt="2025-05-18T04:06:25.056" v="3995" actId="113"/>
        <pc:sldMkLst>
          <pc:docMk/>
          <pc:sldMk cId="35594191" sldId="268"/>
        </pc:sldMkLst>
        <pc:spChg chg="add mod">
          <ac:chgData name="Hiếu Nguyễn Minh" userId="c8b3182c508b888c" providerId="LiveId" clId="{0E50F272-3691-483D-AE12-A766ABC08738}" dt="2025-05-17T16:16:46.744" v="3919" actId="113"/>
          <ac:spMkLst>
            <pc:docMk/>
            <pc:sldMk cId="35594191" sldId="268"/>
            <ac:spMk id="3" creationId="{37BD1ED6-564D-EA39-FA65-D804E4590C6B}"/>
          </ac:spMkLst>
        </pc:spChg>
        <pc:spChg chg="add mod">
          <ac:chgData name="Hiếu Nguyễn Minh" userId="c8b3182c508b888c" providerId="LiveId" clId="{0E50F272-3691-483D-AE12-A766ABC08738}" dt="2025-05-18T04:06:25.056" v="3995" actId="113"/>
          <ac:spMkLst>
            <pc:docMk/>
            <pc:sldMk cId="35594191" sldId="268"/>
            <ac:spMk id="9" creationId="{76C7155F-8372-328A-E3EE-61CC93554F8C}"/>
          </ac:spMkLst>
        </pc:spChg>
        <pc:spChg chg="add mod">
          <ac:chgData name="Hiếu Nguyễn Minh" userId="c8b3182c508b888c" providerId="LiveId" clId="{0E50F272-3691-483D-AE12-A766ABC08738}" dt="2025-05-17T15:16:05.868" v="3811" actId="2711"/>
          <ac:spMkLst>
            <pc:docMk/>
            <pc:sldMk cId="35594191" sldId="268"/>
            <ac:spMk id="10" creationId="{50AF0FEC-2B29-7600-1AD9-E06893773F87}"/>
          </ac:spMkLst>
        </pc:spChg>
        <pc:spChg chg="add mod">
          <ac:chgData name="Hiếu Nguyễn Minh" userId="c8b3182c508b888c" providerId="LiveId" clId="{0E50F272-3691-483D-AE12-A766ABC08738}" dt="2025-05-17T15:16:08.644" v="3812" actId="2711"/>
          <ac:spMkLst>
            <pc:docMk/>
            <pc:sldMk cId="35594191" sldId="268"/>
            <ac:spMk id="11" creationId="{6B045342-E865-4798-22D0-201CE39C6A3D}"/>
          </ac:spMkLst>
        </pc:spChg>
        <pc:spChg chg="add del mod">
          <ac:chgData name="Hiếu Nguyễn Minh" userId="c8b3182c508b888c" providerId="LiveId" clId="{0E50F272-3691-483D-AE12-A766ABC08738}" dt="2025-05-17T15:16:12.421" v="3813" actId="2711"/>
          <ac:spMkLst>
            <pc:docMk/>
            <pc:sldMk cId="35594191" sldId="268"/>
            <ac:spMk id="12" creationId="{EF85AEAD-5FB6-B90F-0D26-957A6E1A0E1A}"/>
          </ac:spMkLst>
        </pc:spChg>
        <pc:picChg chg="add mod">
          <ac:chgData name="Hiếu Nguyễn Minh" userId="c8b3182c508b888c" providerId="LiveId" clId="{0E50F272-3691-483D-AE12-A766ABC08738}" dt="2025-05-17T15:16:17.593" v="3814" actId="1076"/>
          <ac:picMkLst>
            <pc:docMk/>
            <pc:sldMk cId="35594191" sldId="268"/>
            <ac:picMk id="1034" creationId="{7F35B9B5-3A75-0AF4-9207-3CF5D3AAD9D7}"/>
          </ac:picMkLst>
        </pc:picChg>
      </pc:sldChg>
      <pc:sldChg chg="addSp delSp modSp add mod modAnim">
        <pc:chgData name="Hiếu Nguyễn Minh" userId="c8b3182c508b888c" providerId="LiveId" clId="{0E50F272-3691-483D-AE12-A766ABC08738}" dt="2025-05-17T16:16:00.602" v="3918" actId="20577"/>
        <pc:sldMkLst>
          <pc:docMk/>
          <pc:sldMk cId="3699997769" sldId="269"/>
        </pc:sldMkLst>
        <pc:spChg chg="mod">
          <ac:chgData name="Hiếu Nguyễn Minh" userId="c8b3182c508b888c" providerId="LiveId" clId="{0E50F272-3691-483D-AE12-A766ABC08738}" dt="2025-05-17T16:13:05.895" v="3884" actId="113"/>
          <ac:spMkLst>
            <pc:docMk/>
            <pc:sldMk cId="3699997769" sldId="269"/>
            <ac:spMk id="2" creationId="{0AEB97D5-1315-52A8-8A3C-0E8012BFD5E5}"/>
          </ac:spMkLst>
        </pc:spChg>
        <pc:spChg chg="mod">
          <ac:chgData name="Hiếu Nguyễn Minh" userId="c8b3182c508b888c" providerId="LiveId" clId="{0E50F272-3691-483D-AE12-A766ABC08738}" dt="2025-05-17T16:16:00.602" v="3918" actId="20577"/>
          <ac:spMkLst>
            <pc:docMk/>
            <pc:sldMk cId="3699997769" sldId="269"/>
            <ac:spMk id="5" creationId="{3208A13F-57ED-09AD-914C-8EC9F6C4AE8C}"/>
          </ac:spMkLst>
        </pc:spChg>
        <pc:spChg chg="add mod">
          <ac:chgData name="Hiếu Nguyễn Minh" userId="c8b3182c508b888c" providerId="LiveId" clId="{0E50F272-3691-483D-AE12-A766ABC08738}" dt="2025-05-17T15:15:53.707" v="3806" actId="2711"/>
          <ac:spMkLst>
            <pc:docMk/>
            <pc:sldMk cId="3699997769" sldId="269"/>
            <ac:spMk id="9" creationId="{83E36D9E-3E43-917F-56EE-BDA87969D02C}"/>
          </ac:spMkLst>
        </pc:spChg>
        <pc:picChg chg="add mod">
          <ac:chgData name="Hiếu Nguyễn Minh" userId="c8b3182c508b888c" providerId="LiveId" clId="{0E50F272-3691-483D-AE12-A766ABC08738}" dt="2025-05-15T11:40:20.360" v="3698" actId="1076"/>
          <ac:picMkLst>
            <pc:docMk/>
            <pc:sldMk cId="3699997769" sldId="269"/>
            <ac:picMk id="7" creationId="{B65DB95D-2E13-160F-40DA-26FAD5E1ADC0}"/>
          </ac:picMkLst>
        </pc:picChg>
      </pc:sldChg>
      <pc:sldChg chg="new del">
        <pc:chgData name="Hiếu Nguyễn Minh" userId="c8b3182c508b888c" providerId="LiveId" clId="{0E50F272-3691-483D-AE12-A766ABC08738}" dt="2025-05-15T10:00:08.042" v="1918" actId="47"/>
        <pc:sldMkLst>
          <pc:docMk/>
          <pc:sldMk cId="749347484" sldId="270"/>
        </pc:sldMkLst>
      </pc:sldChg>
      <pc:sldChg chg="addSp delSp modSp add mod ord modAnim">
        <pc:chgData name="Hiếu Nguyễn Minh" userId="c8b3182c508b888c" providerId="LiveId" clId="{0E50F272-3691-483D-AE12-A766ABC08738}" dt="2025-05-18T04:06:20.779" v="3992" actId="113"/>
        <pc:sldMkLst>
          <pc:docMk/>
          <pc:sldMk cId="1783337399" sldId="270"/>
        </pc:sldMkLst>
        <pc:spChg chg="mod">
          <ac:chgData name="Hiếu Nguyễn Minh" userId="c8b3182c508b888c" providerId="LiveId" clId="{0E50F272-3691-483D-AE12-A766ABC08738}" dt="2025-05-17T16:24:26.700" v="3921" actId="113"/>
          <ac:spMkLst>
            <pc:docMk/>
            <pc:sldMk cId="1783337399" sldId="270"/>
            <ac:spMk id="3" creationId="{6C1B8012-086A-197D-19F8-92605E0E18DD}"/>
          </ac:spMkLst>
        </pc:spChg>
        <pc:spChg chg="mod">
          <ac:chgData name="Hiếu Nguyễn Minh" userId="c8b3182c508b888c" providerId="LiveId" clId="{0E50F272-3691-483D-AE12-A766ABC08738}" dt="2025-05-17T15:16:42.331" v="3825" actId="2711"/>
          <ac:spMkLst>
            <pc:docMk/>
            <pc:sldMk cId="1783337399" sldId="270"/>
            <ac:spMk id="10" creationId="{E586A394-467A-241C-9021-C358535D06D5}"/>
          </ac:spMkLst>
        </pc:spChg>
        <pc:spChg chg="mod">
          <ac:chgData name="Hiếu Nguyễn Minh" userId="c8b3182c508b888c" providerId="LiveId" clId="{0E50F272-3691-483D-AE12-A766ABC08738}" dt="2025-05-17T15:16:42.331" v="3825" actId="2711"/>
          <ac:spMkLst>
            <pc:docMk/>
            <pc:sldMk cId="1783337399" sldId="270"/>
            <ac:spMk id="11" creationId="{A1C6256E-6209-3B34-31FB-E799C97AB122}"/>
          </ac:spMkLst>
        </pc:spChg>
        <pc:spChg chg="mod">
          <ac:chgData name="Hiếu Nguyễn Minh" userId="c8b3182c508b888c" providerId="LiveId" clId="{0E50F272-3691-483D-AE12-A766ABC08738}" dt="2025-05-17T15:16:42.331" v="3825" actId="2711"/>
          <ac:spMkLst>
            <pc:docMk/>
            <pc:sldMk cId="1783337399" sldId="270"/>
            <ac:spMk id="12" creationId="{0A646DA4-F9E2-27F8-C16D-8DAAF0A4A856}"/>
          </ac:spMkLst>
        </pc:spChg>
        <pc:spChg chg="mod">
          <ac:chgData name="Hiếu Nguyễn Minh" userId="c8b3182c508b888c" providerId="LiveId" clId="{0E50F272-3691-483D-AE12-A766ABC08738}" dt="2025-05-18T04:06:20.779" v="3992" actId="113"/>
          <ac:spMkLst>
            <pc:docMk/>
            <pc:sldMk cId="1783337399" sldId="270"/>
            <ac:spMk id="13" creationId="{26914C58-BAA0-C239-7ADE-099509C54131}"/>
          </ac:spMkLst>
        </pc:spChg>
        <pc:spChg chg="mod">
          <ac:chgData name="Hiếu Nguyễn Minh" userId="c8b3182c508b888c" providerId="LiveId" clId="{0E50F272-3691-483D-AE12-A766ABC08738}" dt="2025-05-17T15:16:42.331" v="3825" actId="2711"/>
          <ac:spMkLst>
            <pc:docMk/>
            <pc:sldMk cId="1783337399" sldId="270"/>
            <ac:spMk id="20" creationId="{D1C73578-EA70-25B3-4DBD-3A7AD1D08B2B}"/>
          </ac:spMkLst>
        </pc:spChg>
        <pc:picChg chg="mod">
          <ac:chgData name="Hiếu Nguyễn Minh" userId="c8b3182c508b888c" providerId="LiveId" clId="{0E50F272-3691-483D-AE12-A766ABC08738}" dt="2025-05-15T11:41:14.180" v="3712" actId="1076"/>
          <ac:picMkLst>
            <pc:docMk/>
            <pc:sldMk cId="1783337399" sldId="270"/>
            <ac:picMk id="15" creationId="{E6F06EDB-5474-85BD-C008-F6D58C1AF780}"/>
          </ac:picMkLst>
        </pc:picChg>
        <pc:picChg chg="mod">
          <ac:chgData name="Hiếu Nguyễn Minh" userId="c8b3182c508b888c" providerId="LiveId" clId="{0E50F272-3691-483D-AE12-A766ABC08738}" dt="2025-05-17T15:16:42.331" v="3825" actId="2711"/>
          <ac:picMkLst>
            <pc:docMk/>
            <pc:sldMk cId="1783337399" sldId="270"/>
            <ac:picMk id="17" creationId="{DCD34040-C4B7-CD53-C333-DAE9D17D72E5}"/>
          </ac:picMkLst>
        </pc:picChg>
        <pc:picChg chg="mod">
          <ac:chgData name="Hiếu Nguyễn Minh" userId="c8b3182c508b888c" providerId="LiveId" clId="{0E50F272-3691-483D-AE12-A766ABC08738}" dt="2025-05-17T15:16:42.331" v="3825" actId="2711"/>
          <ac:picMkLst>
            <pc:docMk/>
            <pc:sldMk cId="1783337399" sldId="270"/>
            <ac:picMk id="1026" creationId="{2F18AC54-DFD0-80C5-0DBA-07C33A81D58D}"/>
          </ac:picMkLst>
        </pc:picChg>
        <pc:picChg chg="mod">
          <ac:chgData name="Hiếu Nguyễn Minh" userId="c8b3182c508b888c" providerId="LiveId" clId="{0E50F272-3691-483D-AE12-A766ABC08738}" dt="2025-05-17T15:16:42.331" v="3825" actId="2711"/>
          <ac:picMkLst>
            <pc:docMk/>
            <pc:sldMk cId="1783337399" sldId="270"/>
            <ac:picMk id="1032" creationId="{26B5E63A-B4C3-C987-2B09-DED263E1D3F6}"/>
          </ac:picMkLst>
        </pc:picChg>
        <pc:picChg chg="add mod">
          <ac:chgData name="Hiếu Nguyễn Minh" userId="c8b3182c508b888c" providerId="LiveId" clId="{0E50F272-3691-483D-AE12-A766ABC08738}" dt="2025-05-17T15:16:42.331" v="3825" actId="2711"/>
          <ac:picMkLst>
            <pc:docMk/>
            <pc:sldMk cId="1783337399" sldId="270"/>
            <ac:picMk id="2050" creationId="{2DB83835-4E13-0121-6648-1391F9E57470}"/>
          </ac:picMkLst>
        </pc:picChg>
      </pc:sldChg>
      <pc:sldChg chg="addSp delSp modSp new mod modAnim">
        <pc:chgData name="Hiếu Nguyễn Minh" userId="c8b3182c508b888c" providerId="LiveId" clId="{0E50F272-3691-483D-AE12-A766ABC08738}" dt="2025-05-17T16:47:08.756" v="3924" actId="113"/>
        <pc:sldMkLst>
          <pc:docMk/>
          <pc:sldMk cId="1748311486" sldId="271"/>
        </pc:sldMkLst>
        <pc:spChg chg="add mod">
          <ac:chgData name="Hiếu Nguyễn Minh" userId="c8b3182c508b888c" providerId="LiveId" clId="{0E50F272-3691-483D-AE12-A766ABC08738}" dt="2025-05-17T16:47:08.756" v="3924" actId="113"/>
          <ac:spMkLst>
            <pc:docMk/>
            <pc:sldMk cId="1748311486" sldId="271"/>
            <ac:spMk id="2" creationId="{801E55CB-F1AC-27B1-F9CF-3DC5595911CF}"/>
          </ac:spMkLst>
        </pc:spChg>
        <pc:spChg chg="add mod">
          <ac:chgData name="Hiếu Nguyễn Minh" userId="c8b3182c508b888c" providerId="LiveId" clId="{0E50F272-3691-483D-AE12-A766ABC08738}" dt="2025-05-17T15:16:49.482" v="3826" actId="2711"/>
          <ac:spMkLst>
            <pc:docMk/>
            <pc:sldMk cId="1748311486" sldId="271"/>
            <ac:spMk id="4" creationId="{3E82C199-8F92-857D-D84E-E5F4EDBCFA4B}"/>
          </ac:spMkLst>
        </pc:spChg>
        <pc:spChg chg="add mod">
          <ac:chgData name="Hiếu Nguyễn Minh" userId="c8b3182c508b888c" providerId="LiveId" clId="{0E50F272-3691-483D-AE12-A766ABC08738}" dt="2025-05-17T15:16:49.482" v="3826" actId="2711"/>
          <ac:spMkLst>
            <pc:docMk/>
            <pc:sldMk cId="1748311486" sldId="271"/>
            <ac:spMk id="6" creationId="{8288731E-C4AE-1186-89F6-6AF612C63BC8}"/>
          </ac:spMkLst>
        </pc:spChg>
        <pc:spChg chg="add mod">
          <ac:chgData name="Hiếu Nguyễn Minh" userId="c8b3182c508b888c" providerId="LiveId" clId="{0E50F272-3691-483D-AE12-A766ABC08738}" dt="2025-05-17T16:42:22.329" v="3923" actId="1076"/>
          <ac:spMkLst>
            <pc:docMk/>
            <pc:sldMk cId="1748311486" sldId="271"/>
            <ac:spMk id="7" creationId="{DF8E0007-0128-91EF-379F-B2274017C049}"/>
          </ac:spMkLst>
        </pc:spChg>
        <pc:spChg chg="add mod">
          <ac:chgData name="Hiếu Nguyễn Minh" userId="c8b3182c508b888c" providerId="LiveId" clId="{0E50F272-3691-483D-AE12-A766ABC08738}" dt="2025-05-17T15:16:49.482" v="3826" actId="2711"/>
          <ac:spMkLst>
            <pc:docMk/>
            <pc:sldMk cId="1748311486" sldId="271"/>
            <ac:spMk id="8" creationId="{8935E12D-DD8C-8759-B1FE-660C400937F8}"/>
          </ac:spMkLst>
        </pc:spChg>
        <pc:picChg chg="add mod">
          <ac:chgData name="Hiếu Nguyễn Minh" userId="c8b3182c508b888c" providerId="LiveId" clId="{0E50F272-3691-483D-AE12-A766ABC08738}" dt="2025-05-15T10:18:43.911" v="2512" actId="1076"/>
          <ac:picMkLst>
            <pc:docMk/>
            <pc:sldMk cId="1748311486" sldId="271"/>
            <ac:picMk id="10" creationId="{CDCDDA3D-B426-A65B-29D1-E198E0B76FC8}"/>
          </ac:picMkLst>
        </pc:picChg>
        <pc:picChg chg="add mod">
          <ac:chgData name="Hiếu Nguyễn Minh" userId="c8b3182c508b888c" providerId="LiveId" clId="{0E50F272-3691-483D-AE12-A766ABC08738}" dt="2025-05-17T15:16:49.482" v="3826" actId="2711"/>
          <ac:picMkLst>
            <pc:docMk/>
            <pc:sldMk cId="1748311486" sldId="271"/>
            <ac:picMk id="3078" creationId="{06DDADCF-E3BC-8BD0-78B7-E37D658C26E1}"/>
          </ac:picMkLst>
        </pc:picChg>
      </pc:sldChg>
      <pc:sldChg chg="addSp delSp modSp new mod">
        <pc:chgData name="Hiếu Nguyễn Minh" userId="c8b3182c508b888c" providerId="LiveId" clId="{0E50F272-3691-483D-AE12-A766ABC08738}" dt="2025-05-18T04:06:34.593" v="3996" actId="1076"/>
        <pc:sldMkLst>
          <pc:docMk/>
          <pc:sldMk cId="1196142739" sldId="272"/>
        </pc:sldMkLst>
        <pc:spChg chg="add mod">
          <ac:chgData name="Hiếu Nguyễn Minh" userId="c8b3182c508b888c" providerId="LiveId" clId="{0E50F272-3691-483D-AE12-A766ABC08738}" dt="2025-05-18T04:06:34.593" v="3996" actId="1076"/>
          <ac:spMkLst>
            <pc:docMk/>
            <pc:sldMk cId="1196142739" sldId="272"/>
            <ac:spMk id="5" creationId="{BF0D113A-3EED-80C3-CD0B-0DD3DFDCF404}"/>
          </ac:spMkLst>
        </pc:spChg>
        <pc:spChg chg="add mod">
          <ac:chgData name="Hiếu Nguyễn Minh" userId="c8b3182c508b888c" providerId="LiveId" clId="{0E50F272-3691-483D-AE12-A766ABC08738}" dt="2025-05-18T04:06:34.593" v="3996" actId="1076"/>
          <ac:spMkLst>
            <pc:docMk/>
            <pc:sldMk cId="1196142739" sldId="272"/>
            <ac:spMk id="6" creationId="{BBE4D28E-AE4E-C5A5-98FD-95347A172A48}"/>
          </ac:spMkLst>
        </pc:spChg>
      </pc:sldChg>
      <pc:sldChg chg="addSp delSp modSp new mod setBg modAnim">
        <pc:chgData name="Hiếu Nguyễn Minh" userId="c8b3182c508b888c" providerId="LiveId" clId="{0E50F272-3691-483D-AE12-A766ABC08738}" dt="2025-05-18T04:05:54.911" v="3985" actId="255"/>
        <pc:sldMkLst>
          <pc:docMk/>
          <pc:sldMk cId="510254311" sldId="273"/>
        </pc:sldMkLst>
        <pc:spChg chg="add mod">
          <ac:chgData name="Hiếu Nguyễn Minh" userId="c8b3182c508b888c" providerId="LiveId" clId="{0E50F272-3691-483D-AE12-A766ABC08738}" dt="2025-05-18T04:05:54.911" v="3985" actId="255"/>
          <ac:spMkLst>
            <pc:docMk/>
            <pc:sldMk cId="510254311" sldId="273"/>
            <ac:spMk id="4" creationId="{F60EF6A3-2FA1-E678-37C3-B629D131D9EC}"/>
          </ac:spMkLst>
        </pc:spChg>
        <pc:picChg chg="add mod">
          <ac:chgData name="Hiếu Nguyễn Minh" userId="c8b3182c508b888c" providerId="LiveId" clId="{0E50F272-3691-483D-AE12-A766ABC08738}" dt="2025-05-15T10:27:39.223" v="2603" actId="1076"/>
          <ac:picMkLst>
            <pc:docMk/>
            <pc:sldMk cId="510254311" sldId="273"/>
            <ac:picMk id="3" creationId="{E44D85B6-F78E-DE5E-565C-41893AE561F0}"/>
          </ac:picMkLst>
        </pc:picChg>
      </pc:sldChg>
      <pc:sldChg chg="addSp delSp modSp new mod modAnim">
        <pc:chgData name="Hiếu Nguyễn Minh" userId="c8b3182c508b888c" providerId="LiveId" clId="{0E50F272-3691-483D-AE12-A766ABC08738}" dt="2025-05-18T04:05:42.887" v="3982" actId="113"/>
        <pc:sldMkLst>
          <pc:docMk/>
          <pc:sldMk cId="672780253" sldId="274"/>
        </pc:sldMkLst>
        <pc:spChg chg="add mod">
          <ac:chgData name="Hiếu Nguyễn Minh" userId="c8b3182c508b888c" providerId="LiveId" clId="{0E50F272-3691-483D-AE12-A766ABC08738}" dt="2025-05-18T04:05:42.887" v="3982" actId="113"/>
          <ac:spMkLst>
            <pc:docMk/>
            <pc:sldMk cId="672780253" sldId="274"/>
            <ac:spMk id="5" creationId="{E488C2F7-5806-74FC-4083-3218F6FB4188}"/>
          </ac:spMkLst>
        </pc:spChg>
        <pc:picChg chg="add mod">
          <ac:chgData name="Hiếu Nguyễn Minh" userId="c8b3182c508b888c" providerId="LiveId" clId="{0E50F272-3691-483D-AE12-A766ABC08738}" dt="2025-05-15T10:29:22.966" v="2683" actId="1076"/>
          <ac:picMkLst>
            <pc:docMk/>
            <pc:sldMk cId="672780253" sldId="274"/>
            <ac:picMk id="3" creationId="{92A39CFC-29D8-B92F-145A-8B680D4E6249}"/>
          </ac:picMkLst>
        </pc:picChg>
      </pc:sldChg>
      <pc:sldChg chg="addSp modSp new mod modAnim">
        <pc:chgData name="Hiếu Nguyễn Minh" userId="c8b3182c508b888c" providerId="LiveId" clId="{0E50F272-3691-483D-AE12-A766ABC08738}" dt="2025-05-18T04:05:40.255" v="3981" actId="113"/>
        <pc:sldMkLst>
          <pc:docMk/>
          <pc:sldMk cId="568255418" sldId="275"/>
        </pc:sldMkLst>
        <pc:spChg chg="add mod">
          <ac:chgData name="Hiếu Nguyễn Minh" userId="c8b3182c508b888c" providerId="LiveId" clId="{0E50F272-3691-483D-AE12-A766ABC08738}" dt="2025-05-18T04:05:40.255" v="3981" actId="113"/>
          <ac:spMkLst>
            <pc:docMk/>
            <pc:sldMk cId="568255418" sldId="275"/>
            <ac:spMk id="2" creationId="{00CF0FFA-2533-F752-624E-164B686F9724}"/>
          </ac:spMkLst>
        </pc:spChg>
        <pc:picChg chg="add mod">
          <ac:chgData name="Hiếu Nguyễn Minh" userId="c8b3182c508b888c" providerId="LiveId" clId="{0E50F272-3691-483D-AE12-A766ABC08738}" dt="2025-05-15T10:31:27.958" v="2743" actId="1076"/>
          <ac:picMkLst>
            <pc:docMk/>
            <pc:sldMk cId="568255418" sldId="275"/>
            <ac:picMk id="4" creationId="{9C66027E-A129-7A21-0287-82ED2CA7CBA7}"/>
          </ac:picMkLst>
        </pc:picChg>
      </pc:sldChg>
      <pc:sldChg chg="modSp add mod modAnim">
        <pc:chgData name="Hiếu Nguyễn Minh" userId="c8b3182c508b888c" providerId="LiveId" clId="{0E50F272-3691-483D-AE12-A766ABC08738}" dt="2025-05-17T15:33:09.049" v="3867" actId="113"/>
        <pc:sldMkLst>
          <pc:docMk/>
          <pc:sldMk cId="2028087672" sldId="276"/>
        </pc:sldMkLst>
        <pc:spChg chg="mod">
          <ac:chgData name="Hiếu Nguyễn Minh" userId="c8b3182c508b888c" providerId="LiveId" clId="{0E50F272-3691-483D-AE12-A766ABC08738}" dt="2025-05-17T15:33:09.049" v="3867" actId="113"/>
          <ac:spMkLst>
            <pc:docMk/>
            <pc:sldMk cId="2028087672" sldId="276"/>
            <ac:spMk id="2" creationId="{024C64E8-F79E-AD75-F1DB-BC844BFAF16E}"/>
          </ac:spMkLst>
        </pc:spChg>
        <pc:spChg chg="mod">
          <ac:chgData name="Hiếu Nguyễn Minh" userId="c8b3182c508b888c" providerId="LiveId" clId="{0E50F272-3691-483D-AE12-A766ABC08738}" dt="2025-05-15T10:34:42.926" v="2877" actId="14100"/>
          <ac:spMkLst>
            <pc:docMk/>
            <pc:sldMk cId="2028087672" sldId="276"/>
            <ac:spMk id="3" creationId="{4F81B44C-8362-1670-53DF-1E592F164839}"/>
          </ac:spMkLst>
        </pc:spChg>
        <pc:spChg chg="mod">
          <ac:chgData name="Hiếu Nguyễn Minh" userId="c8b3182c508b888c" providerId="LiveId" clId="{0E50F272-3691-483D-AE12-A766ABC08738}" dt="2025-05-15T10:34:38.773" v="2876" actId="14100"/>
          <ac:spMkLst>
            <pc:docMk/>
            <pc:sldMk cId="2028087672" sldId="276"/>
            <ac:spMk id="4" creationId="{004BED9C-2A32-7507-679C-0D61A9F7C746}"/>
          </ac:spMkLst>
        </pc:spChg>
        <pc:spChg chg="mod">
          <ac:chgData name="Hiếu Nguyễn Minh" userId="c8b3182c508b888c" providerId="LiveId" clId="{0E50F272-3691-483D-AE12-A766ABC08738}" dt="2025-05-15T10:34:14.590" v="2862" actId="14100"/>
          <ac:spMkLst>
            <pc:docMk/>
            <pc:sldMk cId="2028087672" sldId="276"/>
            <ac:spMk id="5" creationId="{59706357-9379-6406-8A79-92E12C4C0760}"/>
          </ac:spMkLst>
        </pc:spChg>
        <pc:spChg chg="mod">
          <ac:chgData name="Hiếu Nguyễn Minh" userId="c8b3182c508b888c" providerId="LiveId" clId="{0E50F272-3691-483D-AE12-A766ABC08738}" dt="2025-05-17T15:12:58.031" v="3776" actId="2711"/>
          <ac:spMkLst>
            <pc:docMk/>
            <pc:sldMk cId="2028087672" sldId="276"/>
            <ac:spMk id="6" creationId="{B5EA0326-AEE8-9582-4F28-3E338D8C359A}"/>
          </ac:spMkLst>
        </pc:spChg>
        <pc:spChg chg="mod">
          <ac:chgData name="Hiếu Nguyễn Minh" userId="c8b3182c508b888c" providerId="LiveId" clId="{0E50F272-3691-483D-AE12-A766ABC08738}" dt="2025-05-17T15:13:06.207" v="3778" actId="2711"/>
          <ac:spMkLst>
            <pc:docMk/>
            <pc:sldMk cId="2028087672" sldId="276"/>
            <ac:spMk id="7" creationId="{73B7F445-87AC-1526-BC9D-F1F4AA8FB77C}"/>
          </ac:spMkLst>
        </pc:spChg>
        <pc:spChg chg="mod">
          <ac:chgData name="Hiếu Nguyễn Minh" userId="c8b3182c508b888c" providerId="LiveId" clId="{0E50F272-3691-483D-AE12-A766ABC08738}" dt="2025-05-17T15:13:10.874" v="3779" actId="2711"/>
          <ac:spMkLst>
            <pc:docMk/>
            <pc:sldMk cId="2028087672" sldId="276"/>
            <ac:spMk id="8" creationId="{301007BA-4DE2-692F-6D99-789665936A25}"/>
          </ac:spMkLst>
        </pc:spChg>
      </pc:sldChg>
      <pc:sldChg chg="new del">
        <pc:chgData name="Hiếu Nguyễn Minh" userId="c8b3182c508b888c" providerId="LiveId" clId="{0E50F272-3691-483D-AE12-A766ABC08738}" dt="2025-05-15T10:36:27.949" v="2894" actId="47"/>
        <pc:sldMkLst>
          <pc:docMk/>
          <pc:sldMk cId="610700555" sldId="277"/>
        </pc:sldMkLst>
      </pc:sldChg>
      <pc:sldChg chg="addSp delSp modSp new mod modAnim">
        <pc:chgData name="Hiếu Nguyễn Minh" userId="c8b3182c508b888c" providerId="LiveId" clId="{0E50F272-3691-483D-AE12-A766ABC08738}" dt="2025-05-18T04:05:29.958" v="3979" actId="113"/>
        <pc:sldMkLst>
          <pc:docMk/>
          <pc:sldMk cId="47752463" sldId="278"/>
        </pc:sldMkLst>
        <pc:spChg chg="add mod">
          <ac:chgData name="Hiếu Nguyễn Minh" userId="c8b3182c508b888c" providerId="LiveId" clId="{0E50F272-3691-483D-AE12-A766ABC08738}" dt="2025-05-18T04:05:29.958" v="3979" actId="113"/>
          <ac:spMkLst>
            <pc:docMk/>
            <pc:sldMk cId="47752463" sldId="278"/>
            <ac:spMk id="2" creationId="{D43C9960-4FF0-0F8D-BFCB-D5801D76B627}"/>
          </ac:spMkLst>
        </pc:spChg>
        <pc:spChg chg="add mod">
          <ac:chgData name="Hiếu Nguyễn Minh" userId="c8b3182c508b888c" providerId="LiveId" clId="{0E50F272-3691-483D-AE12-A766ABC08738}" dt="2025-05-18T03:18:06.129" v="3946" actId="20577"/>
          <ac:spMkLst>
            <pc:docMk/>
            <pc:sldMk cId="47752463" sldId="278"/>
            <ac:spMk id="12" creationId="{FBB3F861-5FD0-6ADB-3F19-7FAE90227A33}"/>
          </ac:spMkLst>
        </pc:spChg>
        <pc:spChg chg="add mod">
          <ac:chgData name="Hiếu Nguyễn Minh" userId="c8b3182c508b888c" providerId="LiveId" clId="{0E50F272-3691-483D-AE12-A766ABC08738}" dt="2025-05-18T03:43:53.707" v="3954" actId="20578"/>
          <ac:spMkLst>
            <pc:docMk/>
            <pc:sldMk cId="47752463" sldId="278"/>
            <ac:spMk id="13" creationId="{F8E15A0D-F84D-A6B2-DA53-5D017E9EC1B3}"/>
          </ac:spMkLst>
        </pc:spChg>
        <pc:spChg chg="add mod">
          <ac:chgData name="Hiếu Nguyễn Minh" userId="c8b3182c508b888c" providerId="LiveId" clId="{0E50F272-3691-483D-AE12-A766ABC08738}" dt="2025-05-18T03:20:04.454" v="3951" actId="1076"/>
          <ac:spMkLst>
            <pc:docMk/>
            <pc:sldMk cId="47752463" sldId="278"/>
            <ac:spMk id="14" creationId="{984F3A58-5A8D-1EB0-C3B5-73FECAE32603}"/>
          </ac:spMkLst>
        </pc:spChg>
        <pc:picChg chg="add mod">
          <ac:chgData name="Hiếu Nguyễn Minh" userId="c8b3182c508b888c" providerId="LiveId" clId="{0E50F272-3691-483D-AE12-A766ABC08738}" dt="2025-05-17T15:17:44.449" v="3832" actId="2711"/>
          <ac:picMkLst>
            <pc:docMk/>
            <pc:sldMk cId="47752463" sldId="278"/>
            <ac:picMk id="6" creationId="{B2AD121F-A5B0-A5D4-99E1-9C462D8F1A45}"/>
          </ac:picMkLst>
        </pc:picChg>
        <pc:picChg chg="add mod">
          <ac:chgData name="Hiếu Nguyễn Minh" userId="c8b3182c508b888c" providerId="LiveId" clId="{0E50F272-3691-483D-AE12-A766ABC08738}" dt="2025-05-17T15:17:44.449" v="3832" actId="2711"/>
          <ac:picMkLst>
            <pc:docMk/>
            <pc:sldMk cId="47752463" sldId="278"/>
            <ac:picMk id="11" creationId="{E1B9B2A9-3ECD-1FEE-FFFE-F8C6852CB0D1}"/>
          </ac:picMkLst>
        </pc:picChg>
        <pc:picChg chg="add mod">
          <ac:chgData name="Hiếu Nguyễn Minh" userId="c8b3182c508b888c" providerId="LiveId" clId="{0E50F272-3691-483D-AE12-A766ABC08738}" dt="2025-05-17T15:17:44.449" v="3832" actId="2711"/>
          <ac:picMkLst>
            <pc:docMk/>
            <pc:sldMk cId="47752463" sldId="278"/>
            <ac:picMk id="4098" creationId="{E93CB594-81E1-1876-051F-AFE56AFDAC5C}"/>
          </ac:picMkLst>
        </pc:picChg>
        <pc:picChg chg="add mod">
          <ac:chgData name="Hiếu Nguyễn Minh" userId="c8b3182c508b888c" providerId="LiveId" clId="{0E50F272-3691-483D-AE12-A766ABC08738}" dt="2025-05-18T03:19:59.851" v="3949" actId="1076"/>
          <ac:picMkLst>
            <pc:docMk/>
            <pc:sldMk cId="47752463" sldId="278"/>
            <ac:picMk id="4100" creationId="{C36F7F84-6B9E-B1BE-3A40-0FA24E35DB6B}"/>
          </ac:picMkLst>
        </pc:picChg>
      </pc:sldChg>
      <pc:sldChg chg="addSp modSp new mod modAnim">
        <pc:chgData name="Hiếu Nguyễn Minh" userId="c8b3182c508b888c" providerId="LiveId" clId="{0E50F272-3691-483D-AE12-A766ABC08738}" dt="2025-05-18T04:05:32.546" v="3980" actId="113"/>
        <pc:sldMkLst>
          <pc:docMk/>
          <pc:sldMk cId="1785057039" sldId="279"/>
        </pc:sldMkLst>
        <pc:spChg chg="add mod">
          <ac:chgData name="Hiếu Nguyễn Minh" userId="c8b3182c508b888c" providerId="LiveId" clId="{0E50F272-3691-483D-AE12-A766ABC08738}" dt="2025-05-18T04:05:32.546" v="3980" actId="113"/>
          <ac:spMkLst>
            <pc:docMk/>
            <pc:sldMk cId="1785057039" sldId="279"/>
            <ac:spMk id="2" creationId="{C7C26BB7-A5B0-E916-E859-C81A45A90C8A}"/>
          </ac:spMkLst>
        </pc:spChg>
        <pc:picChg chg="add mod">
          <ac:chgData name="Hiếu Nguyễn Minh" userId="c8b3182c508b888c" providerId="LiveId" clId="{0E50F272-3691-483D-AE12-A766ABC08738}" dt="2025-05-15T11:02:22.246" v="3419" actId="1076"/>
          <ac:picMkLst>
            <pc:docMk/>
            <pc:sldMk cId="1785057039" sldId="279"/>
            <ac:picMk id="4" creationId="{03B80175-AF54-76DA-1400-3C4133EF2E6F}"/>
          </ac:picMkLst>
        </pc:picChg>
      </pc:sldChg>
      <pc:sldChg chg="modSp add mod">
        <pc:chgData name="Hiếu Nguyễn Minh" userId="c8b3182c508b888c" providerId="LiveId" clId="{0E50F272-3691-483D-AE12-A766ABC08738}" dt="2025-05-18T04:05:27.893" v="3978" actId="113"/>
        <pc:sldMkLst>
          <pc:docMk/>
          <pc:sldMk cId="2340615226" sldId="280"/>
        </pc:sldMkLst>
        <pc:spChg chg="mod">
          <ac:chgData name="Hiếu Nguyễn Minh" userId="c8b3182c508b888c" providerId="LiveId" clId="{0E50F272-3691-483D-AE12-A766ABC08738}" dt="2025-05-15T10:36:51.663" v="2930" actId="14100"/>
          <ac:spMkLst>
            <pc:docMk/>
            <pc:sldMk cId="2340615226" sldId="280"/>
            <ac:spMk id="5" creationId="{AAB0C988-3287-7B50-C6CE-DBFA5CA61ECB}"/>
          </ac:spMkLst>
        </pc:spChg>
        <pc:spChg chg="mod">
          <ac:chgData name="Hiếu Nguyễn Minh" userId="c8b3182c508b888c" providerId="LiveId" clId="{0E50F272-3691-483D-AE12-A766ABC08738}" dt="2025-05-18T04:05:27.893" v="3978" actId="113"/>
          <ac:spMkLst>
            <pc:docMk/>
            <pc:sldMk cId="2340615226" sldId="280"/>
            <ac:spMk id="6" creationId="{32D020D7-EF75-B9AA-F9CD-DB899184941C}"/>
          </ac:spMkLst>
        </pc:spChg>
      </pc:sldChg>
      <pc:sldChg chg="new del">
        <pc:chgData name="Hiếu Nguyễn Minh" userId="c8b3182c508b888c" providerId="LiveId" clId="{0E50F272-3691-483D-AE12-A766ABC08738}" dt="2025-05-15T11:02:39.095" v="3422" actId="47"/>
        <pc:sldMkLst>
          <pc:docMk/>
          <pc:sldMk cId="2272477053" sldId="281"/>
        </pc:sldMkLst>
      </pc:sldChg>
      <pc:sldChg chg="modSp add mod">
        <pc:chgData name="Hiếu Nguyễn Minh" userId="c8b3182c508b888c" providerId="LiveId" clId="{0E50F272-3691-483D-AE12-A766ABC08738}" dt="2025-05-18T04:05:23.919" v="3977" actId="113"/>
        <pc:sldMkLst>
          <pc:docMk/>
          <pc:sldMk cId="1421241743" sldId="282"/>
        </pc:sldMkLst>
        <pc:spChg chg="mod">
          <ac:chgData name="Hiếu Nguyễn Minh" userId="c8b3182c508b888c" providerId="LiveId" clId="{0E50F272-3691-483D-AE12-A766ABC08738}" dt="2025-05-15T11:03:22.383" v="3435" actId="14100"/>
          <ac:spMkLst>
            <pc:docMk/>
            <pc:sldMk cId="1421241743" sldId="282"/>
            <ac:spMk id="5" creationId="{B9854550-AF6A-1F85-C2FB-F72BED40C184}"/>
          </ac:spMkLst>
        </pc:spChg>
        <pc:spChg chg="mod">
          <ac:chgData name="Hiếu Nguyễn Minh" userId="c8b3182c508b888c" providerId="LiveId" clId="{0E50F272-3691-483D-AE12-A766ABC08738}" dt="2025-05-18T04:05:23.919" v="3977" actId="113"/>
          <ac:spMkLst>
            <pc:docMk/>
            <pc:sldMk cId="1421241743" sldId="282"/>
            <ac:spMk id="6" creationId="{2334D19B-A8B0-5A51-9F29-79931298FCFA}"/>
          </ac:spMkLst>
        </pc:spChg>
      </pc:sldChg>
      <pc:sldChg chg="addSp delSp modSp new mod modAnim">
        <pc:chgData name="Hiếu Nguyễn Minh" userId="c8b3182c508b888c" providerId="LiveId" clId="{0E50F272-3691-483D-AE12-A766ABC08738}" dt="2025-05-18T04:05:19.647" v="3976" actId="113"/>
        <pc:sldMkLst>
          <pc:docMk/>
          <pc:sldMk cId="562066854" sldId="283"/>
        </pc:sldMkLst>
        <pc:spChg chg="add del mod">
          <ac:chgData name="Hiếu Nguyễn Minh" userId="c8b3182c508b888c" providerId="LiveId" clId="{0E50F272-3691-483D-AE12-A766ABC08738}" dt="2025-05-18T04:05:14.262" v="3974" actId="113"/>
          <ac:spMkLst>
            <pc:docMk/>
            <pc:sldMk cId="562066854" sldId="283"/>
            <ac:spMk id="2" creationId="{2EC07AAF-AEA7-73DE-43A4-E06A9BB8F6D2}"/>
          </ac:spMkLst>
        </pc:spChg>
        <pc:spChg chg="add mod">
          <ac:chgData name="Hiếu Nguyễn Minh" userId="c8b3182c508b888c" providerId="LiveId" clId="{0E50F272-3691-483D-AE12-A766ABC08738}" dt="2025-05-18T04:05:17.695" v="3975" actId="113"/>
          <ac:spMkLst>
            <pc:docMk/>
            <pc:sldMk cId="562066854" sldId="283"/>
            <ac:spMk id="3" creationId="{0DB742B2-3B21-E775-83BD-4384DFE0B9C8}"/>
          </ac:spMkLst>
        </pc:spChg>
        <pc:spChg chg="add mod">
          <ac:chgData name="Hiếu Nguyễn Minh" userId="c8b3182c508b888c" providerId="LiveId" clId="{0E50F272-3691-483D-AE12-A766ABC08738}" dt="2025-05-18T04:05:19.647" v="3976" actId="113"/>
          <ac:spMkLst>
            <pc:docMk/>
            <pc:sldMk cId="562066854" sldId="283"/>
            <ac:spMk id="4" creationId="{3B89F0D2-E9E6-A84A-5CB6-5EA0F3484B20}"/>
          </ac:spMkLst>
        </pc:spChg>
        <pc:picChg chg="add mod">
          <ac:chgData name="Hiếu Nguyễn Minh" userId="c8b3182c508b888c" providerId="LiveId" clId="{0E50F272-3691-483D-AE12-A766ABC08738}" dt="2025-05-17T15:18:04.998" v="3835" actId="2711"/>
          <ac:picMkLst>
            <pc:docMk/>
            <pc:sldMk cId="562066854" sldId="283"/>
            <ac:picMk id="5" creationId="{BEF2A591-AD5C-E3B1-4E01-3965A476B64B}"/>
          </ac:picMkLst>
        </pc:picChg>
        <pc:picChg chg="add mod">
          <ac:chgData name="Hiếu Nguyễn Minh" userId="c8b3182c508b888c" providerId="LiveId" clId="{0E50F272-3691-483D-AE12-A766ABC08738}" dt="2025-05-17T15:18:04.998" v="3835" actId="2711"/>
          <ac:picMkLst>
            <pc:docMk/>
            <pc:sldMk cId="562066854" sldId="283"/>
            <ac:picMk id="6" creationId="{15760E05-A4D4-926A-E12E-E733BEF3D69D}"/>
          </ac:picMkLst>
        </pc:picChg>
        <pc:picChg chg="add mod">
          <ac:chgData name="Hiếu Nguyễn Minh" userId="c8b3182c508b888c" providerId="LiveId" clId="{0E50F272-3691-483D-AE12-A766ABC08738}" dt="2025-05-15T11:06:58.326" v="3486" actId="1076"/>
          <ac:picMkLst>
            <pc:docMk/>
            <pc:sldMk cId="562066854" sldId="283"/>
            <ac:picMk id="8" creationId="{4948E5F9-4DF0-387B-B2DA-76EF2164D105}"/>
          </ac:picMkLst>
        </pc:picChg>
      </pc:sldChg>
      <pc:sldChg chg="addSp modSp new del mod">
        <pc:chgData name="Hiếu Nguyễn Minh" userId="c8b3182c508b888c" providerId="LiveId" clId="{0E50F272-3691-483D-AE12-A766ABC08738}" dt="2025-05-15T11:09:10.319" v="3509" actId="47"/>
        <pc:sldMkLst>
          <pc:docMk/>
          <pc:sldMk cId="1743880314" sldId="284"/>
        </pc:sldMkLst>
      </pc:sldChg>
      <pc:sldChg chg="addSp delSp modSp new del mod addAnim delAnim modAnim">
        <pc:chgData name="Hiếu Nguyễn Minh" userId="c8b3182c508b888c" providerId="LiveId" clId="{0E50F272-3691-483D-AE12-A766ABC08738}" dt="2025-05-18T06:50:15.211" v="4097" actId="47"/>
        <pc:sldMkLst>
          <pc:docMk/>
          <pc:sldMk cId="4102359525" sldId="284"/>
        </pc:sldMkLst>
        <pc:spChg chg="add mod">
          <ac:chgData name="Hiếu Nguyễn Minh" userId="c8b3182c508b888c" providerId="LiveId" clId="{0E50F272-3691-483D-AE12-A766ABC08738}" dt="2025-05-18T04:13:27.818" v="4074" actId="113"/>
          <ac:spMkLst>
            <pc:docMk/>
            <pc:sldMk cId="4102359525" sldId="284"/>
            <ac:spMk id="2" creationId="{941BF51A-2971-49B7-13FC-7CC24A2DA4EB}"/>
          </ac:spMkLst>
        </pc:spChg>
        <pc:picChg chg="add del mod">
          <ac:chgData name="Hiếu Nguyễn Minh" userId="c8b3182c508b888c" providerId="LiveId" clId="{0E50F272-3691-483D-AE12-A766ABC08738}" dt="2025-05-18T04:13:04.203" v="4071" actId="478"/>
          <ac:picMkLst>
            <pc:docMk/>
            <pc:sldMk cId="4102359525" sldId="284"/>
            <ac:picMk id="4" creationId="{4E6B0DA8-BC04-F024-A365-9216EDB8EB51}"/>
          </ac:picMkLst>
        </pc:picChg>
        <pc:picChg chg="add del">
          <ac:chgData name="Hiếu Nguyễn Minh" userId="c8b3182c508b888c" providerId="LiveId" clId="{0E50F272-3691-483D-AE12-A766ABC08738}" dt="2025-05-18T04:11:58.774" v="4059" actId="22"/>
          <ac:picMkLst>
            <pc:docMk/>
            <pc:sldMk cId="4102359525" sldId="284"/>
            <ac:picMk id="5" creationId="{8EC8215A-9C57-E980-9D61-6AC8DBE7F444}"/>
          </ac:picMkLst>
        </pc:picChg>
        <pc:picChg chg="add del mod">
          <ac:chgData name="Hiếu Nguyễn Minh" userId="c8b3182c508b888c" providerId="LiveId" clId="{0E50F272-3691-483D-AE12-A766ABC08738}" dt="2025-05-18T04:13:06.077" v="4073" actId="478"/>
          <ac:picMkLst>
            <pc:docMk/>
            <pc:sldMk cId="4102359525" sldId="284"/>
            <ac:picMk id="7" creationId="{56E0245B-4785-7EA6-39EE-185E86C3D459}"/>
          </ac:picMkLst>
        </pc:picChg>
      </pc:sldChg>
      <pc:sldChg chg="addSp modSp new mod modAnim">
        <pc:chgData name="Hiếu Nguyễn Minh" userId="c8b3182c508b888c" providerId="LiveId" clId="{0E50F272-3691-483D-AE12-A766ABC08738}" dt="2025-05-18T04:13:31.023" v="4077" actId="113"/>
        <pc:sldMkLst>
          <pc:docMk/>
          <pc:sldMk cId="1853635148" sldId="285"/>
        </pc:sldMkLst>
        <pc:spChg chg="add mod">
          <ac:chgData name="Hiếu Nguyễn Minh" userId="c8b3182c508b888c" providerId="LiveId" clId="{0E50F272-3691-483D-AE12-A766ABC08738}" dt="2025-05-18T04:13:31.023" v="4077" actId="113"/>
          <ac:spMkLst>
            <pc:docMk/>
            <pc:sldMk cId="1853635148" sldId="285"/>
            <ac:spMk id="2" creationId="{891A3BB1-1890-A1D6-AA8E-D0E16E33984D}"/>
          </ac:spMkLst>
        </pc:spChg>
        <pc:picChg chg="add mod">
          <ac:chgData name="Hiếu Nguyễn Minh" userId="c8b3182c508b888c" providerId="LiveId" clId="{0E50F272-3691-483D-AE12-A766ABC08738}" dt="2025-05-15T11:13:56.935" v="3622" actId="1076"/>
          <ac:picMkLst>
            <pc:docMk/>
            <pc:sldMk cId="1853635148" sldId="285"/>
            <ac:picMk id="4" creationId="{26C722DF-F5C4-4C78-9D07-E9FCEB5AD7F1}"/>
          </ac:picMkLst>
        </pc:picChg>
      </pc:sldChg>
      <pc:sldChg chg="addSp modSp new mod modAnim">
        <pc:chgData name="Hiếu Nguyễn Minh" userId="c8b3182c508b888c" providerId="LiveId" clId="{0E50F272-3691-483D-AE12-A766ABC08738}" dt="2025-05-18T04:09:03.632" v="4013" actId="20577"/>
        <pc:sldMkLst>
          <pc:docMk/>
          <pc:sldMk cId="918209589" sldId="286"/>
        </pc:sldMkLst>
        <pc:spChg chg="add mod">
          <ac:chgData name="Hiếu Nguyễn Minh" userId="c8b3182c508b888c" providerId="LiveId" clId="{0E50F272-3691-483D-AE12-A766ABC08738}" dt="2025-05-18T04:09:03.632" v="4013" actId="20577"/>
          <ac:spMkLst>
            <pc:docMk/>
            <pc:sldMk cId="918209589" sldId="286"/>
            <ac:spMk id="4" creationId="{956BA605-DEA0-8AE7-7549-4168A48A253D}"/>
          </ac:spMkLst>
        </pc:spChg>
        <pc:picChg chg="add mod">
          <ac:chgData name="Hiếu Nguyễn Minh" userId="c8b3182c508b888c" providerId="LiveId" clId="{0E50F272-3691-483D-AE12-A766ABC08738}" dt="2025-05-18T04:05:10.194" v="3973" actId="14100"/>
          <ac:picMkLst>
            <pc:docMk/>
            <pc:sldMk cId="918209589" sldId="286"/>
            <ac:picMk id="3" creationId="{4E02FB40-1929-986C-5C41-C2280A73A2B2}"/>
          </ac:picMkLst>
        </pc:picChg>
      </pc:sldChg>
      <pc:sldChg chg="addSp modSp new mod modAnim">
        <pc:chgData name="Hiếu Nguyễn Minh" userId="c8b3182c508b888c" providerId="LiveId" clId="{0E50F272-3691-483D-AE12-A766ABC08738}" dt="2025-05-18T04:09:56.763" v="4056" actId="1076"/>
        <pc:sldMkLst>
          <pc:docMk/>
          <pc:sldMk cId="469366965" sldId="287"/>
        </pc:sldMkLst>
        <pc:spChg chg="add mod">
          <ac:chgData name="Hiếu Nguyễn Minh" userId="c8b3182c508b888c" providerId="LiveId" clId="{0E50F272-3691-483D-AE12-A766ABC08738}" dt="2025-05-18T04:09:56.763" v="4056" actId="1076"/>
          <ac:spMkLst>
            <pc:docMk/>
            <pc:sldMk cId="469366965" sldId="287"/>
            <ac:spMk id="4" creationId="{7D2DEF6F-7428-7A76-CF0C-FC6897B7C26C}"/>
          </ac:spMkLst>
        </pc:spChg>
        <pc:picChg chg="add mod">
          <ac:chgData name="Hiếu Nguyễn Minh" userId="c8b3182c508b888c" providerId="LiveId" clId="{0E50F272-3691-483D-AE12-A766ABC08738}" dt="2025-05-18T04:09:35.115" v="4020" actId="1076"/>
          <ac:picMkLst>
            <pc:docMk/>
            <pc:sldMk cId="469366965" sldId="287"/>
            <ac:picMk id="3" creationId="{3C10CE00-5E82-0AFE-2572-5612AFB8F2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506935" y="6765463"/>
            <a:ext cx="11274128" cy="1372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36"/>
              </a:lnSpc>
            </a:pPr>
            <a:r>
              <a:rPr lang="en-US" sz="9000" b="1" dirty="0">
                <a:latin typeface="Times New Roman" panose="02020603050405020304" pitchFamily="18" charset="0"/>
                <a:ea typeface="Saira Bold"/>
                <a:cs typeface="Times New Roman" panose="02020603050405020304" pitchFamily="18" charset="0"/>
                <a:sym typeface="Saira Bold"/>
              </a:rPr>
              <a:t>Introduce to Coreset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3AA70-3BE4-6B53-6E40-21A12EA87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26" y="1562100"/>
            <a:ext cx="7144747" cy="42560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30AA9F-4644-338B-D539-9D9C4A51FEBD}"/>
              </a:ext>
            </a:extLst>
          </p:cNvPr>
          <p:cNvSpPr txBox="1"/>
          <p:nvPr/>
        </p:nvSpPr>
        <p:spPr>
          <a:xfrm>
            <a:off x="1447800" y="495300"/>
            <a:ext cx="1607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Machine Learning Procedure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4C1AB-DFFB-9DF1-ED70-C2E60ABA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32" y="2571391"/>
            <a:ext cx="4651533" cy="514421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00956BB-73D8-C31F-BC95-6DBB9B0DF18F}"/>
              </a:ext>
            </a:extLst>
          </p:cNvPr>
          <p:cNvSpPr/>
          <p:nvPr/>
        </p:nvSpPr>
        <p:spPr>
          <a:xfrm>
            <a:off x="6538162" y="49011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10033E-0C67-55A9-5978-2FA0ED520031}"/>
              </a:ext>
            </a:extLst>
          </p:cNvPr>
          <p:cNvSpPr/>
          <p:nvPr/>
        </p:nvSpPr>
        <p:spPr>
          <a:xfrm>
            <a:off x="7757413" y="4610100"/>
            <a:ext cx="25908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ML Algorithm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7B309B-5DFD-2EE0-BE87-9A70357EA306}"/>
              </a:ext>
            </a:extLst>
          </p:cNvPr>
          <p:cNvSpPr/>
          <p:nvPr/>
        </p:nvSpPr>
        <p:spPr>
          <a:xfrm>
            <a:off x="10406378" y="490118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FA14B-6E03-3988-49E3-30A17F4B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0" y="2567927"/>
            <a:ext cx="4415022" cy="513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0A245-0824-0F14-7714-AB1BC75BE8B0}"/>
              </a:ext>
            </a:extLst>
          </p:cNvPr>
          <p:cNvSpPr txBox="1"/>
          <p:nvPr/>
        </p:nvSpPr>
        <p:spPr>
          <a:xfrm>
            <a:off x="1524000" y="495300"/>
            <a:ext cx="1607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approach is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82B2B-8B90-E488-EAA3-0F17B077273A}"/>
              </a:ext>
            </a:extLst>
          </p:cNvPr>
          <p:cNvSpPr txBox="1"/>
          <p:nvPr/>
        </p:nvSpPr>
        <p:spPr>
          <a:xfrm>
            <a:off x="1828800" y="3919680"/>
            <a:ext cx="13487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approach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faster algorithms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2AFBF-4006-AB7A-AC84-7BFA5A641A93}"/>
              </a:ext>
            </a:extLst>
          </p:cNvPr>
          <p:cNvSpPr txBox="1"/>
          <p:nvPr/>
        </p:nvSpPr>
        <p:spPr>
          <a:xfrm>
            <a:off x="4038600" y="5399924"/>
            <a:ext cx="12649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approach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the data smaller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4B96FF6-AD9D-BC61-553E-D8AE691C281A}"/>
              </a:ext>
            </a:extLst>
          </p:cNvPr>
          <p:cNvSpPr/>
          <p:nvPr/>
        </p:nvSpPr>
        <p:spPr>
          <a:xfrm>
            <a:off x="1828800" y="5505546"/>
            <a:ext cx="1981200" cy="6842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CCF1CD-FB60-4A5F-21CE-F934894F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38300"/>
            <a:ext cx="13175810" cy="784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4B9016-E4AF-92B4-1ACC-19FB97F00445}"/>
              </a:ext>
            </a:extLst>
          </p:cNvPr>
          <p:cNvSpPr txBox="1"/>
          <p:nvPr/>
        </p:nvSpPr>
        <p:spPr>
          <a:xfrm>
            <a:off x="1295400" y="571500"/>
            <a:ext cx="44664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Coreset</a:t>
            </a:r>
          </a:p>
        </p:txBody>
      </p:sp>
    </p:spTree>
    <p:extLst>
      <p:ext uri="{BB962C8B-B14F-4D97-AF65-F5344CB8AC3E}">
        <p14:creationId xmlns:p14="http://schemas.microsoft.com/office/powerpoint/2010/main" val="316448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9DA5F5-FB4D-1341-E611-A4A7E4AD0079}"/>
              </a:ext>
            </a:extLst>
          </p:cNvPr>
          <p:cNvSpPr txBox="1"/>
          <p:nvPr/>
        </p:nvSpPr>
        <p:spPr>
          <a:xfrm>
            <a:off x="1066800" y="491218"/>
            <a:ext cx="28551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</a:p>
          <a:p>
            <a:endParaRPr lang="en-US" sz="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109CD-BBC3-C80C-3112-8C1EC2F8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394" y="4000500"/>
            <a:ext cx="12239129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E794F0-F003-3188-4BC6-5966675B6C92}"/>
              </a:ext>
            </a:extLst>
          </p:cNvPr>
          <p:cNvSpPr txBox="1"/>
          <p:nvPr/>
        </p:nvSpPr>
        <p:spPr>
          <a:xfrm>
            <a:off x="2209800" y="2489952"/>
            <a:ext cx="1413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set P of n point on a line, another point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E00BA-7E41-34FF-4579-1AADE9EDC3D2}"/>
              </a:ext>
            </a:extLst>
          </p:cNvPr>
          <p:cNvSpPr txBox="1"/>
          <p:nvPr/>
        </p:nvSpPr>
        <p:spPr>
          <a:xfrm>
            <a:off x="1943099" y="7178815"/>
            <a:ext cx="14401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farthest point in P from q in O(1) time</a:t>
            </a:r>
          </a:p>
        </p:txBody>
      </p:sp>
    </p:spTree>
    <p:extLst>
      <p:ext uri="{BB962C8B-B14F-4D97-AF65-F5344CB8AC3E}">
        <p14:creationId xmlns:p14="http://schemas.microsoft.com/office/powerpoint/2010/main" val="25313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C4671-E561-69A0-BF7A-01F1B8D1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EB97D5-1315-52A8-8A3C-0E8012BFD5E5}"/>
              </a:ext>
            </a:extLst>
          </p:cNvPr>
          <p:cNvSpPr txBox="1"/>
          <p:nvPr/>
        </p:nvSpPr>
        <p:spPr>
          <a:xfrm>
            <a:off x="1066800" y="491218"/>
            <a:ext cx="28551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Warm-up</a:t>
            </a:r>
          </a:p>
          <a:p>
            <a:endParaRPr lang="en-US" sz="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8A13F-57ED-09AD-914C-8EC9F6C4AE8C}"/>
              </a:ext>
            </a:extLst>
          </p:cNvPr>
          <p:cNvSpPr txBox="1"/>
          <p:nvPr/>
        </p:nvSpPr>
        <p:spPr>
          <a:xfrm>
            <a:off x="2209800" y="2489952"/>
            <a:ext cx="1341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set P of n point on a line, another point q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DB95D-2E13-160F-40DA-26FAD5E1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440930"/>
            <a:ext cx="11741793" cy="36482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E36D9E-3E43-917F-56EE-BDA87969D02C}"/>
              </a:ext>
            </a:extLst>
          </p:cNvPr>
          <p:cNvSpPr txBox="1"/>
          <p:nvPr/>
        </p:nvSpPr>
        <p:spPr>
          <a:xfrm>
            <a:off x="2057400" y="7746387"/>
            <a:ext cx="8991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farthest point is one of the two end points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Delete all others points</a:t>
            </a:r>
          </a:p>
        </p:txBody>
      </p:sp>
    </p:spTree>
    <p:extLst>
      <p:ext uri="{BB962C8B-B14F-4D97-AF65-F5344CB8AC3E}">
        <p14:creationId xmlns:p14="http://schemas.microsoft.com/office/powerpoint/2010/main" val="36999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D1ED6-564D-EA39-FA65-D804E4590C6B}"/>
              </a:ext>
            </a:extLst>
          </p:cNvPr>
          <p:cNvSpPr txBox="1"/>
          <p:nvPr/>
        </p:nvSpPr>
        <p:spPr>
          <a:xfrm>
            <a:off x="163153" y="30726"/>
            <a:ext cx="8658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7155F-8372-328A-E3EE-61CC93554F8C}"/>
              </a:ext>
            </a:extLst>
          </p:cNvPr>
          <p:cNvSpPr txBox="1"/>
          <p:nvPr/>
        </p:nvSpPr>
        <p:spPr>
          <a:xfrm>
            <a:off x="586167" y="1699652"/>
            <a:ext cx="49171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define: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F0FEC-2B29-7600-1AD9-E06893773F87}"/>
              </a:ext>
            </a:extLst>
          </p:cNvPr>
          <p:cNvSpPr txBox="1"/>
          <p:nvPr/>
        </p:nvSpPr>
        <p:spPr>
          <a:xfrm>
            <a:off x="570928" y="3314700"/>
            <a:ext cx="75713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set (denote by P)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45342-E865-4798-22D0-201CE39C6A3D}"/>
              </a:ext>
            </a:extLst>
          </p:cNvPr>
          <p:cNvSpPr txBox="1"/>
          <p:nvPr/>
        </p:nvSpPr>
        <p:spPr>
          <a:xfrm>
            <a:off x="570927" y="5536135"/>
            <a:ext cx="1213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set (denote by 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5AEAD-5FB6-B90F-0D26-957A6E1A0E1A}"/>
              </a:ext>
            </a:extLst>
          </p:cNvPr>
          <p:cNvSpPr txBox="1"/>
          <p:nvPr/>
        </p:nvSpPr>
        <p:spPr>
          <a:xfrm>
            <a:off x="570927" y="7485862"/>
            <a:ext cx="1747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function:                                                           we need to optimize</a:t>
            </a:r>
          </a:p>
        </p:txBody>
      </p:sp>
      <p:pic>
        <p:nvPicPr>
          <p:cNvPr id="1034" name="Picture 10" descr="Coresets">
            <a:extLst>
              <a:ext uri="{FF2B5EF4-FFF2-40B4-BE49-F238E27FC236}">
                <a16:creationId xmlns:a16="http://schemas.microsoft.com/office/drawing/2014/main" id="{7F35B9B5-3A75-0AF4-9207-3CF5D3AA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31" y="7393220"/>
            <a:ext cx="6477000" cy="80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4DD7E-D023-8ECE-7E24-A9438D87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1B8012-086A-197D-19F8-92605E0E18DD}"/>
              </a:ext>
            </a:extLst>
          </p:cNvPr>
          <p:cNvSpPr txBox="1"/>
          <p:nvPr/>
        </p:nvSpPr>
        <p:spPr>
          <a:xfrm>
            <a:off x="163153" y="30726"/>
            <a:ext cx="8658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a problem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6A394-467A-241C-9021-C358535D06D5}"/>
              </a:ext>
            </a:extLst>
          </p:cNvPr>
          <p:cNvSpPr txBox="1"/>
          <p:nvPr/>
        </p:nvSpPr>
        <p:spPr>
          <a:xfrm>
            <a:off x="304800" y="3293499"/>
            <a:ext cx="376551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set: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6256E-6209-3B34-31FB-E799C97AB122}"/>
              </a:ext>
            </a:extLst>
          </p:cNvPr>
          <p:cNvSpPr txBox="1"/>
          <p:nvPr/>
        </p:nvSpPr>
        <p:spPr>
          <a:xfrm>
            <a:off x="304799" y="5514934"/>
            <a:ext cx="9324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set X is </a:t>
            </a:r>
            <a:r>
              <a:rPr lang="en-US" sz="4000" b="0" i="0" dirty="0">
                <a:solidFill>
                  <a:srgbClr val="4347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composed of every vector in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46DA4-F9E2-27F8-C16D-8DAAF0A4A856}"/>
              </a:ext>
            </a:extLst>
          </p:cNvPr>
          <p:cNvSpPr txBox="1"/>
          <p:nvPr/>
        </p:nvSpPr>
        <p:spPr>
          <a:xfrm>
            <a:off x="163153" y="7844091"/>
            <a:ext cx="6511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function to optimize: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14C58-BAA0-C239-7ADE-099509C54131}"/>
              </a:ext>
            </a:extLst>
          </p:cNvPr>
          <p:cNvSpPr txBox="1"/>
          <p:nvPr/>
        </p:nvSpPr>
        <p:spPr>
          <a:xfrm>
            <a:off x="163153" y="1488967"/>
            <a:ext cx="57684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Linear regression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6F06EDB-5474-85BD-C008-F6D58C1A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0" y="3771900"/>
            <a:ext cx="5949798" cy="3914769"/>
          </a:xfrm>
          <a:prstGeom prst="rect">
            <a:avLst/>
          </a:prstGeom>
        </p:spPr>
      </p:pic>
      <p:pic>
        <p:nvPicPr>
          <p:cNvPr id="1026" name="Picture 2" descr="Coresets">
            <a:extLst>
              <a:ext uri="{FF2B5EF4-FFF2-40B4-BE49-F238E27FC236}">
                <a16:creationId xmlns:a16="http://schemas.microsoft.com/office/drawing/2014/main" id="{2F18AC54-DFD0-80C5-0DBA-07C33A81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9" y="3293499"/>
            <a:ext cx="5054911" cy="82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esets">
            <a:extLst>
              <a:ext uri="{FF2B5EF4-FFF2-40B4-BE49-F238E27FC236}">
                <a16:creationId xmlns:a16="http://schemas.microsoft.com/office/drawing/2014/main" id="{26B5E63A-B4C3-C987-2B09-DED263E1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382" y="4332165"/>
            <a:ext cx="2103952" cy="5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D34040-C4B7-CD53-C333-DAE9D17D7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6795" y="7496395"/>
            <a:ext cx="3343540" cy="14449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C73578-EA70-25B3-4DBD-3A7AD1D08B2B}"/>
              </a:ext>
            </a:extLst>
          </p:cNvPr>
          <p:cNvSpPr txBox="1"/>
          <p:nvPr/>
        </p:nvSpPr>
        <p:spPr>
          <a:xfrm>
            <a:off x="4272428" y="4241359"/>
            <a:ext cx="3538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label </a:t>
            </a:r>
          </a:p>
        </p:txBody>
      </p:sp>
      <p:pic>
        <p:nvPicPr>
          <p:cNvPr id="2050" name="Picture 2" descr="Coresets">
            <a:extLst>
              <a:ext uri="{FF2B5EF4-FFF2-40B4-BE49-F238E27FC236}">
                <a16:creationId xmlns:a16="http://schemas.microsoft.com/office/drawing/2014/main" id="{2DB83835-4E13-0121-6648-1391F9E57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6176653"/>
            <a:ext cx="453089" cy="4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3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E55CB-F1AC-27B1-F9CF-3DC5595911CF}"/>
              </a:ext>
            </a:extLst>
          </p:cNvPr>
          <p:cNvSpPr txBox="1"/>
          <p:nvPr/>
        </p:nvSpPr>
        <p:spPr>
          <a:xfrm>
            <a:off x="163153" y="30726"/>
            <a:ext cx="78448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/>
              <a:t>Defining a coreset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2C199-8F92-857D-D84E-E5F4EDBCFA4B}"/>
              </a:ext>
            </a:extLst>
          </p:cNvPr>
          <p:cNvSpPr txBox="1"/>
          <p:nvPr/>
        </p:nvSpPr>
        <p:spPr>
          <a:xfrm>
            <a:off x="425571" y="2421411"/>
            <a:ext cx="4403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P be an input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8731E-C4AE-1186-89F6-6AF612C63BC8}"/>
              </a:ext>
            </a:extLst>
          </p:cNvPr>
          <p:cNvSpPr txBox="1"/>
          <p:nvPr/>
        </p:nvSpPr>
        <p:spPr>
          <a:xfrm>
            <a:off x="440811" y="3655505"/>
            <a:ext cx="47197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be the query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E0007-0128-91EF-379F-B2274017C049}"/>
              </a:ext>
            </a:extLst>
          </p:cNvPr>
          <p:cNvSpPr txBox="1"/>
          <p:nvPr/>
        </p:nvSpPr>
        <p:spPr>
          <a:xfrm>
            <a:off x="440811" y="4889599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                              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cost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078" name="Picture 6" descr="Coresets">
            <a:extLst>
              <a:ext uri="{FF2B5EF4-FFF2-40B4-BE49-F238E27FC236}">
                <a16:creationId xmlns:a16="http://schemas.microsoft.com/office/drawing/2014/main" id="{06DDADCF-E3BC-8BD0-78B7-E37D658C2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43500"/>
            <a:ext cx="3299626" cy="4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5E12D-DD8C-8759-B1FE-660C400937F8}"/>
              </a:ext>
            </a:extLst>
          </p:cNvPr>
          <p:cNvSpPr txBox="1"/>
          <p:nvPr/>
        </p:nvSpPr>
        <p:spPr>
          <a:xfrm>
            <a:off x="440811" y="6637727"/>
            <a:ext cx="72306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coreset is pair of (C, w)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C 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⊂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 and w: C -&gt; R</a:t>
            </a:r>
          </a:p>
          <a:p>
            <a:r>
              <a:rPr lang="en-US" sz="4000" b="0" i="0" dirty="0">
                <a:solidFill>
                  <a:srgbClr val="4347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that for every query</a:t>
            </a:r>
          </a:p>
          <a:p>
            <a:r>
              <a:rPr lang="en-US" sz="4000" dirty="0">
                <a:solidFill>
                  <a:srgbClr val="4347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cost(P, x) </a:t>
            </a:r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cost((C, w), x)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CDDA3D-B426-A65B-29D1-E198E0B7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533" y="1695070"/>
            <a:ext cx="9863807" cy="63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0D113A-3EED-80C3-CD0B-0DD3DFDCF404}"/>
              </a:ext>
            </a:extLst>
          </p:cNvPr>
          <p:cNvSpPr/>
          <p:nvPr/>
        </p:nvSpPr>
        <p:spPr>
          <a:xfrm>
            <a:off x="2890984" y="3314700"/>
            <a:ext cx="12506032" cy="2819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4D28E-AE4E-C5A5-98FD-95347A172A48}"/>
              </a:ext>
            </a:extLst>
          </p:cNvPr>
          <p:cNvSpPr txBox="1"/>
          <p:nvPr/>
        </p:nvSpPr>
        <p:spPr>
          <a:xfrm>
            <a:off x="3391422" y="3908792"/>
            <a:ext cx="120055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I.3: Coreset properties</a:t>
            </a:r>
          </a:p>
        </p:txBody>
      </p:sp>
    </p:spTree>
    <p:extLst>
      <p:ext uri="{BB962C8B-B14F-4D97-AF65-F5344CB8AC3E}">
        <p14:creationId xmlns:p14="http://schemas.microsoft.com/office/powerpoint/2010/main" val="119614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D85B6-F78E-DE5E-565C-41893AE5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5" y="2628900"/>
            <a:ext cx="17533569" cy="7057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EF6A3-2FA1-E678-37C3-B629D131D9EC}"/>
              </a:ext>
            </a:extLst>
          </p:cNvPr>
          <p:cNvSpPr txBox="1"/>
          <p:nvPr/>
        </p:nvSpPr>
        <p:spPr>
          <a:xfrm>
            <a:off x="377215" y="600839"/>
            <a:ext cx="17678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Coreset approximate any query (solution)</a:t>
            </a:r>
          </a:p>
        </p:txBody>
      </p:sp>
    </p:spTree>
    <p:extLst>
      <p:ext uri="{BB962C8B-B14F-4D97-AF65-F5344CB8AC3E}">
        <p14:creationId xmlns:p14="http://schemas.microsoft.com/office/powerpoint/2010/main" val="5102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BCBA7-C1CD-8C9C-F919-786CB8F1FD56}"/>
              </a:ext>
            </a:extLst>
          </p:cNvPr>
          <p:cNvSpPr txBox="1"/>
          <p:nvPr/>
        </p:nvSpPr>
        <p:spPr>
          <a:xfrm>
            <a:off x="1295400" y="647700"/>
            <a:ext cx="14630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presentation:</a:t>
            </a:r>
          </a:p>
          <a:p>
            <a:endParaRPr lang="en-US" sz="8000" dirty="0"/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ECEE27-24D8-D5E5-8440-B0DDF39E31E6}"/>
              </a:ext>
            </a:extLst>
          </p:cNvPr>
          <p:cNvSpPr/>
          <p:nvPr/>
        </p:nvSpPr>
        <p:spPr>
          <a:xfrm>
            <a:off x="1415845" y="6691788"/>
            <a:ext cx="1403556" cy="1130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III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7B590F-B0E0-E327-FA5C-08EB675932C1}"/>
              </a:ext>
            </a:extLst>
          </p:cNvPr>
          <p:cNvSpPr/>
          <p:nvPr/>
        </p:nvSpPr>
        <p:spPr>
          <a:xfrm>
            <a:off x="1447800" y="4774644"/>
            <a:ext cx="1403556" cy="1130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II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F4EA1A-7352-74AB-BA4F-51F369D909DD}"/>
              </a:ext>
            </a:extLst>
          </p:cNvPr>
          <p:cNvSpPr/>
          <p:nvPr/>
        </p:nvSpPr>
        <p:spPr>
          <a:xfrm>
            <a:off x="1447799" y="2857500"/>
            <a:ext cx="1403555" cy="113085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BAEA0-A0A2-A921-9039-176AE8E7144E}"/>
              </a:ext>
            </a:extLst>
          </p:cNvPr>
          <p:cNvSpPr txBox="1"/>
          <p:nvPr/>
        </p:nvSpPr>
        <p:spPr>
          <a:xfrm>
            <a:off x="3519055" y="3048357"/>
            <a:ext cx="57727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Coreset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43312-AFEB-E2D6-9D75-D550F33D9A40}"/>
              </a:ext>
            </a:extLst>
          </p:cNvPr>
          <p:cNvSpPr txBox="1"/>
          <p:nvPr/>
        </p:nvSpPr>
        <p:spPr>
          <a:xfrm>
            <a:off x="3519055" y="4909185"/>
            <a:ext cx="74165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a Coreset?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4A0D8-A43F-216A-454D-4605BD7385D0}"/>
              </a:ext>
            </a:extLst>
          </p:cNvPr>
          <p:cNvSpPr txBox="1"/>
          <p:nvPr/>
        </p:nvSpPr>
        <p:spPr>
          <a:xfrm flipH="1">
            <a:off x="3505200" y="6835509"/>
            <a:ext cx="8328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50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39CFC-29D8-B92F-145A-8B680D4E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171700"/>
            <a:ext cx="15621000" cy="744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88C2F7-5806-74FC-4083-3218F6FB4188}"/>
              </a:ext>
            </a:extLst>
          </p:cNvPr>
          <p:cNvSpPr txBox="1"/>
          <p:nvPr/>
        </p:nvSpPr>
        <p:spPr>
          <a:xfrm>
            <a:off x="1143000" y="640590"/>
            <a:ext cx="1767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of Coreset is Coreset</a:t>
            </a:r>
          </a:p>
        </p:txBody>
      </p:sp>
    </p:spTree>
    <p:extLst>
      <p:ext uri="{BB962C8B-B14F-4D97-AF65-F5344CB8AC3E}">
        <p14:creationId xmlns:p14="http://schemas.microsoft.com/office/powerpoint/2010/main" val="6727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F0FFA-2533-F752-624E-164B686F9724}"/>
              </a:ext>
            </a:extLst>
          </p:cNvPr>
          <p:cNvSpPr txBox="1"/>
          <p:nvPr/>
        </p:nvSpPr>
        <p:spPr>
          <a:xfrm>
            <a:off x="2063318" y="723900"/>
            <a:ext cx="1767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Coreset of Coreset is Coreset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6027E-A129-7A21-0287-82ED2CA7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173" y="2247900"/>
            <a:ext cx="14133653" cy="7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E117E-4059-C8EA-8429-ADCF995FB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B0C988-3287-7B50-C6CE-DBFA5CA61ECB}"/>
              </a:ext>
            </a:extLst>
          </p:cNvPr>
          <p:cNvSpPr/>
          <p:nvPr/>
        </p:nvSpPr>
        <p:spPr>
          <a:xfrm>
            <a:off x="3733800" y="3238500"/>
            <a:ext cx="11430000" cy="36410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020D7-EF75-B9AA-F9CD-DB899184941C}"/>
              </a:ext>
            </a:extLst>
          </p:cNvPr>
          <p:cNvSpPr txBox="1"/>
          <p:nvPr/>
        </p:nvSpPr>
        <p:spPr>
          <a:xfrm>
            <a:off x="3710762" y="3832592"/>
            <a:ext cx="1140248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II: How to compute a</a:t>
            </a:r>
          </a:p>
          <a:p>
            <a:pPr algn="ctr"/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Coreset?</a:t>
            </a:r>
          </a:p>
        </p:txBody>
      </p:sp>
    </p:spTree>
    <p:extLst>
      <p:ext uri="{BB962C8B-B14F-4D97-AF65-F5344CB8AC3E}">
        <p14:creationId xmlns:p14="http://schemas.microsoft.com/office/powerpoint/2010/main" val="234061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C9960-4FF0-0F8D-BFCB-D5801D76B627}"/>
              </a:ext>
            </a:extLst>
          </p:cNvPr>
          <p:cNvSpPr txBox="1"/>
          <p:nvPr/>
        </p:nvSpPr>
        <p:spPr>
          <a:xfrm>
            <a:off x="381000" y="190500"/>
            <a:ext cx="83437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 Coreset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D121F-A5B0-A5D4-99E1-9C462D8F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2433259"/>
            <a:ext cx="7725853" cy="5420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B9B2A9-3ECD-1FEE-FFFE-F8C6852C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91224"/>
            <a:ext cx="7793804" cy="2339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B3F861-5FD0-6ADB-3F19-7FAE90227A33}"/>
              </a:ext>
            </a:extLst>
          </p:cNvPr>
          <p:cNvSpPr txBox="1"/>
          <p:nvPr/>
        </p:nvSpPr>
        <p:spPr>
          <a:xfrm>
            <a:off x="381000" y="3927780"/>
            <a:ext cx="7239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P let s(p) ∈ [0, 1] be a number defining its importance/sensitivity. 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:= Sample m (m &gt; 1) points according to s(p) / t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p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sz="32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oresets">
            <a:extLst>
              <a:ext uri="{FF2B5EF4-FFF2-40B4-BE49-F238E27FC236}">
                <a16:creationId xmlns:a16="http://schemas.microsoft.com/office/drawing/2014/main" id="{E93CB594-81E1-1876-051F-AFE56AFD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93534"/>
            <a:ext cx="1371600" cy="49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resets">
            <a:extLst>
              <a:ext uri="{FF2B5EF4-FFF2-40B4-BE49-F238E27FC236}">
                <a16:creationId xmlns:a16="http://schemas.microsoft.com/office/drawing/2014/main" id="{C36F7F84-6B9E-B1BE-3A40-0FA24E35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318176"/>
            <a:ext cx="2251604" cy="52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E15A0D-F84D-A6B2-DA53-5D017E9EC1B3}"/>
              </a:ext>
            </a:extLst>
          </p:cNvPr>
          <p:cNvSpPr txBox="1"/>
          <p:nvPr/>
        </p:nvSpPr>
        <p:spPr>
          <a:xfrm>
            <a:off x="464127" y="8141723"/>
            <a:ext cx="792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high probability (C, w) is a coreset for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(P, X, cost), C </a:t>
            </a:r>
            <a:r>
              <a:rPr lang="en-US" sz="3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⊂ P, w: C -&gt; R	 such that for every query x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X: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cost(P, x) 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cost((C, w), x)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84F3A58-5A8D-1EB0-C3B5-73FECAE32603}"/>
              </a:ext>
            </a:extLst>
          </p:cNvPr>
          <p:cNvSpPr/>
          <p:nvPr/>
        </p:nvSpPr>
        <p:spPr>
          <a:xfrm>
            <a:off x="3541101" y="7024101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C26BB7-A5B0-E916-E859-C81A45A90C8A}"/>
              </a:ext>
            </a:extLst>
          </p:cNvPr>
          <p:cNvSpPr txBox="1"/>
          <p:nvPr/>
        </p:nvSpPr>
        <p:spPr>
          <a:xfrm>
            <a:off x="1752600" y="571500"/>
            <a:ext cx="146148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the importance s(p)?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80175-AF54-76DA-1400-3C4133EF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19300"/>
            <a:ext cx="14016127" cy="70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F1E1E-DC71-8F03-73A5-5F09F634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854550-AF6A-1F85-C2FB-F72BED40C184}"/>
              </a:ext>
            </a:extLst>
          </p:cNvPr>
          <p:cNvSpPr/>
          <p:nvPr/>
        </p:nvSpPr>
        <p:spPr>
          <a:xfrm>
            <a:off x="3733800" y="3238500"/>
            <a:ext cx="11353800" cy="2819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4D19B-A8B0-5A51-9F29-79931298FCFA}"/>
              </a:ext>
            </a:extLst>
          </p:cNvPr>
          <p:cNvSpPr txBox="1"/>
          <p:nvPr/>
        </p:nvSpPr>
        <p:spPr>
          <a:xfrm>
            <a:off x="4958190" y="3832592"/>
            <a:ext cx="89076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III: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2124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07AAF-AEA7-73DE-43A4-E06A9BB8F6D2}"/>
              </a:ext>
            </a:extLst>
          </p:cNvPr>
          <p:cNvSpPr txBox="1"/>
          <p:nvPr/>
        </p:nvSpPr>
        <p:spPr>
          <a:xfrm>
            <a:off x="1371600" y="723900"/>
            <a:ext cx="1394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hardware/time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742B2-3B21-E775-83BD-4384DFE0B9C8}"/>
              </a:ext>
            </a:extLst>
          </p:cNvPr>
          <p:cNvSpPr txBox="1"/>
          <p:nvPr/>
        </p:nvSpPr>
        <p:spPr>
          <a:xfrm>
            <a:off x="1399309" y="2820330"/>
            <a:ext cx="3899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hardware</a:t>
            </a:r>
          </a:p>
          <a:p>
            <a:pPr marL="285750" indent="-285750"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IoT</a:t>
            </a:r>
          </a:p>
          <a:p>
            <a:pPr marL="285750" indent="-285750"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Energy: smartphones,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9F0D2-E9E6-A84A-5CB6-5EA0F3484B20}"/>
              </a:ext>
            </a:extLst>
          </p:cNvPr>
          <p:cNvSpPr txBox="1"/>
          <p:nvPr/>
        </p:nvSpPr>
        <p:spPr>
          <a:xfrm>
            <a:off x="1399309" y="4838700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time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Real-time decision making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2A591-AD5C-E3B1-4E01-3965A476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397" y="1773395"/>
            <a:ext cx="4495800" cy="2991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60E05-A4D4-926A-E12E-E733BEF3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4356551"/>
            <a:ext cx="3068780" cy="2148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48E5F9-4DF0-387B-B2DA-76EF2164D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6667500"/>
            <a:ext cx="11427324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02FB40-1929-986C-5C41-C2280A73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43101"/>
            <a:ext cx="11807068" cy="8343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6BA605-DEA0-8AE7-7549-4168A48A253D}"/>
              </a:ext>
            </a:extLst>
          </p:cNvPr>
          <p:cNvSpPr txBox="1"/>
          <p:nvPr/>
        </p:nvSpPr>
        <p:spPr>
          <a:xfrm>
            <a:off x="3095711" y="190500"/>
            <a:ext cx="76558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Coresets</a:t>
            </a:r>
          </a:p>
        </p:txBody>
      </p:sp>
    </p:spTree>
    <p:extLst>
      <p:ext uri="{BB962C8B-B14F-4D97-AF65-F5344CB8AC3E}">
        <p14:creationId xmlns:p14="http://schemas.microsoft.com/office/powerpoint/2010/main" val="91820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0CE00-5E82-0AFE-2572-5612AFB8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379" y="2552700"/>
            <a:ext cx="14041241" cy="73628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DEF6F-7428-7A76-CF0C-FC6897B7C26C}"/>
              </a:ext>
            </a:extLst>
          </p:cNvPr>
          <p:cNvSpPr txBox="1"/>
          <p:nvPr/>
        </p:nvSpPr>
        <p:spPr>
          <a:xfrm>
            <a:off x="2123379" y="340241"/>
            <a:ext cx="1335134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tree  + Distributed data</a:t>
            </a:r>
          </a:p>
        </p:txBody>
      </p:sp>
    </p:spTree>
    <p:extLst>
      <p:ext uri="{BB962C8B-B14F-4D97-AF65-F5344CB8AC3E}">
        <p14:creationId xmlns:p14="http://schemas.microsoft.com/office/powerpoint/2010/main" val="46936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1A3BB1-1890-A1D6-AA8E-D0E16E33984D}"/>
              </a:ext>
            </a:extLst>
          </p:cNvPr>
          <p:cNvSpPr txBox="1"/>
          <p:nvPr/>
        </p:nvSpPr>
        <p:spPr>
          <a:xfrm>
            <a:off x="1371600" y="723900"/>
            <a:ext cx="13944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722DF-F5C4-4C78-9D07-E9FCEB5A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1" y="2158295"/>
            <a:ext cx="13915941" cy="74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D25C-453B-ACB6-ABEA-E1C12100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C64E8-F79E-AD75-F1DB-BC844BFAF16E}"/>
              </a:ext>
            </a:extLst>
          </p:cNvPr>
          <p:cNvSpPr txBox="1"/>
          <p:nvPr/>
        </p:nvSpPr>
        <p:spPr>
          <a:xfrm>
            <a:off x="1676400" y="483350"/>
            <a:ext cx="14630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Motivation &amp; Coreset</a:t>
            </a:r>
          </a:p>
          <a:p>
            <a:endParaRPr lang="en-US" sz="8000" dirty="0"/>
          </a:p>
          <a:p>
            <a:endParaRPr lang="en-US" sz="8000" dirty="0"/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81B44C-8362-1670-53DF-1E592F164839}"/>
              </a:ext>
            </a:extLst>
          </p:cNvPr>
          <p:cNvSpPr/>
          <p:nvPr/>
        </p:nvSpPr>
        <p:spPr>
          <a:xfrm>
            <a:off x="1415844" y="6438900"/>
            <a:ext cx="1860754" cy="13837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I.3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4BED9C-2A32-7507-679C-0D61A9F7C746}"/>
              </a:ext>
            </a:extLst>
          </p:cNvPr>
          <p:cNvSpPr/>
          <p:nvPr/>
        </p:nvSpPr>
        <p:spPr>
          <a:xfrm>
            <a:off x="1447799" y="4521756"/>
            <a:ext cx="1828799" cy="13837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I.2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706357-9379-6406-8A79-92E12C4C0760}"/>
              </a:ext>
            </a:extLst>
          </p:cNvPr>
          <p:cNvSpPr/>
          <p:nvPr/>
        </p:nvSpPr>
        <p:spPr>
          <a:xfrm>
            <a:off x="1447800" y="2464356"/>
            <a:ext cx="1828800" cy="1524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0" dirty="0"/>
              <a:t>I.1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A0326-AEE8-9582-4F28-3E338D8C359A}"/>
              </a:ext>
            </a:extLst>
          </p:cNvPr>
          <p:cNvSpPr txBox="1"/>
          <p:nvPr/>
        </p:nvSpPr>
        <p:spPr>
          <a:xfrm>
            <a:off x="3637444" y="2857500"/>
            <a:ext cx="3053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7F445-87AC-1526-BC9D-F1F4AA8FB77C}"/>
              </a:ext>
            </a:extLst>
          </p:cNvPr>
          <p:cNvSpPr txBox="1"/>
          <p:nvPr/>
        </p:nvSpPr>
        <p:spPr>
          <a:xfrm>
            <a:off x="3505200" y="4782741"/>
            <a:ext cx="45087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coreset?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007BA-4DE2-692F-6D99-789665936A25}"/>
              </a:ext>
            </a:extLst>
          </p:cNvPr>
          <p:cNvSpPr txBox="1"/>
          <p:nvPr/>
        </p:nvSpPr>
        <p:spPr>
          <a:xfrm flipH="1">
            <a:off x="3539836" y="6699885"/>
            <a:ext cx="83280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Coreset properties</a:t>
            </a:r>
          </a:p>
        </p:txBody>
      </p:sp>
    </p:spTree>
    <p:extLst>
      <p:ext uri="{BB962C8B-B14F-4D97-AF65-F5344CB8AC3E}">
        <p14:creationId xmlns:p14="http://schemas.microsoft.com/office/powerpoint/2010/main" val="202808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27E803-9B1F-DCF0-06A4-DD32AC9BBB61}"/>
              </a:ext>
            </a:extLst>
          </p:cNvPr>
          <p:cNvSpPr/>
          <p:nvPr/>
        </p:nvSpPr>
        <p:spPr>
          <a:xfrm>
            <a:off x="4457700" y="3390900"/>
            <a:ext cx="9372600" cy="3200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F8E33-13CF-357C-994C-4F026BAB0DD1}"/>
              </a:ext>
            </a:extLst>
          </p:cNvPr>
          <p:cNvSpPr txBox="1"/>
          <p:nvPr/>
        </p:nvSpPr>
        <p:spPr>
          <a:xfrm>
            <a:off x="6245033" y="4152900"/>
            <a:ext cx="6795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I.1: Motivation</a:t>
            </a:r>
          </a:p>
        </p:txBody>
      </p:sp>
    </p:spTree>
    <p:extLst>
      <p:ext uri="{BB962C8B-B14F-4D97-AF65-F5344CB8AC3E}">
        <p14:creationId xmlns:p14="http://schemas.microsoft.com/office/powerpoint/2010/main" val="192690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3E0BC1-2EE0-0037-7D23-D454763B68BF}"/>
              </a:ext>
            </a:extLst>
          </p:cNvPr>
          <p:cNvSpPr txBox="1"/>
          <p:nvPr/>
        </p:nvSpPr>
        <p:spPr>
          <a:xfrm>
            <a:off x="1524000" y="647700"/>
            <a:ext cx="94740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C08AA-505E-697E-2942-D63BCE1DA32C}"/>
              </a:ext>
            </a:extLst>
          </p:cNvPr>
          <p:cNvSpPr txBox="1"/>
          <p:nvPr/>
        </p:nvSpPr>
        <p:spPr>
          <a:xfrm>
            <a:off x="1905000" y="3086100"/>
            <a:ext cx="3839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BIG is Big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F8E74-2A56-1A42-3AE6-39317B6369BE}"/>
              </a:ext>
            </a:extLst>
          </p:cNvPr>
          <p:cNvSpPr txBox="1"/>
          <p:nvPr/>
        </p:nvSpPr>
        <p:spPr>
          <a:xfrm>
            <a:off x="1905000" y="5098077"/>
            <a:ext cx="37283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hardware</a:t>
            </a:r>
          </a:p>
          <a:p>
            <a:pPr marL="285750" indent="-285750"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Computation: IoT</a:t>
            </a:r>
          </a:p>
          <a:p>
            <a:pPr marL="285750" indent="-285750"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Energy: smartphones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FAACC-42FC-46EA-3E47-2183D3CCA85D}"/>
              </a:ext>
            </a:extLst>
          </p:cNvPr>
          <p:cNvSpPr txBox="1"/>
          <p:nvPr/>
        </p:nvSpPr>
        <p:spPr>
          <a:xfrm>
            <a:off x="1905000" y="7525552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time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Real-time decision making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8B127-E8A0-B832-FB73-5A848AA6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71" y="3527144"/>
            <a:ext cx="4495800" cy="2991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2629E-BEA5-D0A9-6AA4-91CB9290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6759856"/>
            <a:ext cx="4158343" cy="291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A5F5C9-3DAA-BED7-C5E8-3FAB1849FB8E}"/>
              </a:ext>
            </a:extLst>
          </p:cNvPr>
          <p:cNvSpPr txBox="1"/>
          <p:nvPr/>
        </p:nvSpPr>
        <p:spPr>
          <a:xfrm>
            <a:off x="1524000" y="647700"/>
            <a:ext cx="165687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Streaming &amp; Distributed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BA833-823C-397F-2DB0-6BB23D922628}"/>
              </a:ext>
            </a:extLst>
          </p:cNvPr>
          <p:cNvSpPr txBox="1"/>
          <p:nvPr/>
        </p:nvSpPr>
        <p:spPr>
          <a:xfrm>
            <a:off x="1828800" y="3390900"/>
            <a:ext cx="41809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computation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33E7E-C7FF-6926-3397-05ADA0D5EC92}"/>
              </a:ext>
            </a:extLst>
          </p:cNvPr>
          <p:cNvSpPr txBox="1"/>
          <p:nvPr/>
        </p:nvSpPr>
        <p:spPr>
          <a:xfrm>
            <a:off x="1791929" y="5480447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real-time data</a:t>
            </a:r>
          </a:p>
          <a:p>
            <a:pPr marL="285750" indent="-285750"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being received in chunks</a:t>
            </a:r>
          </a:p>
          <a:p>
            <a:pPr marL="285750" indent="-285750"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one by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795ED-85FD-74A5-2644-C3A7C34D11D1}"/>
              </a:ext>
            </a:extLst>
          </p:cNvPr>
          <p:cNvSpPr txBox="1"/>
          <p:nvPr/>
        </p:nvSpPr>
        <p:spPr>
          <a:xfrm>
            <a:off x="1828800" y="7962900"/>
            <a:ext cx="4469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multiple machine</a:t>
            </a:r>
          </a:p>
          <a:p>
            <a:pPr marL="457200" indent="-457200">
              <a:buFontTx/>
              <a:buChar char="-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in the cloud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119DC-947E-F0E5-671A-C076974B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910" y="3667899"/>
            <a:ext cx="7317863" cy="274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06A76B-F694-A5DD-C3B2-CFB60F73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6834036"/>
            <a:ext cx="4469685" cy="26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0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5E06E8-52DD-D94D-6ABA-63A68474F63A}"/>
              </a:ext>
            </a:extLst>
          </p:cNvPr>
          <p:cNvSpPr txBox="1"/>
          <p:nvPr/>
        </p:nvSpPr>
        <p:spPr>
          <a:xfrm>
            <a:off x="1524000" y="647700"/>
            <a:ext cx="13585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Motivation: Incorrectly labeled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C6CD3-0225-20FA-D368-566196B5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23" y="1669026"/>
            <a:ext cx="15217877" cy="86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01CD5-8C8D-40DB-344B-DAC56705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95500"/>
            <a:ext cx="16604926" cy="800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9C604-14CD-261F-594B-58F63545B25B}"/>
              </a:ext>
            </a:extLst>
          </p:cNvPr>
          <p:cNvSpPr txBox="1"/>
          <p:nvPr/>
        </p:nvSpPr>
        <p:spPr>
          <a:xfrm>
            <a:off x="1524000" y="647700"/>
            <a:ext cx="931043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Motivation: Data quality</a:t>
            </a:r>
          </a:p>
        </p:txBody>
      </p:sp>
    </p:spTree>
    <p:extLst>
      <p:ext uri="{BB962C8B-B14F-4D97-AF65-F5344CB8AC3E}">
        <p14:creationId xmlns:p14="http://schemas.microsoft.com/office/powerpoint/2010/main" val="25118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05C509-829F-8448-4AAB-3683BB3221CD}"/>
              </a:ext>
            </a:extLst>
          </p:cNvPr>
          <p:cNvSpPr/>
          <p:nvPr/>
        </p:nvSpPr>
        <p:spPr>
          <a:xfrm>
            <a:off x="3733800" y="3238500"/>
            <a:ext cx="11277600" cy="2819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D616-F11F-1F3C-35EB-D347B0368456}"/>
              </a:ext>
            </a:extLst>
          </p:cNvPr>
          <p:cNvSpPr txBox="1"/>
          <p:nvPr/>
        </p:nvSpPr>
        <p:spPr>
          <a:xfrm>
            <a:off x="4234238" y="3832592"/>
            <a:ext cx="109243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chemeClr val="bg1"/>
                </a:solidFill>
              </a:rPr>
              <a:t>I.2: What is Coreset?</a:t>
            </a:r>
          </a:p>
        </p:txBody>
      </p:sp>
    </p:spTree>
    <p:extLst>
      <p:ext uri="{BB962C8B-B14F-4D97-AF65-F5344CB8AC3E}">
        <p14:creationId xmlns:p14="http://schemas.microsoft.com/office/powerpoint/2010/main" val="392529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512</Words>
  <Application>Microsoft Office PowerPoint</Application>
  <PresentationFormat>Custom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Hiếu Nguyễn Minh</cp:lastModifiedBy>
  <cp:revision>2</cp:revision>
  <dcterms:created xsi:type="dcterms:W3CDTF">2006-08-16T00:00:00Z</dcterms:created>
  <dcterms:modified xsi:type="dcterms:W3CDTF">2025-05-18T06:50:25Z</dcterms:modified>
  <dc:identifier>DAGnf_LUMfI</dc:identifier>
</cp:coreProperties>
</file>