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909F6D-3EC2-E525-91B1-104D9C92D3D5}" v="240" dt="2022-03-07T14:59:59.675"/>
    <p1510:client id="{FD324508-D08C-4FBD-8B84-5B5C91431F98}" v="4" dt="2022-03-05T15:23:20.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4138AA-7D67-4B87-8315-77C28FD0A8AC}"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7772553-A958-40F0-9433-F4966A435512}" type="slidenum">
              <a:rPr lang="en-GB" smtClean="0"/>
              <a:t>‹#›</a:t>
            </a:fld>
            <a:endParaRPr lang="en-GB"/>
          </a:p>
        </p:txBody>
      </p:sp>
    </p:spTree>
    <p:extLst>
      <p:ext uri="{BB962C8B-B14F-4D97-AF65-F5344CB8AC3E}">
        <p14:creationId xmlns:p14="http://schemas.microsoft.com/office/powerpoint/2010/main" val="99340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4138AA-7D67-4B87-8315-77C28FD0A8AC}"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772553-A958-40F0-9433-F4966A435512}" type="slidenum">
              <a:rPr lang="en-GB" smtClean="0"/>
              <a:t>‹#›</a:t>
            </a:fld>
            <a:endParaRPr lang="en-GB"/>
          </a:p>
        </p:txBody>
      </p:sp>
    </p:spTree>
    <p:extLst>
      <p:ext uri="{BB962C8B-B14F-4D97-AF65-F5344CB8AC3E}">
        <p14:creationId xmlns:p14="http://schemas.microsoft.com/office/powerpoint/2010/main" val="56914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4138AA-7D67-4B87-8315-77C28FD0A8AC}"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772553-A958-40F0-9433-F4966A43551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027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4138AA-7D67-4B87-8315-77C28FD0A8AC}"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772553-A958-40F0-9433-F4966A435512}" type="slidenum">
              <a:rPr lang="en-GB" smtClean="0"/>
              <a:t>‹#›</a:t>
            </a:fld>
            <a:endParaRPr lang="en-GB"/>
          </a:p>
        </p:txBody>
      </p:sp>
    </p:spTree>
    <p:extLst>
      <p:ext uri="{BB962C8B-B14F-4D97-AF65-F5344CB8AC3E}">
        <p14:creationId xmlns:p14="http://schemas.microsoft.com/office/powerpoint/2010/main" val="3215533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4138AA-7D67-4B87-8315-77C28FD0A8AC}"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772553-A958-40F0-9433-F4966A43551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8505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4138AA-7D67-4B87-8315-77C28FD0A8AC}"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772553-A958-40F0-9433-F4966A435512}" type="slidenum">
              <a:rPr lang="en-GB" smtClean="0"/>
              <a:t>‹#›</a:t>
            </a:fld>
            <a:endParaRPr lang="en-GB"/>
          </a:p>
        </p:txBody>
      </p:sp>
    </p:spTree>
    <p:extLst>
      <p:ext uri="{BB962C8B-B14F-4D97-AF65-F5344CB8AC3E}">
        <p14:creationId xmlns:p14="http://schemas.microsoft.com/office/powerpoint/2010/main" val="2850310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138AA-7D67-4B87-8315-77C28FD0A8AC}"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772553-A958-40F0-9433-F4966A435512}" type="slidenum">
              <a:rPr lang="en-GB" smtClean="0"/>
              <a:t>‹#›</a:t>
            </a:fld>
            <a:endParaRPr lang="en-GB"/>
          </a:p>
        </p:txBody>
      </p:sp>
    </p:spTree>
    <p:extLst>
      <p:ext uri="{BB962C8B-B14F-4D97-AF65-F5344CB8AC3E}">
        <p14:creationId xmlns:p14="http://schemas.microsoft.com/office/powerpoint/2010/main" val="1144088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138AA-7D67-4B87-8315-77C28FD0A8AC}"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772553-A958-40F0-9433-F4966A435512}" type="slidenum">
              <a:rPr lang="en-GB" smtClean="0"/>
              <a:t>‹#›</a:t>
            </a:fld>
            <a:endParaRPr lang="en-GB"/>
          </a:p>
        </p:txBody>
      </p:sp>
    </p:spTree>
    <p:extLst>
      <p:ext uri="{BB962C8B-B14F-4D97-AF65-F5344CB8AC3E}">
        <p14:creationId xmlns:p14="http://schemas.microsoft.com/office/powerpoint/2010/main" val="382535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138AA-7D67-4B87-8315-77C28FD0A8AC}"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772553-A958-40F0-9433-F4966A435512}" type="slidenum">
              <a:rPr lang="en-GB" smtClean="0"/>
              <a:t>‹#›</a:t>
            </a:fld>
            <a:endParaRPr lang="en-GB"/>
          </a:p>
        </p:txBody>
      </p:sp>
    </p:spTree>
    <p:extLst>
      <p:ext uri="{BB962C8B-B14F-4D97-AF65-F5344CB8AC3E}">
        <p14:creationId xmlns:p14="http://schemas.microsoft.com/office/powerpoint/2010/main" val="266043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4138AA-7D67-4B87-8315-77C28FD0A8AC}"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772553-A958-40F0-9433-F4966A435512}" type="slidenum">
              <a:rPr lang="en-GB" smtClean="0"/>
              <a:t>‹#›</a:t>
            </a:fld>
            <a:endParaRPr lang="en-GB"/>
          </a:p>
        </p:txBody>
      </p:sp>
    </p:spTree>
    <p:extLst>
      <p:ext uri="{BB962C8B-B14F-4D97-AF65-F5344CB8AC3E}">
        <p14:creationId xmlns:p14="http://schemas.microsoft.com/office/powerpoint/2010/main" val="316130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4138AA-7D67-4B87-8315-77C28FD0A8AC}"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7772553-A958-40F0-9433-F4966A435512}" type="slidenum">
              <a:rPr lang="en-GB" smtClean="0"/>
              <a:t>‹#›</a:t>
            </a:fld>
            <a:endParaRPr lang="en-GB"/>
          </a:p>
        </p:txBody>
      </p:sp>
    </p:spTree>
    <p:extLst>
      <p:ext uri="{BB962C8B-B14F-4D97-AF65-F5344CB8AC3E}">
        <p14:creationId xmlns:p14="http://schemas.microsoft.com/office/powerpoint/2010/main" val="382912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138AA-7D67-4B87-8315-77C28FD0A8AC}" type="datetimeFigureOut">
              <a:rPr lang="en-GB" smtClean="0"/>
              <a:t>07/03/2022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7772553-A958-40F0-9433-F4966A435512}" type="slidenum">
              <a:rPr lang="en-GB" smtClean="0"/>
              <a:t>‹#›</a:t>
            </a:fld>
            <a:endParaRPr lang="en-GB"/>
          </a:p>
        </p:txBody>
      </p:sp>
    </p:spTree>
    <p:extLst>
      <p:ext uri="{BB962C8B-B14F-4D97-AF65-F5344CB8AC3E}">
        <p14:creationId xmlns:p14="http://schemas.microsoft.com/office/powerpoint/2010/main" val="225540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4138AA-7D67-4B87-8315-77C28FD0A8AC}" type="datetimeFigureOut">
              <a:rPr lang="en-GB" smtClean="0"/>
              <a:t>07/03/2022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7772553-A958-40F0-9433-F4966A435512}" type="slidenum">
              <a:rPr lang="en-GB" smtClean="0"/>
              <a:t>‹#›</a:t>
            </a:fld>
            <a:endParaRPr lang="en-GB"/>
          </a:p>
        </p:txBody>
      </p:sp>
    </p:spTree>
    <p:extLst>
      <p:ext uri="{BB962C8B-B14F-4D97-AF65-F5344CB8AC3E}">
        <p14:creationId xmlns:p14="http://schemas.microsoft.com/office/powerpoint/2010/main" val="327743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138AA-7D67-4B87-8315-77C28FD0A8AC}" type="datetimeFigureOut">
              <a:rPr lang="en-GB" smtClean="0"/>
              <a:t>07/03/2022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7772553-A958-40F0-9433-F4966A435512}" type="slidenum">
              <a:rPr lang="en-GB" smtClean="0"/>
              <a:t>‹#›</a:t>
            </a:fld>
            <a:endParaRPr lang="en-GB"/>
          </a:p>
        </p:txBody>
      </p:sp>
    </p:spTree>
    <p:extLst>
      <p:ext uri="{BB962C8B-B14F-4D97-AF65-F5344CB8AC3E}">
        <p14:creationId xmlns:p14="http://schemas.microsoft.com/office/powerpoint/2010/main" val="381589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4138AA-7D67-4B87-8315-77C28FD0A8AC}"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7772553-A958-40F0-9433-F4966A435512}" type="slidenum">
              <a:rPr lang="en-GB" smtClean="0"/>
              <a:t>‹#›</a:t>
            </a:fld>
            <a:endParaRPr lang="en-GB"/>
          </a:p>
        </p:txBody>
      </p:sp>
    </p:spTree>
    <p:extLst>
      <p:ext uri="{BB962C8B-B14F-4D97-AF65-F5344CB8AC3E}">
        <p14:creationId xmlns:p14="http://schemas.microsoft.com/office/powerpoint/2010/main" val="3132033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4138AA-7D67-4B87-8315-77C28FD0A8AC}"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772553-A958-40F0-9433-F4966A435512}" type="slidenum">
              <a:rPr lang="en-GB" smtClean="0"/>
              <a:t>‹#›</a:t>
            </a:fld>
            <a:endParaRPr lang="en-GB"/>
          </a:p>
        </p:txBody>
      </p:sp>
    </p:spTree>
    <p:extLst>
      <p:ext uri="{BB962C8B-B14F-4D97-AF65-F5344CB8AC3E}">
        <p14:creationId xmlns:p14="http://schemas.microsoft.com/office/powerpoint/2010/main" val="416077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74138AA-7D67-4B87-8315-77C28FD0A8AC}" type="datetimeFigureOut">
              <a:rPr lang="en-GB" smtClean="0"/>
              <a:t>07/03/2022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7772553-A958-40F0-9433-F4966A435512}" type="slidenum">
              <a:rPr lang="en-GB" smtClean="0"/>
              <a:t>‹#›</a:t>
            </a:fld>
            <a:endParaRPr lang="en-GB"/>
          </a:p>
        </p:txBody>
      </p:sp>
    </p:spTree>
    <p:extLst>
      <p:ext uri="{BB962C8B-B14F-4D97-AF65-F5344CB8AC3E}">
        <p14:creationId xmlns:p14="http://schemas.microsoft.com/office/powerpoint/2010/main" val="260382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DAB5-9B1C-4E1C-8184-9927C55C2399}"/>
              </a:ext>
            </a:extLst>
          </p:cNvPr>
          <p:cNvSpPr>
            <a:spLocks noGrp="1"/>
          </p:cNvSpPr>
          <p:nvPr>
            <p:ph type="ctrTitle"/>
          </p:nvPr>
        </p:nvSpPr>
        <p:spPr>
          <a:xfrm>
            <a:off x="2379880" y="2514600"/>
            <a:ext cx="8915399" cy="2262781"/>
          </a:xfrm>
        </p:spPr>
        <p:txBody>
          <a:bodyPr>
            <a:normAutofit/>
          </a:bodyPr>
          <a:lstStyle/>
          <a:p>
            <a:r>
              <a:rPr lang="en-GB" sz="5000" dirty="0"/>
              <a:t>TEAM 6 PROJECT PROPOSAL</a:t>
            </a:r>
          </a:p>
        </p:txBody>
      </p:sp>
      <p:sp>
        <p:nvSpPr>
          <p:cNvPr id="3" name="Subtitle 2">
            <a:extLst>
              <a:ext uri="{FF2B5EF4-FFF2-40B4-BE49-F238E27FC236}">
                <a16:creationId xmlns:a16="http://schemas.microsoft.com/office/drawing/2014/main" id="{E98EC67A-8B90-46D6-9100-8BD94D883129}"/>
              </a:ext>
            </a:extLst>
          </p:cNvPr>
          <p:cNvSpPr>
            <a:spLocks noGrp="1"/>
          </p:cNvSpPr>
          <p:nvPr>
            <p:ph type="subTitle" idx="1"/>
          </p:nvPr>
        </p:nvSpPr>
        <p:spPr>
          <a:xfrm>
            <a:off x="2379880" y="4777381"/>
            <a:ext cx="9459194" cy="1546419"/>
          </a:xfrm>
        </p:spPr>
        <p:txBody>
          <a:bodyPr>
            <a:normAutofit lnSpcReduction="10000"/>
          </a:bodyPr>
          <a:lstStyle/>
          <a:p>
            <a:r>
              <a:rPr lang="en-GB" dirty="0"/>
              <a:t>Afnan Khurram (200070945)					Abdul Rajput (20006804)</a:t>
            </a:r>
          </a:p>
          <a:p>
            <a:r>
              <a:rPr lang="en-GB" dirty="0"/>
              <a:t>Adnan Qureshi (20007489)					Ismail Mohammed (20007771)</a:t>
            </a:r>
          </a:p>
          <a:p>
            <a:r>
              <a:rPr lang="en-GB" dirty="0"/>
              <a:t>Monjolajesu Adeyeye (20017095)				Mohammed Hamza Javed (20023935)</a:t>
            </a:r>
          </a:p>
          <a:p>
            <a:r>
              <a:rPr lang="en-GB" dirty="0"/>
              <a:t>Muhammad Awais Aslam (20008287)			Mohammed Ghafori (20024841)</a:t>
            </a:r>
          </a:p>
          <a:p>
            <a:endParaRPr lang="en-GB" dirty="0"/>
          </a:p>
        </p:txBody>
      </p:sp>
    </p:spTree>
    <p:extLst>
      <p:ext uri="{BB962C8B-B14F-4D97-AF65-F5344CB8AC3E}">
        <p14:creationId xmlns:p14="http://schemas.microsoft.com/office/powerpoint/2010/main" val="80276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B559-05D5-45F7-9AE0-36FE23562E79}"/>
              </a:ext>
            </a:extLst>
          </p:cNvPr>
          <p:cNvSpPr>
            <a:spLocks noGrp="1"/>
          </p:cNvSpPr>
          <p:nvPr>
            <p:ph type="title"/>
          </p:nvPr>
        </p:nvSpPr>
        <p:spPr/>
        <p:txBody>
          <a:bodyPr/>
          <a:lstStyle/>
          <a:p>
            <a:pPr algn="ctr"/>
            <a:br>
              <a:rPr lang="en-GB" dirty="0"/>
            </a:br>
            <a:r>
              <a:rPr lang="en-GB" dirty="0"/>
              <a:t>MEET THE TEAM!</a:t>
            </a:r>
          </a:p>
        </p:txBody>
      </p:sp>
      <p:sp>
        <p:nvSpPr>
          <p:cNvPr id="3" name="Content Placeholder 2">
            <a:extLst>
              <a:ext uri="{FF2B5EF4-FFF2-40B4-BE49-F238E27FC236}">
                <a16:creationId xmlns:a16="http://schemas.microsoft.com/office/drawing/2014/main" id="{1533D338-5A3B-424F-816D-4B5C1BBE6B6B}"/>
              </a:ext>
            </a:extLst>
          </p:cNvPr>
          <p:cNvSpPr>
            <a:spLocks noGrp="1"/>
          </p:cNvSpPr>
          <p:nvPr>
            <p:ph idx="1"/>
          </p:nvPr>
        </p:nvSpPr>
        <p:spPr/>
        <p:txBody>
          <a:bodyPr vert="horz" lIns="91440" tIns="45720" rIns="91440" bIns="45720" rtlCol="0" anchor="t">
            <a:normAutofit/>
          </a:bodyPr>
          <a:lstStyle/>
          <a:p>
            <a:r>
              <a:rPr lang="en-GB" dirty="0"/>
              <a:t>Team Horizon is a small, enthusiastic group of individuals dedicated to making everyday jobs easier and more efficient.</a:t>
            </a:r>
          </a:p>
          <a:p>
            <a:r>
              <a:rPr lang="en-GB" dirty="0"/>
              <a:t>The name Horizon portrays our commitment to our work. Despite the hardships of any given day, you can always look to the horizon for the next day.</a:t>
            </a:r>
          </a:p>
          <a:p>
            <a:r>
              <a:rPr lang="en-GB" dirty="0"/>
              <a:t>The team consists of computer science and cyber security students excited to work on a project which can put their skills to the test and develop them further.</a:t>
            </a:r>
          </a:p>
          <a:p>
            <a:r>
              <a:rPr lang="en-GB" dirty="0"/>
              <a:t>Each of our members has a unique trait which is vital to the completion of any project. Together, we aim to not only fulfil the clients wishes, but also improve each other's work to make our work as efficient as possible!</a:t>
            </a:r>
          </a:p>
        </p:txBody>
      </p:sp>
    </p:spTree>
    <p:extLst>
      <p:ext uri="{BB962C8B-B14F-4D97-AF65-F5344CB8AC3E}">
        <p14:creationId xmlns:p14="http://schemas.microsoft.com/office/powerpoint/2010/main" val="3812385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0F78-953D-42D8-BF76-D3D782BF9751}"/>
              </a:ext>
            </a:extLst>
          </p:cNvPr>
          <p:cNvSpPr>
            <a:spLocks noGrp="1"/>
          </p:cNvSpPr>
          <p:nvPr>
            <p:ph type="title"/>
          </p:nvPr>
        </p:nvSpPr>
        <p:spPr/>
        <p:txBody>
          <a:bodyPr/>
          <a:lstStyle/>
          <a:p>
            <a:pPr algn="ctr"/>
            <a:r>
              <a:rPr lang="en-GB" dirty="0"/>
              <a:t>OUR INTEREST IN THE FINAL YEAR ALLOCATION PROJECT</a:t>
            </a:r>
          </a:p>
        </p:txBody>
      </p:sp>
      <p:sp>
        <p:nvSpPr>
          <p:cNvPr id="3" name="Content Placeholder 2">
            <a:extLst>
              <a:ext uri="{FF2B5EF4-FFF2-40B4-BE49-F238E27FC236}">
                <a16:creationId xmlns:a16="http://schemas.microsoft.com/office/drawing/2014/main" id="{9A53FA87-829C-471A-AA4A-D704C0187C91}"/>
              </a:ext>
            </a:extLst>
          </p:cNvPr>
          <p:cNvSpPr>
            <a:spLocks noGrp="1"/>
          </p:cNvSpPr>
          <p:nvPr>
            <p:ph idx="1"/>
          </p:nvPr>
        </p:nvSpPr>
        <p:spPr/>
        <p:txBody>
          <a:bodyPr/>
          <a:lstStyle/>
          <a:p>
            <a:r>
              <a:rPr lang="en-GB" dirty="0"/>
              <a:t>At Team Horizon, we don’t just aim to solve the task at hand, we look beyond that.</a:t>
            </a:r>
          </a:p>
          <a:p>
            <a:r>
              <a:rPr lang="en-GB" dirty="0"/>
              <a:t>Every year, hundreds of students begin the final stage of their hard-fought degrees, so it is important that the allocation system is fair, efficient and repeatable for as many times as necessary.</a:t>
            </a:r>
          </a:p>
          <a:p>
            <a:r>
              <a:rPr lang="en-GB" dirty="0"/>
              <a:t>Without such a crucial system, project allocation could become bias, unfair or even be a failure due to human error!</a:t>
            </a:r>
          </a:p>
          <a:p>
            <a:r>
              <a:rPr lang="en-GB" dirty="0"/>
              <a:t>We at Team Horizon see this as an opportunity to improve allocation systems for not only the Final Year Project students, but perhaps even other industries throughout the world.</a:t>
            </a:r>
          </a:p>
          <a:p>
            <a:endParaRPr lang="en-GB" dirty="0"/>
          </a:p>
        </p:txBody>
      </p:sp>
    </p:spTree>
    <p:extLst>
      <p:ext uri="{BB962C8B-B14F-4D97-AF65-F5344CB8AC3E}">
        <p14:creationId xmlns:p14="http://schemas.microsoft.com/office/powerpoint/2010/main" val="381282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7CB5-A03B-45CA-8725-C7D4EA5F5F1E}"/>
              </a:ext>
            </a:extLst>
          </p:cNvPr>
          <p:cNvSpPr>
            <a:spLocks noGrp="1"/>
          </p:cNvSpPr>
          <p:nvPr>
            <p:ph type="title"/>
          </p:nvPr>
        </p:nvSpPr>
        <p:spPr/>
        <p:txBody>
          <a:bodyPr/>
          <a:lstStyle/>
          <a:p>
            <a:pPr algn="ctr"/>
            <a:br>
              <a:rPr lang="en-GB" dirty="0"/>
            </a:br>
            <a:r>
              <a:rPr lang="en-GB" dirty="0"/>
              <a:t>LITERATURE REVIEW</a:t>
            </a:r>
          </a:p>
        </p:txBody>
      </p:sp>
      <p:sp>
        <p:nvSpPr>
          <p:cNvPr id="3" name="Content Placeholder 2">
            <a:extLst>
              <a:ext uri="{FF2B5EF4-FFF2-40B4-BE49-F238E27FC236}">
                <a16:creationId xmlns:a16="http://schemas.microsoft.com/office/drawing/2014/main" id="{910561B7-0A73-49C9-9F1F-ECE034FB2718}"/>
              </a:ext>
            </a:extLst>
          </p:cNvPr>
          <p:cNvSpPr>
            <a:spLocks noGrp="1"/>
          </p:cNvSpPr>
          <p:nvPr>
            <p:ph idx="1"/>
          </p:nvPr>
        </p:nvSpPr>
        <p:spPr/>
        <p:txBody>
          <a:bodyPr vert="horz" lIns="91440" tIns="45720" rIns="91440" bIns="45720" rtlCol="0" anchor="t">
            <a:normAutofit/>
          </a:bodyPr>
          <a:lstStyle/>
          <a:p>
            <a:r>
              <a:rPr lang="en-GB" sz="1600" dirty="0"/>
              <a:t>Before the project allocation systems were implemented, students and lecturers had no autonomy over which students got certain projects, as well as the lecturers who would supervise them.</a:t>
            </a:r>
          </a:p>
          <a:p>
            <a:r>
              <a:rPr lang="en-GB" sz="1600" dirty="0"/>
              <a:t>The system was unbiased yet unfair, prioritising the high performing students and neglecting the low performing.</a:t>
            </a:r>
          </a:p>
          <a:p>
            <a:r>
              <a:rPr lang="en-GB" sz="1600" dirty="0"/>
              <a:t>Over the years, the allocation systems has gone over constant development &amp; improvement. In 2008, David Manlove and Gregg O’Malley investigated the various factors that affect a fair, unbiased allocation system by matching the preferences of both students and supervisor.</a:t>
            </a:r>
          </a:p>
          <a:p>
            <a:r>
              <a:rPr lang="en-GB" sz="1600" dirty="0"/>
              <a:t>Their research helped pave the way for the future of all allocation systems to come, setting a new standard.</a:t>
            </a:r>
          </a:p>
        </p:txBody>
      </p:sp>
    </p:spTree>
    <p:extLst>
      <p:ext uri="{BB962C8B-B14F-4D97-AF65-F5344CB8AC3E}">
        <p14:creationId xmlns:p14="http://schemas.microsoft.com/office/powerpoint/2010/main" val="84869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CE1F-A484-4A32-9668-75FF29C4138D}"/>
              </a:ext>
            </a:extLst>
          </p:cNvPr>
          <p:cNvSpPr>
            <a:spLocks noGrp="1"/>
          </p:cNvSpPr>
          <p:nvPr>
            <p:ph type="title"/>
          </p:nvPr>
        </p:nvSpPr>
        <p:spPr>
          <a:xfrm>
            <a:off x="2592925" y="624110"/>
            <a:ext cx="8911687" cy="665675"/>
          </a:xfrm>
        </p:spPr>
        <p:txBody>
          <a:bodyPr/>
          <a:lstStyle/>
          <a:p>
            <a:pPr algn="ctr"/>
            <a:r>
              <a:rPr lang="en-GB" dirty="0"/>
              <a:t>WORK PLAN</a:t>
            </a:r>
          </a:p>
        </p:txBody>
      </p:sp>
      <p:sp>
        <p:nvSpPr>
          <p:cNvPr id="3" name="Content Placeholder 2">
            <a:extLst>
              <a:ext uri="{FF2B5EF4-FFF2-40B4-BE49-F238E27FC236}">
                <a16:creationId xmlns:a16="http://schemas.microsoft.com/office/drawing/2014/main" id="{241ED9D3-22A0-43A2-9D5A-DEE411523681}"/>
              </a:ext>
            </a:extLst>
          </p:cNvPr>
          <p:cNvSpPr>
            <a:spLocks noGrp="1"/>
          </p:cNvSpPr>
          <p:nvPr>
            <p:ph idx="1"/>
          </p:nvPr>
        </p:nvSpPr>
        <p:spPr>
          <a:xfrm>
            <a:off x="2589212" y="1289785"/>
            <a:ext cx="8915400" cy="3777622"/>
          </a:xfrm>
        </p:spPr>
        <p:txBody>
          <a:bodyPr vert="horz" lIns="91440" tIns="45720" rIns="91440" bIns="45720" rtlCol="0" anchor="t">
            <a:normAutofit fontScale="77500" lnSpcReduction="20000"/>
          </a:bodyPr>
          <a:lstStyle/>
          <a:p>
            <a:pPr marL="0" indent="0">
              <a:buNone/>
            </a:pPr>
            <a:r>
              <a:rPr lang="en-GB" b="1" dirty="0"/>
              <a:t>Team</a:t>
            </a:r>
            <a:r>
              <a:rPr lang="en-GB" sz="1800" b="1" dirty="0"/>
              <a:t> </a:t>
            </a:r>
            <a:r>
              <a:rPr lang="en-GB" b="1" dirty="0"/>
              <a:t>Responsibilities </a:t>
            </a:r>
            <a:endParaRPr lang="en-GB" sz="1800" b="1" dirty="0"/>
          </a:p>
          <a:p>
            <a:pPr marL="0" indent="0">
              <a:buNone/>
            </a:pPr>
            <a:r>
              <a:rPr lang="en-GB" sz="1800" b="1" dirty="0"/>
              <a:t>Review and Planning – Adnan (cyber security) &amp; </a:t>
            </a:r>
            <a:r>
              <a:rPr lang="en-GB" b="1" dirty="0"/>
              <a:t>Mohammed</a:t>
            </a:r>
            <a:r>
              <a:rPr lang="en-GB" sz="1800" b="1" dirty="0"/>
              <a:t> (computer science)</a:t>
            </a:r>
            <a:br>
              <a:rPr lang="en-GB" sz="1800" dirty="0"/>
            </a:br>
            <a:r>
              <a:rPr lang="en-GB" sz="1800" dirty="0"/>
              <a:t>Backup: Monjolajesu</a:t>
            </a:r>
          </a:p>
          <a:p>
            <a:pPr marL="0" indent="0">
              <a:buNone/>
            </a:pPr>
            <a:r>
              <a:rPr lang="en-GB" sz="1800" b="1" dirty="0"/>
              <a:t>LESP Issues – Ismail, Abdul &amp; Afnan (computer science)</a:t>
            </a:r>
          </a:p>
          <a:p>
            <a:pPr marL="0" indent="0">
              <a:buNone/>
            </a:pPr>
            <a:r>
              <a:rPr lang="en-GB" sz="1800" dirty="0"/>
              <a:t>Backup: Adnan &amp; Hamza</a:t>
            </a:r>
          </a:p>
          <a:p>
            <a:pPr marL="0" indent="0">
              <a:buNone/>
            </a:pPr>
            <a:r>
              <a:rPr lang="en-GB" sz="1800" b="1" dirty="0"/>
              <a:t>Interview Notes – Hamza (cyber security) &amp; Monjolajesu Adeyeye (computer science)</a:t>
            </a:r>
          </a:p>
          <a:p>
            <a:pPr marL="0" indent="0">
              <a:buNone/>
            </a:pPr>
            <a:r>
              <a:rPr lang="en-GB" sz="1800" dirty="0"/>
              <a:t>Backup: Abdul &amp; Afnan</a:t>
            </a:r>
          </a:p>
          <a:p>
            <a:pPr marL="0" indent="0">
              <a:buNone/>
            </a:pPr>
            <a:r>
              <a:rPr lang="en-GB" sz="1800" b="1" dirty="0"/>
              <a:t>Meeting Minutes – </a:t>
            </a:r>
            <a:r>
              <a:rPr lang="en-GB" b="1" dirty="0"/>
              <a:t>Mohammed</a:t>
            </a:r>
            <a:r>
              <a:rPr lang="en-GB" sz="1800" b="1" dirty="0"/>
              <a:t> (computer science)</a:t>
            </a:r>
          </a:p>
          <a:p>
            <a:pPr marL="0" indent="0">
              <a:buNone/>
            </a:pPr>
            <a:r>
              <a:rPr lang="en-GB" sz="1800" dirty="0"/>
              <a:t>Backup: Ismail</a:t>
            </a:r>
          </a:p>
          <a:p>
            <a:pPr marL="0" indent="0">
              <a:buNone/>
            </a:pPr>
            <a:r>
              <a:rPr lang="en-GB" sz="1800" b="1" dirty="0"/>
              <a:t>Requirements – Abdul, Afnan &amp; Ismail (cyber security)</a:t>
            </a:r>
          </a:p>
          <a:p>
            <a:pPr marL="0" indent="0">
              <a:buNone/>
            </a:pPr>
            <a:r>
              <a:rPr lang="en-GB" sz="1800" dirty="0"/>
              <a:t>Backup: Awais</a:t>
            </a:r>
          </a:p>
          <a:p>
            <a:pPr marL="0" indent="0">
              <a:buNone/>
            </a:pPr>
            <a:r>
              <a:rPr lang="en-GB" sz="1800" b="1" dirty="0"/>
              <a:t>Prototype – Hamza (cyber security) &amp; Awais (computer science)</a:t>
            </a:r>
          </a:p>
          <a:p>
            <a:pPr marL="0" indent="0">
              <a:buNone/>
            </a:pPr>
            <a:r>
              <a:rPr lang="en-GB" sz="1800" dirty="0"/>
              <a:t>Backup: </a:t>
            </a:r>
            <a:r>
              <a:rPr lang="en-GB" dirty="0"/>
              <a:t>Mohammed</a:t>
            </a:r>
            <a:r>
              <a:rPr lang="en-GB" sz="1800" dirty="0"/>
              <a:t>, </a:t>
            </a:r>
            <a:r>
              <a:rPr lang="en-GB" sz="1800" dirty="0" err="1"/>
              <a:t>Monjolajesu</a:t>
            </a:r>
            <a:r>
              <a:rPr lang="en-GB" sz="1800" dirty="0"/>
              <a:t> &amp; Adnan</a:t>
            </a:r>
          </a:p>
          <a:p>
            <a:endParaRPr lang="en-GB" dirty="0"/>
          </a:p>
        </p:txBody>
      </p:sp>
      <p:pic>
        <p:nvPicPr>
          <p:cNvPr id="5" name="Picture 4" descr="Table&#10;&#10;Description automatically generated">
            <a:extLst>
              <a:ext uri="{FF2B5EF4-FFF2-40B4-BE49-F238E27FC236}">
                <a16:creationId xmlns:a16="http://schemas.microsoft.com/office/drawing/2014/main" id="{6F760289-AF93-4FB2-9B81-D247ABE73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5067407"/>
            <a:ext cx="7351375" cy="1666312"/>
          </a:xfrm>
          <a:prstGeom prst="rect">
            <a:avLst/>
          </a:prstGeom>
        </p:spPr>
      </p:pic>
    </p:spTree>
    <p:extLst>
      <p:ext uri="{BB962C8B-B14F-4D97-AF65-F5344CB8AC3E}">
        <p14:creationId xmlns:p14="http://schemas.microsoft.com/office/powerpoint/2010/main" val="9946490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DACD2D3AD25249A4806EF74F7A1850" ma:contentTypeVersion="4" ma:contentTypeDescription="Create a new document." ma:contentTypeScope="" ma:versionID="ae4cea0d0f3b020a1333e7f05b4c531a">
  <xsd:schema xmlns:xsd="http://www.w3.org/2001/XMLSchema" xmlns:xs="http://www.w3.org/2001/XMLSchema" xmlns:p="http://schemas.microsoft.com/office/2006/metadata/properties" xmlns:ns2="a6bd0061-3e78-4f76-a505-e7ffe79c7389" targetNamespace="http://schemas.microsoft.com/office/2006/metadata/properties" ma:root="true" ma:fieldsID="6cb0274847bf562b3c8c71a786510b22" ns2:_="">
    <xsd:import namespace="a6bd0061-3e78-4f76-a505-e7ffe79c73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bd0061-3e78-4f76-a505-e7ffe79c73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2D4FB7-E709-41E1-A468-F156F2A7DE99}"/>
</file>

<file path=customXml/itemProps2.xml><?xml version="1.0" encoding="utf-8"?>
<ds:datastoreItem xmlns:ds="http://schemas.openxmlformats.org/officeDocument/2006/customXml" ds:itemID="{A86DAA92-EC5D-4E7B-AF8B-6F31509D83BF}"/>
</file>

<file path=customXml/itemProps3.xml><?xml version="1.0" encoding="utf-8"?>
<ds:datastoreItem xmlns:ds="http://schemas.openxmlformats.org/officeDocument/2006/customXml" ds:itemID="{9C701C0C-D59D-47CA-BBD1-FE28595BEC10}"/>
</file>

<file path=docProps/app.xml><?xml version="1.0" encoding="utf-8"?>
<Properties xmlns="http://schemas.openxmlformats.org/officeDocument/2006/extended-properties" xmlns:vt="http://schemas.openxmlformats.org/officeDocument/2006/docPropsVTypes">
  <Template>Wisp</Template>
  <TotalTime>67</TotalTime>
  <Words>533</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TEAM 6 PROJECT PROPOSAL</vt:lpstr>
      <vt:lpstr> MEET THE TEAM!</vt:lpstr>
      <vt:lpstr>OUR INTEREST IN THE FINAL YEAR ALLOCATION PROJECT</vt:lpstr>
      <vt:lpstr> LITERATURE REVIEW</vt:lpstr>
      <vt:lpstr>WORK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6 PROJECT PROPOSAL</dc:title>
  <dc:creator>Adnan Haroon</dc:creator>
  <cp:lastModifiedBy>mohammed ghafori</cp:lastModifiedBy>
  <cp:revision>72</cp:revision>
  <dcterms:created xsi:type="dcterms:W3CDTF">2022-03-05T14:16:48Z</dcterms:created>
  <dcterms:modified xsi:type="dcterms:W3CDTF">2022-03-07T15:06:39Z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0x01010019DACD2D3AD25249A4806EF74F7A1850</vt:lpwstr>
  </property>
</Properties>
</file>