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5"/>
  </p:sldMasterIdLst>
  <p:notesMasterIdLst>
    <p:notesMasterId r:id="rId13"/>
  </p:notesMasterIdLst>
  <p:handoutMasterIdLst>
    <p:handoutMasterId r:id="rId14"/>
  </p:handoutMasterIdLst>
  <p:sldIdLst>
    <p:sldId id="263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000"/>
    <a:srgbClr val="020000"/>
    <a:srgbClr val="010000"/>
    <a:srgbClr val="CEFFDF"/>
    <a:srgbClr val="FFFFFF"/>
    <a:srgbClr val="0000FF"/>
    <a:srgbClr val="0000FE"/>
    <a:srgbClr val="52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1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0CBB1AE-B262-4787-8C52-A05D0CE604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3FD16A-3B73-4A4E-801F-F604E6F8DC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DD0C3-4885-4BAA-9AA1-C9918694A4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4A009-C602-41F4-8272-F25F5B05B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22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51F8B-E38A-4262-93D6-EEE8CE2CF8C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2985F-36CD-4D87-8C89-674A558E8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91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2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3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5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26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57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9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20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52" algn="l" defTabSz="9142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Relationship Id="rId9" Type="http://schemas.openxmlformats.org/officeDocument/2006/relationships/image" Target="../media/image11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3.svg"/><Relationship Id="rId4" Type="http://schemas.openxmlformats.org/officeDocument/2006/relationships/image" Target="../media/image8.png"/><Relationship Id="rId9" Type="http://schemas.openxmlformats.org/officeDocument/2006/relationships/image" Target="../media/image11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8.png"/><Relationship Id="rId10" Type="http://schemas.openxmlformats.org/officeDocument/2006/relationships/image" Target="../media/image11.svg"/><Relationship Id="rId4" Type="http://schemas.openxmlformats.org/officeDocument/2006/relationships/image" Target="../media/image6.svg"/><Relationship Id="rId9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3.svg"/><Relationship Id="rId4" Type="http://schemas.openxmlformats.org/officeDocument/2006/relationships/image" Target="../media/image8.png"/><Relationship Id="rId9" Type="http://schemas.openxmlformats.org/officeDocument/2006/relationships/image" Target="../media/image11.sv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3.svg"/><Relationship Id="rId4" Type="http://schemas.openxmlformats.org/officeDocument/2006/relationships/image" Target="../media/image8.png"/><Relationship Id="rId9" Type="http://schemas.openxmlformats.org/officeDocument/2006/relationships/image" Target="../media/image11.sv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1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7.sv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side halv UiO Bild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E962FF3-951D-4441-9C7D-501471E5888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09880" y="0"/>
            <a:ext cx="598212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0" tIns="0" rIns="0" bIns="0"/>
          <a:lstStyle/>
          <a:p>
            <a:r>
              <a:rPr lang="nb-NO" smtClean="0"/>
              <a:t>Klikk ikonet for å legge til et bilde</a:t>
            </a:r>
            <a:endParaRPr lang="en-US"/>
          </a:p>
        </p:txBody>
      </p:sp>
      <p:sp>
        <p:nvSpPr>
          <p:cNvPr id="13" name="Rectangle 12" descr="Bakgrunn">
            <a:extLst>
              <a:ext uri="{FF2B5EF4-FFF2-40B4-BE49-F238E27FC236}">
                <a16:creationId xmlns:a16="http://schemas.microsoft.com/office/drawing/2014/main" id="{CDC2DD76-E94A-435B-BDB4-D10EA8D453D9}"/>
              </a:ext>
            </a:extLst>
          </p:cNvPr>
          <p:cNvSpPr/>
          <p:nvPr userDrawn="1"/>
        </p:nvSpPr>
        <p:spPr>
          <a:xfrm>
            <a:off x="0" y="0"/>
            <a:ext cx="62098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"/>
          </a:p>
        </p:txBody>
      </p:sp>
      <p:sp>
        <p:nvSpPr>
          <p:cNvPr id="25" name="Text Placeholder 6" descr="Logo Universitetet i oslo">
            <a:extLst>
              <a:ext uri="{FF2B5EF4-FFF2-40B4-BE49-F238E27FC236}">
                <a16:creationId xmlns:a16="http://schemas.microsoft.com/office/drawing/2014/main" id="{7AED3548-5867-47BB-8575-A83E0A9CE3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6112" y="381854"/>
            <a:ext cx="5619582" cy="1116919"/>
          </a:xfr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C827CE2-8409-4B09-A9E5-74716A2BA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038" y="2235878"/>
            <a:ext cx="5716962" cy="1796624"/>
          </a:xfrm>
        </p:spPr>
        <p:txBody>
          <a:bodyPr/>
          <a:lstStyle>
            <a:lvl1pPr>
              <a:lnSpc>
                <a:spcPct val="100000"/>
              </a:lnSpc>
              <a:defRPr sz="450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73782A73-0164-4D2C-BAD5-DF53C4F800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3800" y="5199013"/>
            <a:ext cx="5716962" cy="258079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75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noProof="0" dirty="0"/>
              <a:t>Navn Etternavn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0C9865C8-230B-42BE-8B05-ECBF9A085E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3800" y="5456305"/>
            <a:ext cx="5716962" cy="226283"/>
          </a:xfrm>
        </p:spPr>
        <p:txBody>
          <a:bodyPr/>
          <a:lstStyle>
            <a:lvl1pPr marL="0" indent="0">
              <a:buNone/>
              <a:defRPr sz="1750"/>
            </a:lvl1pPr>
          </a:lstStyle>
          <a:p>
            <a:pPr lvl="0"/>
            <a:r>
              <a:rPr lang="nb-NO" dirty="0"/>
              <a:t>Tittel</a:t>
            </a:r>
            <a:endParaRPr lang="en-US" dirty="0"/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6371C43A-1652-4674-9385-53CBD32109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3800" y="5723036"/>
            <a:ext cx="5716962" cy="226283"/>
          </a:xfrm>
        </p:spPr>
        <p:txBody>
          <a:bodyPr/>
          <a:lstStyle>
            <a:lvl1pPr marL="0" indent="0">
              <a:buNone/>
              <a:defRPr sz="1750"/>
            </a:lvl1pPr>
          </a:lstStyle>
          <a:p>
            <a:pPr lvl="0"/>
            <a:r>
              <a:rPr lang="nb-NO" dirty="0"/>
              <a:t>Universitet</a:t>
            </a:r>
            <a:endParaRPr lang="en-US" dirty="0"/>
          </a:p>
        </p:txBody>
      </p: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A1654625-2F9D-43A8-9B19-A1501B2C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9038" y="6216634"/>
            <a:ext cx="5716962" cy="365125"/>
          </a:xfrm>
        </p:spPr>
        <p:txBody>
          <a:bodyPr lIns="0" tIns="0" rIns="0" bIns="0"/>
          <a:lstStyle>
            <a:lvl1pPr>
              <a:defRPr sz="1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Text Placeholder 4" descr="UiO segl">
            <a:extLst>
              <a:ext uri="{FF2B5EF4-FFF2-40B4-BE49-F238E27FC236}">
                <a16:creationId xmlns:a16="http://schemas.microsoft.com/office/drawing/2014/main" id="{D397E638-588F-47C4-8318-DB30D79BC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85613" y="5457092"/>
            <a:ext cx="1025436" cy="1025421"/>
          </a:xfr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buNone/>
              <a:defRPr sz="100"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14" name="addin_colorbox" hidden="1">
            <a:extLst>
              <a:ext uri="{FF2B5EF4-FFF2-40B4-BE49-F238E27FC236}">
                <a16:creationId xmlns:a16="http://schemas.microsoft.com/office/drawing/2014/main" id="{B34046E2-E0A0-4315-9411-04EBA19D54DA}"/>
              </a:ext>
            </a:extLst>
          </p:cNvPr>
          <p:cNvSpPr/>
          <p:nvPr userDrawn="1"/>
        </p:nvSpPr>
        <p:spPr>
          <a:xfrm>
            <a:off x="486187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addin_colorbox</a:t>
            </a:r>
            <a:endParaRPr lang="nb-NO" dirty="0"/>
          </a:p>
        </p:txBody>
      </p:sp>
      <p:sp>
        <p:nvSpPr>
          <p:cNvPr id="16" name="addin_title" hidden="1">
            <a:extLst>
              <a:ext uri="{FF2B5EF4-FFF2-40B4-BE49-F238E27FC236}">
                <a16:creationId xmlns:a16="http://schemas.microsoft.com/office/drawing/2014/main" id="{EB9E8B29-78FF-422D-B648-7D4F0D403082}"/>
              </a:ext>
            </a:extLst>
          </p:cNvPr>
          <p:cNvSpPr/>
          <p:nvPr userDrawn="1"/>
        </p:nvSpPr>
        <p:spPr>
          <a:xfrm>
            <a:off x="972374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addin_title</a:t>
            </a:r>
            <a:endParaRPr lang="nb-NO" dirty="0"/>
          </a:p>
        </p:txBody>
      </p:sp>
      <p:sp>
        <p:nvSpPr>
          <p:cNvPr id="17" name="addin_text" hidden="1">
            <a:extLst>
              <a:ext uri="{FF2B5EF4-FFF2-40B4-BE49-F238E27FC236}">
                <a16:creationId xmlns:a16="http://schemas.microsoft.com/office/drawing/2014/main" id="{918F58FB-9B03-413E-989C-AE087C74A791}"/>
              </a:ext>
            </a:extLst>
          </p:cNvPr>
          <p:cNvSpPr/>
          <p:nvPr userDrawn="1"/>
        </p:nvSpPr>
        <p:spPr>
          <a:xfrm>
            <a:off x="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addin_text</a:t>
            </a:r>
            <a:endParaRPr lang="nb-NO" dirty="0"/>
          </a:p>
        </p:txBody>
      </p:sp>
      <p:sp>
        <p:nvSpPr>
          <p:cNvPr id="18" name="addin_image" hidden="1">
            <a:extLst>
              <a:ext uri="{FF2B5EF4-FFF2-40B4-BE49-F238E27FC236}">
                <a16:creationId xmlns:a16="http://schemas.microsoft.com/office/drawing/2014/main" id="{916BC30A-E2A3-4BB3-8175-D14FBA97BB4A}"/>
              </a:ext>
            </a:extLst>
          </p:cNvPr>
          <p:cNvSpPr/>
          <p:nvPr userDrawn="1"/>
        </p:nvSpPr>
        <p:spPr>
          <a:xfrm>
            <a:off x="2505076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addin_image</a:t>
            </a:r>
            <a:endParaRPr lang="nb-NO" dirty="0"/>
          </a:p>
        </p:txBody>
      </p:sp>
      <p:sp>
        <p:nvSpPr>
          <p:cNvPr id="19" name="addin_grouplist" hidden="1">
            <a:extLst>
              <a:ext uri="{FF2B5EF4-FFF2-40B4-BE49-F238E27FC236}">
                <a16:creationId xmlns:a16="http://schemas.microsoft.com/office/drawing/2014/main" id="{189797EA-4203-48ED-9B9C-9481B1311A52}"/>
              </a:ext>
            </a:extLst>
          </p:cNvPr>
          <p:cNvSpPr/>
          <p:nvPr userDrawn="1"/>
        </p:nvSpPr>
        <p:spPr>
          <a:xfrm>
            <a:off x="4973338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SkiftBakgrunnGroup</a:t>
            </a:r>
            <a:endParaRPr lang="nb-NO" dirty="0"/>
          </a:p>
        </p:txBody>
      </p:sp>
      <p:sp>
        <p:nvSpPr>
          <p:cNvPr id="20" name="addin_logo" hidden="1">
            <a:extLst>
              <a:ext uri="{FF2B5EF4-FFF2-40B4-BE49-F238E27FC236}">
                <a16:creationId xmlns:a16="http://schemas.microsoft.com/office/drawing/2014/main" id="{D3C84601-A4D0-4B48-876F-9DC17367A2A1}"/>
              </a:ext>
            </a:extLst>
          </p:cNvPr>
          <p:cNvSpPr/>
          <p:nvPr userDrawn="1"/>
        </p:nvSpPr>
        <p:spPr>
          <a:xfrm>
            <a:off x="744160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addin_logo</a:t>
            </a:r>
            <a:endParaRPr lang="nb-NO" dirty="0"/>
          </a:p>
        </p:txBody>
      </p:sp>
      <p:pic>
        <p:nvPicPr>
          <p:cNvPr id="22" name="logo_hvit" descr="UiO Segl" hidden="1">
            <a:extLst>
              <a:ext uri="{FF2B5EF4-FFF2-40B4-BE49-F238E27FC236}">
                <a16:creationId xmlns:a16="http://schemas.microsoft.com/office/drawing/2014/main" id="{9312E79A-63CD-41D4-8EA6-B9BD7EBEEAD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85613" y="5457092"/>
            <a:ext cx="1025436" cy="1025436"/>
          </a:xfrm>
          <a:prstGeom prst="rect">
            <a:avLst/>
          </a:prstGeom>
        </p:spPr>
      </p:pic>
      <p:pic>
        <p:nvPicPr>
          <p:cNvPr id="23" name="logo_sort" descr="UiO Segl" hidden="1">
            <a:extLst>
              <a:ext uri="{FF2B5EF4-FFF2-40B4-BE49-F238E27FC236}">
                <a16:creationId xmlns:a16="http://schemas.microsoft.com/office/drawing/2014/main" id="{CCD2A0AF-6987-472B-AB0A-FE4E51B298B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85614" y="5457093"/>
            <a:ext cx="1025421" cy="1025421"/>
          </a:xfrm>
          <a:prstGeom prst="rect">
            <a:avLst/>
          </a:prstGeom>
        </p:spPr>
      </p:pic>
      <p:sp>
        <p:nvSpPr>
          <p:cNvPr id="24" name="addin_colorlist" hidden="1">
            <a:extLst>
              <a:ext uri="{FF2B5EF4-FFF2-40B4-BE49-F238E27FC236}">
                <a16:creationId xmlns:a16="http://schemas.microsoft.com/office/drawing/2014/main" id="{FD548E61-D022-4178-8722-46839AB856D2}"/>
              </a:ext>
            </a:extLst>
          </p:cNvPr>
          <p:cNvSpPr/>
          <p:nvPr userDrawn="1"/>
        </p:nvSpPr>
        <p:spPr>
          <a:xfrm>
            <a:off x="152400" y="-1314178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kapforHvit</a:t>
            </a:r>
            <a:r>
              <a:rPr lang="nb-NO" dirty="0"/>
              <a:t>, halv1, halv2, halv3, halv4, halv5, halv6, halv7, halv8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33ACA-8377-46D1-9D90-73F9F4A0D0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9038" y="4237773"/>
            <a:ext cx="5716962" cy="7572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en-US" dirty="0" err="1"/>
              <a:t>Underoverskrift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6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institutt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 descr="Bakgrunn">
            <a:extLst>
              <a:ext uri="{FF2B5EF4-FFF2-40B4-BE49-F238E27FC236}">
                <a16:creationId xmlns:a16="http://schemas.microsoft.com/office/drawing/2014/main" id="{4E3EE5B4-2D44-45E3-B636-1734E02BA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14641" y="0"/>
            <a:ext cx="5973955" cy="685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200">
                <a:solidFill>
                  <a:srgbClr val="010000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Content Placeholder 17">
            <a:extLst>
              <a:ext uri="{FF2B5EF4-FFF2-40B4-BE49-F238E27FC236}">
                <a16:creationId xmlns:a16="http://schemas.microsoft.com/office/drawing/2014/main" id="{F839063B-4438-46C0-A11A-618196F7669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09880" y="0"/>
            <a:ext cx="5982120" cy="6858000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542A6449-D96E-414F-A604-C4E12FC569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2847" y="341458"/>
            <a:ext cx="5071557" cy="207999"/>
          </a:xfrm>
          <a:solidFill>
            <a:srgbClr val="0000FE">
              <a:alpha val="0"/>
            </a:srgbClr>
          </a:solidFill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 err="1">
                <a:latin typeface="Arial, sans-serif"/>
              </a:rPr>
              <a:t>Velg</a:t>
            </a:r>
            <a:r>
              <a:rPr lang="en-US" dirty="0">
                <a:latin typeface="Arial, sans-serif"/>
              </a:rPr>
              <a:t> </a:t>
            </a:r>
            <a:r>
              <a:rPr lang="en-US" dirty="0" err="1">
                <a:latin typeface="Arial, sans-serif"/>
              </a:rPr>
              <a:t>fakultet</a:t>
            </a:r>
            <a:r>
              <a:rPr lang="en-US" dirty="0">
                <a:latin typeface="Arial, sans-serif"/>
              </a:rPr>
              <a:t> </a:t>
            </a:r>
            <a:r>
              <a:rPr lang="en-US" dirty="0" err="1">
                <a:latin typeface="Arial, sans-serif"/>
              </a:rPr>
              <a:t>fra</a:t>
            </a:r>
            <a:r>
              <a:rPr lang="en-US" dirty="0">
                <a:latin typeface="Arial, sans-serif"/>
              </a:rPr>
              <a:t> </a:t>
            </a:r>
            <a:r>
              <a:rPr lang="en-US" dirty="0" err="1">
                <a:latin typeface="Arial, sans-serif"/>
              </a:rPr>
              <a:t>nedtrekksmenyen</a:t>
            </a:r>
            <a:endParaRPr lang="nb-NO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20FF9-F861-400C-878F-01B66486016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9038" y="653143"/>
            <a:ext cx="5075367" cy="1973624"/>
          </a:xfrm>
        </p:spPr>
        <p:txBody>
          <a:bodyPr/>
          <a:lstStyle>
            <a:lvl1pPr marL="0" indent="0">
              <a:buNone/>
              <a:defRPr lang="en-US" sz="450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b-NO" sz="450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Navn på institutt</a:t>
            </a:r>
            <a:endParaRPr lang="en-US" dirty="0"/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D729F8AC-6A5E-427F-BADE-EA072C6164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9038" y="4112581"/>
            <a:ext cx="5080128" cy="226283"/>
          </a:xfrm>
        </p:spPr>
        <p:txBody>
          <a:bodyPr/>
          <a:lstStyle>
            <a:lvl1pPr marL="0" indent="0">
              <a:buNone/>
              <a:defRPr sz="1750"/>
            </a:lvl1pPr>
          </a:lstStyle>
          <a:p>
            <a:pPr lvl="0"/>
            <a:r>
              <a:rPr lang="nb-NO" dirty="0"/>
              <a:t>Navn Etternavn</a:t>
            </a:r>
            <a:endParaRPr lang="en-US" dirty="0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548DDD7D-1EE4-480A-9DFC-6999E44EAA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3800" y="4379312"/>
            <a:ext cx="5075366" cy="226283"/>
          </a:xfrm>
        </p:spPr>
        <p:txBody>
          <a:bodyPr/>
          <a:lstStyle>
            <a:lvl1pPr marL="0" indent="0">
              <a:buNone/>
              <a:defRPr sz="1750"/>
            </a:lvl1pPr>
          </a:lstStyle>
          <a:p>
            <a:pPr lvl="0"/>
            <a:r>
              <a:rPr lang="nb-NO" dirty="0"/>
              <a:t>Tittel</a:t>
            </a:r>
            <a:endParaRPr lang="en-US" dirty="0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94EC4BF0-912D-4C74-897D-7058B1C43F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3800" y="4646043"/>
            <a:ext cx="5075367" cy="226283"/>
          </a:xfrm>
        </p:spPr>
        <p:txBody>
          <a:bodyPr/>
          <a:lstStyle>
            <a:lvl1pPr marL="0" indent="0">
              <a:buNone/>
              <a:defRPr sz="1750"/>
            </a:lvl1pPr>
          </a:lstStyle>
          <a:p>
            <a:pPr lvl="0"/>
            <a:r>
              <a:rPr lang="nb-NO" dirty="0"/>
              <a:t>Universitet</a:t>
            </a:r>
            <a:endParaRPr lang="en-US" dirty="0"/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4387C63E-1139-41C5-A5DA-C793443018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9038" y="5135118"/>
            <a:ext cx="5075367" cy="365125"/>
          </a:xfrm>
        </p:spPr>
        <p:txBody>
          <a:bodyPr lIns="0" tIns="0" rIns="0" bIns="0"/>
          <a:lstStyle>
            <a:lvl1pPr>
              <a:defRPr sz="1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0" name="Graphic 29" descr="UiO segl">
            <a:extLst>
              <a:ext uri="{FF2B5EF4-FFF2-40B4-BE49-F238E27FC236}">
                <a16:creationId xmlns:a16="http://schemas.microsoft.com/office/drawing/2014/main" id="{6E45B275-2917-4791-9D93-B119E57F1E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038" y="5945262"/>
            <a:ext cx="2078732" cy="538688"/>
          </a:xfrm>
          <a:prstGeom prst="rect">
            <a:avLst/>
          </a:prstGeom>
        </p:spPr>
      </p:pic>
      <p:sp>
        <p:nvSpPr>
          <p:cNvPr id="10" name="addin_colorlist" hidden="1">
            <a:extLst>
              <a:ext uri="{FF2B5EF4-FFF2-40B4-BE49-F238E27FC236}">
                <a16:creationId xmlns:a16="http://schemas.microsoft.com/office/drawing/2014/main" id="{31A16B11-9453-4838-96C7-0B2173D11399}"/>
              </a:ext>
            </a:extLst>
          </p:cNvPr>
          <p:cNvSpPr/>
          <p:nvPr userDrawn="1"/>
        </p:nvSpPr>
        <p:spPr>
          <a:xfrm>
            <a:off x="0" y="-1466578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kapforHvit</a:t>
            </a:r>
            <a:r>
              <a:rPr lang="nb-NO" dirty="0"/>
              <a:t>, halv1, halv2, halv3, halv4, halv5, halv6, halv7, halv8</a:t>
            </a:r>
          </a:p>
        </p:txBody>
      </p:sp>
      <p:sp>
        <p:nvSpPr>
          <p:cNvPr id="11" name="addin_colorbox" hidden="1">
            <a:extLst>
              <a:ext uri="{FF2B5EF4-FFF2-40B4-BE49-F238E27FC236}">
                <a16:creationId xmlns:a16="http://schemas.microsoft.com/office/drawing/2014/main" id="{D1415340-24A4-4DEA-BEFB-EEC4384292C0}"/>
              </a:ext>
            </a:extLst>
          </p:cNvPr>
          <p:cNvSpPr/>
          <p:nvPr userDrawn="1"/>
        </p:nvSpPr>
        <p:spPr>
          <a:xfrm>
            <a:off x="486187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addin_colorbox</a:t>
            </a:r>
            <a:endParaRPr lang="nb-NO" dirty="0"/>
          </a:p>
        </p:txBody>
      </p:sp>
      <p:sp>
        <p:nvSpPr>
          <p:cNvPr id="12" name="addin_title" hidden="1">
            <a:extLst>
              <a:ext uri="{FF2B5EF4-FFF2-40B4-BE49-F238E27FC236}">
                <a16:creationId xmlns:a16="http://schemas.microsoft.com/office/drawing/2014/main" id="{9F75B8A5-5BF9-4EC4-8BB6-C6D3F7E34839}"/>
              </a:ext>
            </a:extLst>
          </p:cNvPr>
          <p:cNvSpPr/>
          <p:nvPr userDrawn="1"/>
        </p:nvSpPr>
        <p:spPr>
          <a:xfrm>
            <a:off x="972374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addin_title</a:t>
            </a:r>
            <a:endParaRPr lang="nb-NO" dirty="0"/>
          </a:p>
        </p:txBody>
      </p:sp>
      <p:sp>
        <p:nvSpPr>
          <p:cNvPr id="19" name="addin_text" hidden="1">
            <a:extLst>
              <a:ext uri="{FF2B5EF4-FFF2-40B4-BE49-F238E27FC236}">
                <a16:creationId xmlns:a16="http://schemas.microsoft.com/office/drawing/2014/main" id="{4E3B39B7-9751-440D-A9AB-82782D8FC8DF}"/>
              </a:ext>
            </a:extLst>
          </p:cNvPr>
          <p:cNvSpPr/>
          <p:nvPr userDrawn="1"/>
        </p:nvSpPr>
        <p:spPr>
          <a:xfrm>
            <a:off x="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addin_text</a:t>
            </a:r>
            <a:endParaRPr lang="nb-NO" dirty="0"/>
          </a:p>
        </p:txBody>
      </p:sp>
      <p:sp>
        <p:nvSpPr>
          <p:cNvPr id="20" name="addin_image" hidden="1">
            <a:extLst>
              <a:ext uri="{FF2B5EF4-FFF2-40B4-BE49-F238E27FC236}">
                <a16:creationId xmlns:a16="http://schemas.microsoft.com/office/drawing/2014/main" id="{9F11CD0A-A270-4DB2-9FCA-BA55A2B1F0DE}"/>
              </a:ext>
            </a:extLst>
          </p:cNvPr>
          <p:cNvSpPr/>
          <p:nvPr userDrawn="1"/>
        </p:nvSpPr>
        <p:spPr>
          <a:xfrm>
            <a:off x="2505076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addin_image</a:t>
            </a:r>
            <a:endParaRPr lang="nb-NO" dirty="0"/>
          </a:p>
        </p:txBody>
      </p:sp>
      <p:sp>
        <p:nvSpPr>
          <p:cNvPr id="21" name="addin_grouplist" hidden="1">
            <a:extLst>
              <a:ext uri="{FF2B5EF4-FFF2-40B4-BE49-F238E27FC236}">
                <a16:creationId xmlns:a16="http://schemas.microsoft.com/office/drawing/2014/main" id="{DB6D9EA2-99A8-4372-A598-0B5D60587726}"/>
              </a:ext>
            </a:extLst>
          </p:cNvPr>
          <p:cNvSpPr/>
          <p:nvPr userDrawn="1"/>
        </p:nvSpPr>
        <p:spPr>
          <a:xfrm>
            <a:off x="4973338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SkiftBakgrunnGroup</a:t>
            </a:r>
            <a:endParaRPr lang="nb-NO" dirty="0"/>
          </a:p>
        </p:txBody>
      </p:sp>
      <p:sp>
        <p:nvSpPr>
          <p:cNvPr id="22" name="addin_logo" hidden="1">
            <a:extLst>
              <a:ext uri="{FF2B5EF4-FFF2-40B4-BE49-F238E27FC236}">
                <a16:creationId xmlns:a16="http://schemas.microsoft.com/office/drawing/2014/main" id="{A4926120-738A-4FCE-960F-FA718D9B088F}"/>
              </a:ext>
            </a:extLst>
          </p:cNvPr>
          <p:cNvSpPr/>
          <p:nvPr userDrawn="1"/>
        </p:nvSpPr>
        <p:spPr>
          <a:xfrm>
            <a:off x="744160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addin_logo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6777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institutt bilde og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 descr="Bakgrunn">
            <a:extLst>
              <a:ext uri="{FF2B5EF4-FFF2-40B4-BE49-F238E27FC236}">
                <a16:creationId xmlns:a16="http://schemas.microsoft.com/office/drawing/2014/main" id="{4E3EE5B4-2D44-45E3-B636-1734E02BA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14641" y="0"/>
            <a:ext cx="5973955" cy="685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200">
                <a:solidFill>
                  <a:srgbClr val="010000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B080593B-46D5-4272-829F-0AB9BB0A72E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09880" y="0"/>
            <a:ext cx="5982120" cy="6858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b-NO" smtClean="0"/>
              <a:t>Klikk ikonet for å legge til et bilde</a:t>
            </a:r>
            <a:endParaRPr lang="en-US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AA9DF7D4-90D1-427E-86F5-96B8E6DDF5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2847" y="341458"/>
            <a:ext cx="5071557" cy="207999"/>
          </a:xfrm>
          <a:solidFill>
            <a:srgbClr val="0000FE">
              <a:alpha val="0"/>
            </a:srgbClr>
          </a:solidFill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 err="1">
                <a:latin typeface="Arial, sans-serif"/>
              </a:rPr>
              <a:t>Velg</a:t>
            </a:r>
            <a:r>
              <a:rPr lang="en-US" dirty="0">
                <a:latin typeface="Arial, sans-serif"/>
              </a:rPr>
              <a:t> </a:t>
            </a:r>
            <a:r>
              <a:rPr lang="en-US" dirty="0" err="1">
                <a:latin typeface="Arial, sans-serif"/>
              </a:rPr>
              <a:t>fakultet</a:t>
            </a:r>
            <a:r>
              <a:rPr lang="en-US" dirty="0">
                <a:latin typeface="Arial, sans-serif"/>
              </a:rPr>
              <a:t> </a:t>
            </a:r>
            <a:r>
              <a:rPr lang="en-US" dirty="0" err="1">
                <a:latin typeface="Arial, sans-serif"/>
              </a:rPr>
              <a:t>fra</a:t>
            </a:r>
            <a:r>
              <a:rPr lang="en-US" dirty="0">
                <a:latin typeface="Arial, sans-serif"/>
              </a:rPr>
              <a:t> </a:t>
            </a:r>
            <a:r>
              <a:rPr lang="en-US" dirty="0" err="1">
                <a:latin typeface="Arial, sans-serif"/>
              </a:rPr>
              <a:t>nedtrekksmenyen</a:t>
            </a:r>
            <a:endParaRPr lang="nb-NO" noProof="0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05359BE4-B9E6-44C9-994B-4B43BA31858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9038" y="653143"/>
            <a:ext cx="5075367" cy="1204686"/>
          </a:xfrm>
        </p:spPr>
        <p:txBody>
          <a:bodyPr/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b-NO" dirty="0"/>
              <a:t>Navn på institutt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8A0E4F-1BA9-45F5-9553-E579F5F1C2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9039" y="2302849"/>
            <a:ext cx="5080128" cy="1702414"/>
          </a:xfrm>
        </p:spPr>
        <p:txBody>
          <a:bodyPr/>
          <a:lstStyle>
            <a:lvl1pPr marL="0" indent="0">
              <a:buNone/>
              <a:defRPr sz="4500"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88EA911F-B545-4F74-AF42-9EC2B355D8F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9038" y="4112581"/>
            <a:ext cx="5080128" cy="226283"/>
          </a:xfrm>
        </p:spPr>
        <p:txBody>
          <a:bodyPr/>
          <a:lstStyle>
            <a:lvl1pPr marL="0" indent="0">
              <a:buNone/>
              <a:defRPr sz="1750"/>
            </a:lvl1pPr>
          </a:lstStyle>
          <a:p>
            <a:pPr lvl="0"/>
            <a:r>
              <a:rPr lang="nb-NO" dirty="0"/>
              <a:t>Navn Etternavn</a:t>
            </a:r>
            <a:endParaRPr lang="en-US" dirty="0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4E55111D-AB70-4D2B-9C10-0B91F296CDF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3800" y="4379312"/>
            <a:ext cx="5075366" cy="226283"/>
          </a:xfrm>
        </p:spPr>
        <p:txBody>
          <a:bodyPr/>
          <a:lstStyle>
            <a:lvl1pPr marL="0" indent="0">
              <a:buNone/>
              <a:defRPr sz="1750"/>
            </a:lvl1pPr>
          </a:lstStyle>
          <a:p>
            <a:pPr lvl="0"/>
            <a:r>
              <a:rPr lang="nb-NO" dirty="0"/>
              <a:t>Tittel</a:t>
            </a:r>
            <a:endParaRPr lang="en-US" dirty="0"/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1DB45DBF-1D97-4017-83BE-AD48141222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3800" y="4646043"/>
            <a:ext cx="5075367" cy="226283"/>
          </a:xfrm>
        </p:spPr>
        <p:txBody>
          <a:bodyPr/>
          <a:lstStyle>
            <a:lvl1pPr marL="0" indent="0">
              <a:buNone/>
              <a:defRPr sz="1750"/>
            </a:lvl1pPr>
          </a:lstStyle>
          <a:p>
            <a:pPr lvl="0"/>
            <a:r>
              <a:rPr lang="nb-NO" dirty="0"/>
              <a:t>Universitet</a:t>
            </a:r>
            <a:endParaRPr lang="en-US" dirty="0"/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88916788-1A25-4BF7-B2F3-11CED5D7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9038" y="5135118"/>
            <a:ext cx="5075367" cy="365125"/>
          </a:xfrm>
        </p:spPr>
        <p:txBody>
          <a:bodyPr lIns="0" tIns="0" rIns="0" bIns="0"/>
          <a:lstStyle>
            <a:lvl1pPr>
              <a:defRPr sz="1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1" name="Graphic 30" descr="UiO segl">
            <a:extLst>
              <a:ext uri="{FF2B5EF4-FFF2-40B4-BE49-F238E27FC236}">
                <a16:creationId xmlns:a16="http://schemas.microsoft.com/office/drawing/2014/main" id="{27D749C7-8972-4648-8357-FE945BD112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038" y="5945262"/>
            <a:ext cx="2078732" cy="538688"/>
          </a:xfrm>
          <a:prstGeom prst="rect">
            <a:avLst/>
          </a:prstGeom>
        </p:spPr>
      </p:pic>
      <p:sp>
        <p:nvSpPr>
          <p:cNvPr id="10" name="addin_colorlist" hidden="1">
            <a:extLst>
              <a:ext uri="{FF2B5EF4-FFF2-40B4-BE49-F238E27FC236}">
                <a16:creationId xmlns:a16="http://schemas.microsoft.com/office/drawing/2014/main" id="{31A16B11-9453-4838-96C7-0B2173D11399}"/>
              </a:ext>
            </a:extLst>
          </p:cNvPr>
          <p:cNvSpPr/>
          <p:nvPr userDrawn="1"/>
        </p:nvSpPr>
        <p:spPr>
          <a:xfrm>
            <a:off x="0" y="-1504678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kapforHvit</a:t>
            </a:r>
            <a:r>
              <a:rPr lang="nb-NO" dirty="0"/>
              <a:t>, halv1, halv2, halv3, halv4, halv5, halv6, halv7, halv8</a:t>
            </a:r>
          </a:p>
        </p:txBody>
      </p:sp>
      <p:sp>
        <p:nvSpPr>
          <p:cNvPr id="11" name="addin_colorbox" hidden="1">
            <a:extLst>
              <a:ext uri="{FF2B5EF4-FFF2-40B4-BE49-F238E27FC236}">
                <a16:creationId xmlns:a16="http://schemas.microsoft.com/office/drawing/2014/main" id="{D1415340-24A4-4DEA-BEFB-EEC4384292C0}"/>
              </a:ext>
            </a:extLst>
          </p:cNvPr>
          <p:cNvSpPr/>
          <p:nvPr userDrawn="1"/>
        </p:nvSpPr>
        <p:spPr>
          <a:xfrm>
            <a:off x="486187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addin_colorbox</a:t>
            </a:r>
            <a:endParaRPr lang="nb-NO" dirty="0"/>
          </a:p>
        </p:txBody>
      </p:sp>
      <p:sp>
        <p:nvSpPr>
          <p:cNvPr id="12" name="addin_title" hidden="1">
            <a:extLst>
              <a:ext uri="{FF2B5EF4-FFF2-40B4-BE49-F238E27FC236}">
                <a16:creationId xmlns:a16="http://schemas.microsoft.com/office/drawing/2014/main" id="{9F75B8A5-5BF9-4EC4-8BB6-C6D3F7E34839}"/>
              </a:ext>
            </a:extLst>
          </p:cNvPr>
          <p:cNvSpPr/>
          <p:nvPr userDrawn="1"/>
        </p:nvSpPr>
        <p:spPr>
          <a:xfrm>
            <a:off x="972374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addin_title</a:t>
            </a:r>
            <a:endParaRPr lang="nb-NO" dirty="0"/>
          </a:p>
        </p:txBody>
      </p:sp>
      <p:sp>
        <p:nvSpPr>
          <p:cNvPr id="19" name="addin_text" hidden="1">
            <a:extLst>
              <a:ext uri="{FF2B5EF4-FFF2-40B4-BE49-F238E27FC236}">
                <a16:creationId xmlns:a16="http://schemas.microsoft.com/office/drawing/2014/main" id="{4E3B39B7-9751-440D-A9AB-82782D8FC8DF}"/>
              </a:ext>
            </a:extLst>
          </p:cNvPr>
          <p:cNvSpPr/>
          <p:nvPr userDrawn="1"/>
        </p:nvSpPr>
        <p:spPr>
          <a:xfrm>
            <a:off x="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addin_text</a:t>
            </a:r>
            <a:endParaRPr lang="nb-NO" dirty="0"/>
          </a:p>
        </p:txBody>
      </p:sp>
      <p:sp>
        <p:nvSpPr>
          <p:cNvPr id="20" name="addin_image" hidden="1">
            <a:extLst>
              <a:ext uri="{FF2B5EF4-FFF2-40B4-BE49-F238E27FC236}">
                <a16:creationId xmlns:a16="http://schemas.microsoft.com/office/drawing/2014/main" id="{9F11CD0A-A270-4DB2-9FCA-BA55A2B1F0DE}"/>
              </a:ext>
            </a:extLst>
          </p:cNvPr>
          <p:cNvSpPr/>
          <p:nvPr userDrawn="1"/>
        </p:nvSpPr>
        <p:spPr>
          <a:xfrm>
            <a:off x="2505076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addin_image</a:t>
            </a:r>
            <a:endParaRPr lang="nb-NO" dirty="0"/>
          </a:p>
        </p:txBody>
      </p:sp>
      <p:sp>
        <p:nvSpPr>
          <p:cNvPr id="21" name="addin_grouplist" hidden="1">
            <a:extLst>
              <a:ext uri="{FF2B5EF4-FFF2-40B4-BE49-F238E27FC236}">
                <a16:creationId xmlns:a16="http://schemas.microsoft.com/office/drawing/2014/main" id="{DB6D9EA2-99A8-4372-A598-0B5D60587726}"/>
              </a:ext>
            </a:extLst>
          </p:cNvPr>
          <p:cNvSpPr/>
          <p:nvPr userDrawn="1"/>
        </p:nvSpPr>
        <p:spPr>
          <a:xfrm>
            <a:off x="4973338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SkiftBakgrunnGroup</a:t>
            </a:r>
            <a:endParaRPr lang="nb-NO" dirty="0"/>
          </a:p>
        </p:txBody>
      </p:sp>
      <p:sp>
        <p:nvSpPr>
          <p:cNvPr id="22" name="addin_logo" hidden="1">
            <a:extLst>
              <a:ext uri="{FF2B5EF4-FFF2-40B4-BE49-F238E27FC236}">
                <a16:creationId xmlns:a16="http://schemas.microsoft.com/office/drawing/2014/main" id="{A4926120-738A-4FCE-960F-FA718D9B088F}"/>
              </a:ext>
            </a:extLst>
          </p:cNvPr>
          <p:cNvSpPr/>
          <p:nvPr userDrawn="1"/>
        </p:nvSpPr>
        <p:spPr>
          <a:xfrm>
            <a:off x="744160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addin_logo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53797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sfortegnelse 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5" y="2503593"/>
            <a:ext cx="3717652" cy="1325563"/>
          </a:xfrm>
        </p:spPr>
        <p:txBody>
          <a:bodyPr/>
          <a:lstStyle>
            <a:lvl1pPr>
              <a:defRPr sz="4501"/>
            </a:lvl1pPr>
          </a:lstStyle>
          <a:p>
            <a:r>
              <a:rPr lang="nb-NO" noProof="0" smtClean="0"/>
              <a:t>Klikk for å redigere tittelstil</a:t>
            </a:r>
            <a:endParaRPr lang="nb-NO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5D4F5D-6A45-4660-B498-EC62A1753C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2667" y="1768008"/>
            <a:ext cx="5863168" cy="435133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4501" b="0" i="0" u="none" cap="none">
                <a:solidFill>
                  <a:srgbClr val="000000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4501" b="0" i="0" u="none" cap="none">
                <a:solidFill>
                  <a:srgbClr val="000000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4501" b="0" i="0" u="none" cap="none">
                <a:solidFill>
                  <a:srgbClr val="000000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4501" b="0" i="0" u="none" cap="none">
                <a:solidFill>
                  <a:srgbClr val="000000"/>
                </a:solidFill>
                <a:latin typeface="+mn-lt"/>
              </a:defRPr>
            </a:lvl4pPr>
          </a:lstStyle>
          <a:p>
            <a:pPr lvl="0"/>
            <a:r>
              <a:rPr lang="nb-NO" dirty="0"/>
              <a:t>Punkt A</a:t>
            </a:r>
          </a:p>
          <a:p>
            <a:pPr lvl="0"/>
            <a:r>
              <a:rPr lang="nb-NO" dirty="0"/>
              <a:t>Punkt B</a:t>
            </a:r>
          </a:p>
          <a:p>
            <a:pPr lvl="0"/>
            <a:r>
              <a:rPr lang="nb-NO" dirty="0"/>
              <a:t>Punkt C</a:t>
            </a:r>
          </a:p>
          <a:p>
            <a:pPr lvl="0"/>
            <a:r>
              <a:rPr lang="nb-NO" dirty="0"/>
              <a:t>Punkt D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9CB4958-81B1-49B9-BBDA-D042DC89C1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Side </a:t>
            </a:r>
            <a:fld id="{5251F420-7306-4E7C-A79E-F31A38F7D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6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sfortegnelse 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5" y="2503593"/>
            <a:ext cx="3717652" cy="1325563"/>
          </a:xfrm>
        </p:spPr>
        <p:txBody>
          <a:bodyPr/>
          <a:lstStyle>
            <a:lvl1pPr>
              <a:defRPr sz="4501"/>
            </a:lvl1pPr>
          </a:lstStyle>
          <a:p>
            <a:r>
              <a:rPr lang="nb-NO" noProof="0" smtClean="0"/>
              <a:t>Klikk for å redigere tittelstil</a:t>
            </a:r>
            <a:endParaRPr lang="nb-NO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40B9F-ECB7-4387-A58C-0A496B930AD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36716" y="881598"/>
            <a:ext cx="2970013" cy="15285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Char char="​"/>
              <a:defRPr sz="3001"/>
            </a:lvl1pPr>
            <a:lvl2pPr marL="516835" indent="-123850">
              <a:spcBef>
                <a:spcPts val="1400"/>
              </a:spcBef>
              <a:tabLst/>
              <a:defRPr/>
            </a:lvl2pPr>
          </a:lstStyle>
          <a:p>
            <a:pPr lvl="0"/>
            <a:r>
              <a:rPr lang="nb-NO" noProof="0" dirty="0"/>
              <a:t>Punkt A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6E426CF-9990-43F5-BE14-226088D8A7B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13844" y="881598"/>
            <a:ext cx="2970013" cy="15285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Char char="​"/>
              <a:defRPr sz="3001"/>
            </a:lvl1pPr>
            <a:lvl2pPr marL="516835" indent="-123850">
              <a:spcBef>
                <a:spcPts val="1400"/>
              </a:spcBef>
              <a:tabLst/>
              <a:defRPr/>
            </a:lvl2pPr>
          </a:lstStyle>
          <a:p>
            <a:pPr lvl="0"/>
            <a:r>
              <a:rPr lang="nb-NO" noProof="0" dirty="0"/>
              <a:t>Punkt B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B679225E-A5E2-4DC8-9837-7BCA23C8E40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6715" y="2527399"/>
            <a:ext cx="2970013" cy="15285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Char char="​"/>
              <a:defRPr sz="3001"/>
            </a:lvl1pPr>
            <a:lvl2pPr marL="516835" indent="-123850">
              <a:spcBef>
                <a:spcPts val="1400"/>
              </a:spcBef>
              <a:tabLst/>
              <a:defRPr/>
            </a:lvl2pPr>
          </a:lstStyle>
          <a:p>
            <a:pPr lvl="0"/>
            <a:r>
              <a:rPr lang="nb-NO" noProof="0" dirty="0"/>
              <a:t>Punkt C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A833A43-18E3-4392-918C-09F8E26D369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13844" y="2527399"/>
            <a:ext cx="2970013" cy="15285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Char char="​"/>
              <a:defRPr sz="3001"/>
            </a:lvl1pPr>
            <a:lvl2pPr marL="516835" indent="-123850">
              <a:spcBef>
                <a:spcPts val="1400"/>
              </a:spcBef>
              <a:tabLst/>
              <a:defRPr/>
            </a:lvl2pPr>
          </a:lstStyle>
          <a:p>
            <a:pPr lvl="0"/>
            <a:r>
              <a:rPr lang="nb-NO" noProof="0" dirty="0"/>
              <a:t>Punkt D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23B8277-88D5-4007-B32D-B587FB6C14E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36714" y="4173201"/>
            <a:ext cx="2970013" cy="15285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Char char="​"/>
              <a:defRPr sz="3001"/>
            </a:lvl1pPr>
            <a:lvl2pPr marL="516835" indent="-123850">
              <a:spcBef>
                <a:spcPts val="1400"/>
              </a:spcBef>
              <a:tabLst/>
              <a:defRPr/>
            </a:lvl2pPr>
          </a:lstStyle>
          <a:p>
            <a:pPr lvl="0"/>
            <a:r>
              <a:rPr lang="nb-NO" noProof="0" dirty="0"/>
              <a:t>Punkt E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366E2B9-433F-4D84-9677-520FBB3E32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13845" y="4173201"/>
            <a:ext cx="2970013" cy="15285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Char char="​"/>
              <a:defRPr sz="3001"/>
            </a:lvl1pPr>
            <a:lvl2pPr marL="516835" indent="-123850">
              <a:spcBef>
                <a:spcPts val="1400"/>
              </a:spcBef>
              <a:tabLst/>
              <a:defRPr/>
            </a:lvl2pPr>
          </a:lstStyle>
          <a:p>
            <a:pPr lvl="0"/>
            <a:r>
              <a:rPr lang="nb-NO" noProof="0" dirty="0"/>
              <a:t>Punkt F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2B12D4E-956E-456A-B250-54F8DAC4F51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en-US"/>
              <a:t>Side </a:t>
            </a:r>
            <a:fld id="{5251F420-7306-4E7C-A79E-F31A38F7D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26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tels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DBCC00A-19CF-41BF-8147-46CE1C6A77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/>
            </a:lvl1pPr>
          </a:lstStyle>
          <a:p>
            <a:r>
              <a:rPr lang="nb-NO" dirty="0"/>
              <a:t>Trykk - &gt; Sett inn -&gt; Bilde for å endre eller sette inn bilde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45301A6-9B63-4AF8-9A67-C362499DE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4304"/>
            <a:ext cx="9144000" cy="1655762"/>
          </a:xfrm>
        </p:spPr>
        <p:txBody>
          <a:bodyPr wrap="none" bIns="0" anchor="b"/>
          <a:lstStyle>
            <a:lvl1pPr marL="0" indent="0" algn="ctr">
              <a:buNone/>
              <a:defRPr sz="1750">
                <a:highlight>
                  <a:srgbClr val="FFFFFF"/>
                </a:highlight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noProof="0" smtClean="0"/>
              <a:t>Klikk for å redigere undertittelstil i malen</a:t>
            </a:r>
            <a:endParaRPr lang="nb-NO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DF5643-8F24-4F16-9356-F129900A4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51019"/>
            <a:ext cx="9144000" cy="1878763"/>
          </a:xfrm>
        </p:spPr>
        <p:txBody>
          <a:bodyPr wrap="none" anchor="t"/>
          <a:lstStyle>
            <a:lvl1pPr algn="ctr">
              <a:defRPr sz="4501">
                <a:highlight>
                  <a:srgbClr val="FFFFFF"/>
                </a:highlight>
              </a:defRPr>
            </a:lvl1pPr>
          </a:lstStyle>
          <a:p>
            <a:r>
              <a:rPr lang="nb-NO" noProof="0" smtClean="0"/>
              <a:t>Klikk for å redigere tittelstil</a:t>
            </a:r>
            <a:endParaRPr lang="nb-NO" noProof="0" dirty="0"/>
          </a:p>
        </p:txBody>
      </p:sp>
      <p:sp>
        <p:nvSpPr>
          <p:cNvPr id="8" name="Text Placeholder 4" descr="Logo Universitetet i oslo">
            <a:extLst>
              <a:ext uri="{FF2B5EF4-FFF2-40B4-BE49-F238E27FC236}">
                <a16:creationId xmlns:a16="http://schemas.microsoft.com/office/drawing/2014/main" id="{CB6C8A24-C7F7-483C-B347-EFA80560FB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1" y="6280142"/>
            <a:ext cx="1021262" cy="202980"/>
          </a:xfr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DAEC6C7-85EA-449B-8EE8-2D97BF53E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7732" y="6243181"/>
            <a:ext cx="1501215" cy="259232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3FD976-C7D4-4015-A9BA-91E02E67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Side </a:t>
            </a:r>
            <a:fld id="{5251F420-7306-4E7C-A79E-F31A38F7D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addin_colorlist" hidden="1">
            <a:extLst>
              <a:ext uri="{FF2B5EF4-FFF2-40B4-BE49-F238E27FC236}">
                <a16:creationId xmlns:a16="http://schemas.microsoft.com/office/drawing/2014/main" id="{F6C04A44-E476-4A49-B738-EE2D47D4BAD9}"/>
              </a:ext>
            </a:extLst>
          </p:cNvPr>
          <p:cNvSpPr/>
          <p:nvPr userDrawn="1"/>
        </p:nvSpPr>
        <p:spPr>
          <a:xfrm>
            <a:off x="0" y="-1442711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sid1, sid2, sid3, sid4</a:t>
            </a:r>
          </a:p>
        </p:txBody>
      </p:sp>
      <p:sp>
        <p:nvSpPr>
          <p:cNvPr id="10" name="addin_colorbox" hidden="1">
            <a:extLst>
              <a:ext uri="{FF2B5EF4-FFF2-40B4-BE49-F238E27FC236}">
                <a16:creationId xmlns:a16="http://schemas.microsoft.com/office/drawing/2014/main" id="{27C08BAF-0936-474D-B97E-5B57BFE4B3DC}"/>
              </a:ext>
            </a:extLst>
          </p:cNvPr>
          <p:cNvSpPr/>
          <p:nvPr userDrawn="1"/>
        </p:nvSpPr>
        <p:spPr>
          <a:xfrm>
            <a:off x="4973338" y="-1442711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addin_colorbox</a:t>
            </a:r>
            <a:endParaRPr lang="nb-NO" dirty="0"/>
          </a:p>
        </p:txBody>
      </p:sp>
      <p:sp>
        <p:nvSpPr>
          <p:cNvPr id="11" name="addin_title" hidden="1">
            <a:extLst>
              <a:ext uri="{FF2B5EF4-FFF2-40B4-BE49-F238E27FC236}">
                <a16:creationId xmlns:a16="http://schemas.microsoft.com/office/drawing/2014/main" id="{CD588095-EB6E-4EE9-A470-1FC6B276AA84}"/>
              </a:ext>
            </a:extLst>
          </p:cNvPr>
          <p:cNvSpPr/>
          <p:nvPr userDrawn="1"/>
        </p:nvSpPr>
        <p:spPr>
          <a:xfrm>
            <a:off x="972374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addin_title</a:t>
            </a:r>
            <a:endParaRPr lang="nb-NO" dirty="0"/>
          </a:p>
        </p:txBody>
      </p:sp>
      <p:sp>
        <p:nvSpPr>
          <p:cNvPr id="12" name="addin_text" hidden="1">
            <a:extLst>
              <a:ext uri="{FF2B5EF4-FFF2-40B4-BE49-F238E27FC236}">
                <a16:creationId xmlns:a16="http://schemas.microsoft.com/office/drawing/2014/main" id="{01792D08-5194-467E-A9CB-E87CD6F0CF3C}"/>
              </a:ext>
            </a:extLst>
          </p:cNvPr>
          <p:cNvSpPr/>
          <p:nvPr userDrawn="1"/>
        </p:nvSpPr>
        <p:spPr>
          <a:xfrm>
            <a:off x="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addin_text</a:t>
            </a:r>
            <a:endParaRPr lang="nb-NO" dirty="0"/>
          </a:p>
        </p:txBody>
      </p:sp>
      <p:sp>
        <p:nvSpPr>
          <p:cNvPr id="14" name="addin_image" hidden="1">
            <a:extLst>
              <a:ext uri="{FF2B5EF4-FFF2-40B4-BE49-F238E27FC236}">
                <a16:creationId xmlns:a16="http://schemas.microsoft.com/office/drawing/2014/main" id="{7E0FF7D7-FC31-4FA1-B98D-9F5E73E0ED06}"/>
              </a:ext>
            </a:extLst>
          </p:cNvPr>
          <p:cNvSpPr/>
          <p:nvPr userDrawn="1"/>
        </p:nvSpPr>
        <p:spPr>
          <a:xfrm>
            <a:off x="2505076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addin_image</a:t>
            </a:r>
            <a:endParaRPr lang="nb-NO" dirty="0"/>
          </a:p>
        </p:txBody>
      </p:sp>
      <p:sp>
        <p:nvSpPr>
          <p:cNvPr id="15" name="addin_background" hidden="1">
            <a:extLst>
              <a:ext uri="{FF2B5EF4-FFF2-40B4-BE49-F238E27FC236}">
                <a16:creationId xmlns:a16="http://schemas.microsoft.com/office/drawing/2014/main" id="{D73E79DB-AFAF-477A-B39A-3600CE59C832}"/>
              </a:ext>
            </a:extLst>
          </p:cNvPr>
          <p:cNvSpPr/>
          <p:nvPr userDrawn="1"/>
        </p:nvSpPr>
        <p:spPr>
          <a:xfrm>
            <a:off x="4973338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addin_background</a:t>
            </a:r>
            <a:endParaRPr lang="nb-NO" dirty="0"/>
          </a:p>
        </p:txBody>
      </p:sp>
      <p:sp>
        <p:nvSpPr>
          <p:cNvPr id="16" name="addin_logo" hidden="1">
            <a:extLst>
              <a:ext uri="{FF2B5EF4-FFF2-40B4-BE49-F238E27FC236}">
                <a16:creationId xmlns:a16="http://schemas.microsoft.com/office/drawing/2014/main" id="{6D0ECAE0-D83D-477F-8858-4811F35FC31D}"/>
              </a:ext>
            </a:extLst>
          </p:cNvPr>
          <p:cNvSpPr/>
          <p:nvPr userDrawn="1"/>
        </p:nvSpPr>
        <p:spPr>
          <a:xfrm>
            <a:off x="744160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addin_logo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58685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0FAE04-E853-4650-A24D-5F754E1D5A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/>
          </a:solidFill>
        </p:spPr>
        <p:txBody>
          <a:bodyPr lIns="0" tIns="0" rIns="0" bIns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marL="125438" marR="0" lvl="0" indent="-125438" algn="l" defTabSz="914446" rtl="0" eaLnBrk="1" fontAlgn="auto" latinLnBrk="0" hangingPunct="1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b-NO" dirty="0"/>
              <a:t>Trykk - &gt; Sett inn -&gt; Bilde for å endre eller sette inn bilde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057638"/>
            <a:ext cx="9144000" cy="2733991"/>
          </a:xfrm>
        </p:spPr>
        <p:txBody>
          <a:bodyPr anchor="ctr"/>
          <a:lstStyle>
            <a:lvl1pPr algn="ctr">
              <a:lnSpc>
                <a:spcPct val="100000"/>
              </a:lnSpc>
              <a:defRPr sz="4501">
                <a:solidFill>
                  <a:schemeClr val="tx1"/>
                </a:solidFill>
                <a:highlight>
                  <a:srgbClr val="FFFFFF"/>
                </a:highlight>
              </a:defRPr>
            </a:lvl1pPr>
          </a:lstStyle>
          <a:p>
            <a:r>
              <a:rPr lang="nb-NO" noProof="0" dirty="0"/>
              <a:t>Sitat</a:t>
            </a:r>
          </a:p>
        </p:txBody>
      </p:sp>
      <p:sp>
        <p:nvSpPr>
          <p:cNvPr id="11" name="Text Placeholder 4" descr="Logo Universitetet i oslo">
            <a:extLst>
              <a:ext uri="{FF2B5EF4-FFF2-40B4-BE49-F238E27FC236}">
                <a16:creationId xmlns:a16="http://schemas.microsoft.com/office/drawing/2014/main" id="{85E9E616-9857-4793-9543-97601CFB29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1" y="6280142"/>
            <a:ext cx="1021262" cy="202980"/>
          </a:xfr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4" name="addin_colorlist" hidden="1">
            <a:extLst>
              <a:ext uri="{FF2B5EF4-FFF2-40B4-BE49-F238E27FC236}">
                <a16:creationId xmlns:a16="http://schemas.microsoft.com/office/drawing/2014/main" id="{3688BA85-E873-4370-B3DC-1DB3D6805327}"/>
              </a:ext>
            </a:extLst>
          </p:cNvPr>
          <p:cNvSpPr/>
          <p:nvPr userDrawn="1"/>
        </p:nvSpPr>
        <p:spPr>
          <a:xfrm>
            <a:off x="2430935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sitk1, sitk2, sitk3</a:t>
            </a:r>
          </a:p>
        </p:txBody>
      </p:sp>
      <p:sp>
        <p:nvSpPr>
          <p:cNvPr id="5" name="addin_colorbox" hidden="1">
            <a:extLst>
              <a:ext uri="{FF2B5EF4-FFF2-40B4-BE49-F238E27FC236}">
                <a16:creationId xmlns:a16="http://schemas.microsoft.com/office/drawing/2014/main" id="{01750E1E-149D-4737-BB50-E180FD962100}"/>
              </a:ext>
            </a:extLst>
          </p:cNvPr>
          <p:cNvSpPr/>
          <p:nvPr userDrawn="1"/>
        </p:nvSpPr>
        <p:spPr>
          <a:xfrm>
            <a:off x="486187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addin_colorbox</a:t>
            </a:r>
            <a:endParaRPr lang="nb-NO" dirty="0"/>
          </a:p>
        </p:txBody>
      </p:sp>
      <p:sp>
        <p:nvSpPr>
          <p:cNvPr id="6" name="addin_title" hidden="1">
            <a:extLst>
              <a:ext uri="{FF2B5EF4-FFF2-40B4-BE49-F238E27FC236}">
                <a16:creationId xmlns:a16="http://schemas.microsoft.com/office/drawing/2014/main" id="{8A95C1E6-41C2-4B63-A678-1197B885A271}"/>
              </a:ext>
            </a:extLst>
          </p:cNvPr>
          <p:cNvSpPr/>
          <p:nvPr userDrawn="1"/>
        </p:nvSpPr>
        <p:spPr>
          <a:xfrm>
            <a:off x="972374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addin_title</a:t>
            </a:r>
            <a:endParaRPr lang="nb-NO" dirty="0"/>
          </a:p>
        </p:txBody>
      </p:sp>
      <p:sp>
        <p:nvSpPr>
          <p:cNvPr id="7" name="addin_text" hidden="1">
            <a:extLst>
              <a:ext uri="{FF2B5EF4-FFF2-40B4-BE49-F238E27FC236}">
                <a16:creationId xmlns:a16="http://schemas.microsoft.com/office/drawing/2014/main" id="{88900728-1D9A-4CFE-BD46-77F03BBF6825}"/>
              </a:ext>
            </a:extLst>
          </p:cNvPr>
          <p:cNvSpPr/>
          <p:nvPr userDrawn="1"/>
        </p:nvSpPr>
        <p:spPr>
          <a:xfrm>
            <a:off x="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addin_text</a:t>
            </a:r>
            <a:endParaRPr lang="nb-NO" dirty="0"/>
          </a:p>
        </p:txBody>
      </p:sp>
      <p:sp>
        <p:nvSpPr>
          <p:cNvPr id="8" name="addin_image" hidden="1">
            <a:extLst>
              <a:ext uri="{FF2B5EF4-FFF2-40B4-BE49-F238E27FC236}">
                <a16:creationId xmlns:a16="http://schemas.microsoft.com/office/drawing/2014/main" id="{71F63DE9-1A9D-416E-8BF1-5DDBAC2C3665}"/>
              </a:ext>
            </a:extLst>
          </p:cNvPr>
          <p:cNvSpPr/>
          <p:nvPr userDrawn="1"/>
        </p:nvSpPr>
        <p:spPr>
          <a:xfrm>
            <a:off x="2505076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addin_image</a:t>
            </a:r>
            <a:endParaRPr lang="nb-NO" dirty="0"/>
          </a:p>
        </p:txBody>
      </p:sp>
      <p:sp>
        <p:nvSpPr>
          <p:cNvPr id="9" name="addin_grouplist" hidden="1">
            <a:extLst>
              <a:ext uri="{FF2B5EF4-FFF2-40B4-BE49-F238E27FC236}">
                <a16:creationId xmlns:a16="http://schemas.microsoft.com/office/drawing/2014/main" id="{55453450-7C5E-47ED-8FB9-95BB5C190194}"/>
              </a:ext>
            </a:extLst>
          </p:cNvPr>
          <p:cNvSpPr/>
          <p:nvPr userDrawn="1"/>
        </p:nvSpPr>
        <p:spPr>
          <a:xfrm>
            <a:off x="4973338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SkiftBakgrunnGroup</a:t>
            </a:r>
            <a:endParaRPr lang="nb-NO" dirty="0"/>
          </a:p>
        </p:txBody>
      </p:sp>
      <p:sp>
        <p:nvSpPr>
          <p:cNvPr id="10" name="addin_background" hidden="1">
            <a:extLst>
              <a:ext uri="{FF2B5EF4-FFF2-40B4-BE49-F238E27FC236}">
                <a16:creationId xmlns:a16="http://schemas.microsoft.com/office/drawing/2014/main" id="{19DE1B7D-2015-4D3D-81DA-BE1C0B884B8C}"/>
              </a:ext>
            </a:extLst>
          </p:cNvPr>
          <p:cNvSpPr/>
          <p:nvPr userDrawn="1"/>
        </p:nvSpPr>
        <p:spPr>
          <a:xfrm>
            <a:off x="744160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Addin_background</a:t>
            </a:r>
            <a:endParaRPr lang="nb-NO" dirty="0"/>
          </a:p>
        </p:txBody>
      </p:sp>
      <p:sp>
        <p:nvSpPr>
          <p:cNvPr id="12" name="addin_colorlist" hidden="1">
            <a:extLst>
              <a:ext uri="{FF2B5EF4-FFF2-40B4-BE49-F238E27FC236}">
                <a16:creationId xmlns:a16="http://schemas.microsoft.com/office/drawing/2014/main" id="{2DACBF1F-1831-46CB-8E94-DAC5CC4C8A53}"/>
              </a:ext>
            </a:extLst>
          </p:cNvPr>
          <p:cNvSpPr/>
          <p:nvPr userDrawn="1"/>
        </p:nvSpPr>
        <p:spPr>
          <a:xfrm>
            <a:off x="2583335" y="-13602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sitk1, sitk2, sitk3</a:t>
            </a:r>
          </a:p>
        </p:txBody>
      </p:sp>
      <p:sp>
        <p:nvSpPr>
          <p:cNvPr id="13" name="addin_colorbox" hidden="1">
            <a:extLst>
              <a:ext uri="{FF2B5EF4-FFF2-40B4-BE49-F238E27FC236}">
                <a16:creationId xmlns:a16="http://schemas.microsoft.com/office/drawing/2014/main" id="{08780C0B-BBD9-4BF7-B461-4D609C762B61}"/>
              </a:ext>
            </a:extLst>
          </p:cNvPr>
          <p:cNvSpPr/>
          <p:nvPr userDrawn="1"/>
        </p:nvSpPr>
        <p:spPr>
          <a:xfrm>
            <a:off x="5014270" y="-13602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addin_colorbox</a:t>
            </a:r>
            <a:endParaRPr lang="nb-NO" dirty="0"/>
          </a:p>
        </p:txBody>
      </p:sp>
      <p:sp>
        <p:nvSpPr>
          <p:cNvPr id="14" name="addin_title" hidden="1">
            <a:extLst>
              <a:ext uri="{FF2B5EF4-FFF2-40B4-BE49-F238E27FC236}">
                <a16:creationId xmlns:a16="http://schemas.microsoft.com/office/drawing/2014/main" id="{3E5FC6D0-29E6-4763-9016-B07C6C2F674E}"/>
              </a:ext>
            </a:extLst>
          </p:cNvPr>
          <p:cNvSpPr/>
          <p:nvPr userDrawn="1"/>
        </p:nvSpPr>
        <p:spPr>
          <a:xfrm>
            <a:off x="9876140" y="-13602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addin_title</a:t>
            </a:r>
            <a:endParaRPr lang="nb-NO" dirty="0"/>
          </a:p>
        </p:txBody>
      </p:sp>
      <p:sp>
        <p:nvSpPr>
          <p:cNvPr id="15" name="addin_text" hidden="1">
            <a:extLst>
              <a:ext uri="{FF2B5EF4-FFF2-40B4-BE49-F238E27FC236}">
                <a16:creationId xmlns:a16="http://schemas.microsoft.com/office/drawing/2014/main" id="{E5048523-44FB-402D-AF9A-189895D758AB}"/>
              </a:ext>
            </a:extLst>
          </p:cNvPr>
          <p:cNvSpPr/>
          <p:nvPr userDrawn="1"/>
        </p:nvSpPr>
        <p:spPr>
          <a:xfrm>
            <a:off x="152400" y="-7087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addin_text</a:t>
            </a:r>
            <a:endParaRPr lang="nb-NO" dirty="0"/>
          </a:p>
        </p:txBody>
      </p:sp>
      <p:sp>
        <p:nvSpPr>
          <p:cNvPr id="16" name="addin_image" hidden="1">
            <a:extLst>
              <a:ext uri="{FF2B5EF4-FFF2-40B4-BE49-F238E27FC236}">
                <a16:creationId xmlns:a16="http://schemas.microsoft.com/office/drawing/2014/main" id="{4EBCC3D3-FB5E-4C44-BD2A-4765289129B6}"/>
              </a:ext>
            </a:extLst>
          </p:cNvPr>
          <p:cNvSpPr/>
          <p:nvPr userDrawn="1"/>
        </p:nvSpPr>
        <p:spPr>
          <a:xfrm>
            <a:off x="2657476" y="-7087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addin_image</a:t>
            </a:r>
            <a:endParaRPr lang="nb-NO" dirty="0"/>
          </a:p>
        </p:txBody>
      </p:sp>
      <p:sp>
        <p:nvSpPr>
          <p:cNvPr id="17" name="addin_grouplist" hidden="1">
            <a:extLst>
              <a:ext uri="{FF2B5EF4-FFF2-40B4-BE49-F238E27FC236}">
                <a16:creationId xmlns:a16="http://schemas.microsoft.com/office/drawing/2014/main" id="{A21182DD-62B1-48E3-8A1E-30E0E49F8581}"/>
              </a:ext>
            </a:extLst>
          </p:cNvPr>
          <p:cNvSpPr/>
          <p:nvPr userDrawn="1"/>
        </p:nvSpPr>
        <p:spPr>
          <a:xfrm>
            <a:off x="5125738" y="-7087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SkiftBakgrunnGroup</a:t>
            </a:r>
            <a:endParaRPr lang="nb-NO" dirty="0"/>
          </a:p>
        </p:txBody>
      </p:sp>
      <p:sp>
        <p:nvSpPr>
          <p:cNvPr id="18" name="addin_background" hidden="1">
            <a:extLst>
              <a:ext uri="{FF2B5EF4-FFF2-40B4-BE49-F238E27FC236}">
                <a16:creationId xmlns:a16="http://schemas.microsoft.com/office/drawing/2014/main" id="{DA65AA7C-2435-43EC-9E54-A952934DE561}"/>
              </a:ext>
            </a:extLst>
          </p:cNvPr>
          <p:cNvSpPr/>
          <p:nvPr userDrawn="1"/>
        </p:nvSpPr>
        <p:spPr>
          <a:xfrm>
            <a:off x="7594000" y="-7087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Addin_background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31471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tekstboks med under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6C04064-582F-4194-A0D4-8D33390F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44" y="360045"/>
            <a:ext cx="11471910" cy="542658"/>
          </a:xfrm>
        </p:spPr>
        <p:txBody>
          <a:bodyPr/>
          <a:lstStyle>
            <a:lvl1pPr>
              <a:defRPr sz="3500"/>
            </a:lvl1pPr>
          </a:lstStyle>
          <a:p>
            <a:r>
              <a:rPr lang="nb-NO" noProof="0" smtClean="0"/>
              <a:t>Klikk for å redigere tittelstil</a:t>
            </a:r>
            <a:endParaRPr lang="nb-NO" noProof="0" dirty="0"/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A3A431AF-BD4A-47F9-9ACD-109F83F1426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60044" y="1082726"/>
            <a:ext cx="11471910" cy="494749"/>
          </a:xfrm>
        </p:spPr>
        <p:txBody>
          <a:bodyPr anchor="t"/>
          <a:lstStyle>
            <a:lvl1pPr marL="0" indent="0" algn="l">
              <a:buNone/>
              <a:defRPr sz="180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en-US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387AD4FF-2A17-41D2-9989-72E3EE53EDB7}"/>
              </a:ext>
            </a:extLst>
          </p:cNvPr>
          <p:cNvSpPr>
            <a:spLocks noGrp="1"/>
          </p:cNvSpPr>
          <p:nvPr>
            <p:ph sz="half" idx="30"/>
          </p:nvPr>
        </p:nvSpPr>
        <p:spPr>
          <a:xfrm>
            <a:off x="360044" y="1757498"/>
            <a:ext cx="11471910" cy="4301103"/>
          </a:xfrm>
          <a:effectLst>
            <a:outerShdw blurRad="50800" dist="50800" dir="5400000" algn="ctr" rotWithShape="0">
              <a:srgbClr val="010000">
                <a:alpha val="0"/>
              </a:srgbClr>
            </a:outerShdw>
          </a:effectLst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b-NO" noProof="0" smtClean="0"/>
              <a:t>Rediger tekststiler i malen</a:t>
            </a:r>
          </a:p>
          <a:p>
            <a:pPr lvl="1"/>
            <a:r>
              <a:rPr lang="nb-NO" noProof="0" smtClean="0"/>
              <a:t>Andre nivå</a:t>
            </a:r>
          </a:p>
          <a:p>
            <a:pPr lvl="2"/>
            <a:r>
              <a:rPr lang="nb-NO" noProof="0" smtClean="0"/>
              <a:t>Tredje nivå</a:t>
            </a:r>
          </a:p>
          <a:p>
            <a:pPr lvl="3"/>
            <a:r>
              <a:rPr lang="nb-NO" noProof="0" smtClean="0"/>
              <a:t>Fjerde nivå</a:t>
            </a:r>
          </a:p>
          <a:p>
            <a:pPr lvl="4"/>
            <a:r>
              <a:rPr lang="nb-NO" noProof="0" smtClean="0"/>
              <a:t>Femte nivå</a:t>
            </a:r>
            <a:endParaRPr lang="nb-NO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207EF-1A49-4BEC-B35C-772E1E2EFECD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34CF4-4951-4824-A36D-2B6BAEF472C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en-US" dirty="0"/>
              <a:t>Side </a:t>
            </a:r>
            <a:fld id="{5251F420-7306-4E7C-A79E-F31A38F7D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2E7BD1C-79CF-4E20-AC8F-E2817B8B3D12}"/>
              </a:ext>
            </a:extLst>
          </p:cNvPr>
          <p:cNvSpPr/>
          <p:nvPr userDrawn="1"/>
        </p:nvSpPr>
        <p:spPr>
          <a:xfrm>
            <a:off x="540068" y="0"/>
            <a:ext cx="360045" cy="3600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AD8EE3EE-092D-4B85-A85F-E434A4CB9A2F}"/>
              </a:ext>
            </a:extLst>
          </p:cNvPr>
          <p:cNvSpPr/>
          <p:nvPr userDrawn="1"/>
        </p:nvSpPr>
        <p:spPr>
          <a:xfrm>
            <a:off x="0" y="337731"/>
            <a:ext cx="360045" cy="3600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33BC282A-3B9D-407C-B9DA-F5A304A0AE2D}"/>
              </a:ext>
            </a:extLst>
          </p:cNvPr>
          <p:cNvSpPr/>
          <p:nvPr userDrawn="1"/>
        </p:nvSpPr>
        <p:spPr>
          <a:xfrm>
            <a:off x="11831955" y="482939"/>
            <a:ext cx="360045" cy="3600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7DC556F4-6EA1-44E3-8D60-1261088C71C7}"/>
              </a:ext>
            </a:extLst>
          </p:cNvPr>
          <p:cNvSpPr/>
          <p:nvPr userDrawn="1"/>
        </p:nvSpPr>
        <p:spPr>
          <a:xfrm>
            <a:off x="1" y="902703"/>
            <a:ext cx="1170466" cy="180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 hidden="1">
            <a:extLst>
              <a:ext uri="{FF2B5EF4-FFF2-40B4-BE49-F238E27FC236}">
                <a16:creationId xmlns:a16="http://schemas.microsoft.com/office/drawing/2014/main" id="{74E62C8F-7CC6-4F3A-88DB-ADB3F3D757CE}"/>
              </a:ext>
            </a:extLst>
          </p:cNvPr>
          <p:cNvSpPr/>
          <p:nvPr userDrawn="1"/>
        </p:nvSpPr>
        <p:spPr>
          <a:xfrm>
            <a:off x="1" y="1577475"/>
            <a:ext cx="1170466" cy="180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ddin_colorlist" hidden="1">
            <a:extLst>
              <a:ext uri="{FF2B5EF4-FFF2-40B4-BE49-F238E27FC236}">
                <a16:creationId xmlns:a16="http://schemas.microsoft.com/office/drawing/2014/main" id="{FACBECEF-96F4-495B-97F3-507EB7C28F66}"/>
              </a:ext>
            </a:extLst>
          </p:cNvPr>
          <p:cNvSpPr/>
          <p:nvPr userDrawn="1"/>
        </p:nvSpPr>
        <p:spPr>
          <a:xfrm>
            <a:off x="0" y="-1466578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kapforHvit</a:t>
            </a:r>
            <a:r>
              <a:rPr lang="nb-NO" dirty="0"/>
              <a:t>, </a:t>
            </a:r>
            <a:r>
              <a:rPr lang="nb-NO" dirty="0" err="1"/>
              <a:t>gronn</a:t>
            </a:r>
            <a:r>
              <a:rPr lang="nb-NO" dirty="0"/>
              <a:t>, halv1, halv2, halv5, halv7</a:t>
            </a:r>
          </a:p>
        </p:txBody>
      </p:sp>
      <p:sp>
        <p:nvSpPr>
          <p:cNvPr id="13" name="addin_colorbox" hidden="1">
            <a:extLst>
              <a:ext uri="{FF2B5EF4-FFF2-40B4-BE49-F238E27FC236}">
                <a16:creationId xmlns:a16="http://schemas.microsoft.com/office/drawing/2014/main" id="{114C26A2-23E4-405F-85D9-DD9C9C54205E}"/>
              </a:ext>
            </a:extLst>
          </p:cNvPr>
          <p:cNvSpPr/>
          <p:nvPr userDrawn="1"/>
        </p:nvSpPr>
        <p:spPr>
          <a:xfrm>
            <a:off x="486187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addin_colorbox</a:t>
            </a:r>
            <a:endParaRPr lang="nb-NO" dirty="0"/>
          </a:p>
        </p:txBody>
      </p:sp>
      <p:sp>
        <p:nvSpPr>
          <p:cNvPr id="15" name="addin_title" hidden="1">
            <a:extLst>
              <a:ext uri="{FF2B5EF4-FFF2-40B4-BE49-F238E27FC236}">
                <a16:creationId xmlns:a16="http://schemas.microsoft.com/office/drawing/2014/main" id="{5EC6F0C5-ECE2-4737-B2DF-8CF464166E20}"/>
              </a:ext>
            </a:extLst>
          </p:cNvPr>
          <p:cNvSpPr/>
          <p:nvPr userDrawn="1"/>
        </p:nvSpPr>
        <p:spPr>
          <a:xfrm>
            <a:off x="972374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addin_title</a:t>
            </a:r>
            <a:endParaRPr lang="nb-NO" dirty="0"/>
          </a:p>
        </p:txBody>
      </p:sp>
      <p:sp>
        <p:nvSpPr>
          <p:cNvPr id="16" name="addin_text" hidden="1">
            <a:extLst>
              <a:ext uri="{FF2B5EF4-FFF2-40B4-BE49-F238E27FC236}">
                <a16:creationId xmlns:a16="http://schemas.microsoft.com/office/drawing/2014/main" id="{421DB65A-BA84-4BFC-81D8-7771342E61A9}"/>
              </a:ext>
            </a:extLst>
          </p:cNvPr>
          <p:cNvSpPr/>
          <p:nvPr userDrawn="1"/>
        </p:nvSpPr>
        <p:spPr>
          <a:xfrm>
            <a:off x="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addin_text</a:t>
            </a:r>
            <a:endParaRPr lang="nb-NO" dirty="0"/>
          </a:p>
        </p:txBody>
      </p:sp>
      <p:sp>
        <p:nvSpPr>
          <p:cNvPr id="17" name="addin_image" hidden="1">
            <a:extLst>
              <a:ext uri="{FF2B5EF4-FFF2-40B4-BE49-F238E27FC236}">
                <a16:creationId xmlns:a16="http://schemas.microsoft.com/office/drawing/2014/main" id="{40EF0D78-486F-42E9-A20F-95C640555A53}"/>
              </a:ext>
            </a:extLst>
          </p:cNvPr>
          <p:cNvSpPr/>
          <p:nvPr userDrawn="1"/>
        </p:nvSpPr>
        <p:spPr>
          <a:xfrm>
            <a:off x="2505076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addin_image</a:t>
            </a:r>
            <a:endParaRPr lang="nb-NO" dirty="0"/>
          </a:p>
        </p:txBody>
      </p:sp>
      <p:sp>
        <p:nvSpPr>
          <p:cNvPr id="19" name="addin_grouplist" hidden="1">
            <a:extLst>
              <a:ext uri="{FF2B5EF4-FFF2-40B4-BE49-F238E27FC236}">
                <a16:creationId xmlns:a16="http://schemas.microsoft.com/office/drawing/2014/main" id="{DA2EA4FB-50DF-4085-A18C-D17518B88B8F}"/>
              </a:ext>
            </a:extLst>
          </p:cNvPr>
          <p:cNvSpPr/>
          <p:nvPr userDrawn="1"/>
        </p:nvSpPr>
        <p:spPr>
          <a:xfrm>
            <a:off x="4973338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SkiftBakgrunnGroup</a:t>
            </a:r>
            <a:endParaRPr lang="nb-NO" dirty="0"/>
          </a:p>
        </p:txBody>
      </p:sp>
      <p:sp>
        <p:nvSpPr>
          <p:cNvPr id="20" name="addin_logo" hidden="1">
            <a:extLst>
              <a:ext uri="{FF2B5EF4-FFF2-40B4-BE49-F238E27FC236}">
                <a16:creationId xmlns:a16="http://schemas.microsoft.com/office/drawing/2014/main" id="{2409EBBA-4570-4718-9302-6A3DA50E3B8D}"/>
              </a:ext>
            </a:extLst>
          </p:cNvPr>
          <p:cNvSpPr/>
          <p:nvPr userDrawn="1"/>
        </p:nvSpPr>
        <p:spPr>
          <a:xfrm>
            <a:off x="744160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addin_logo</a:t>
            </a:r>
            <a:endParaRPr lang="nb-NO" dirty="0"/>
          </a:p>
        </p:txBody>
      </p:sp>
      <p:sp>
        <p:nvSpPr>
          <p:cNvPr id="21" name="addin_fillplaceholders" hidden="1">
            <a:extLst>
              <a:ext uri="{FF2B5EF4-FFF2-40B4-BE49-F238E27FC236}">
                <a16:creationId xmlns:a16="http://schemas.microsoft.com/office/drawing/2014/main" id="{3996591B-A5CC-4B02-887B-B726000BC3C6}"/>
              </a:ext>
            </a:extLst>
          </p:cNvPr>
          <p:cNvSpPr/>
          <p:nvPr userDrawn="1"/>
        </p:nvSpPr>
        <p:spPr>
          <a:xfrm>
            <a:off x="10049671" y="-867733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addin_fillplaceholders</a:t>
            </a:r>
            <a:endParaRPr lang="nb-NO" dirty="0"/>
          </a:p>
        </p:txBody>
      </p:sp>
      <p:sp>
        <p:nvSpPr>
          <p:cNvPr id="22" name="addin_background" hidden="1">
            <a:extLst>
              <a:ext uri="{FF2B5EF4-FFF2-40B4-BE49-F238E27FC236}">
                <a16:creationId xmlns:a16="http://schemas.microsoft.com/office/drawing/2014/main" id="{C04B5D41-8647-414B-A9F9-26967E7A232E}"/>
              </a:ext>
            </a:extLst>
          </p:cNvPr>
          <p:cNvSpPr/>
          <p:nvPr userDrawn="1"/>
        </p:nvSpPr>
        <p:spPr>
          <a:xfrm>
            <a:off x="9723740" y="-837228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addin_background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29144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tekstbokser med under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8C4F134-43A3-438E-88E2-D8FF0EDE7A13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360045" y="1757498"/>
            <a:ext cx="5489213" cy="4301103"/>
          </a:xfrm>
          <a:effectLst>
            <a:outerShdw blurRad="50800" dist="50800" dir="5400000" algn="ctr" rotWithShape="0">
              <a:srgbClr val="010000">
                <a:alpha val="0"/>
              </a:srgbClr>
            </a:outerShdw>
          </a:effectLst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b-NO" noProof="0" smtClean="0"/>
              <a:t>Rediger tekststiler i malen</a:t>
            </a:r>
          </a:p>
          <a:p>
            <a:pPr lvl="1"/>
            <a:r>
              <a:rPr lang="nb-NO" noProof="0" smtClean="0"/>
              <a:t>Andre nivå</a:t>
            </a:r>
          </a:p>
          <a:p>
            <a:pPr lvl="2"/>
            <a:r>
              <a:rPr lang="nb-NO" noProof="0" smtClean="0"/>
              <a:t>Tredje nivå</a:t>
            </a:r>
          </a:p>
          <a:p>
            <a:pPr lvl="3"/>
            <a:r>
              <a:rPr lang="nb-NO" noProof="0" smtClean="0"/>
              <a:t>Fjerde nivå</a:t>
            </a:r>
          </a:p>
          <a:p>
            <a:pPr lvl="4"/>
            <a:r>
              <a:rPr lang="nb-NO" noProof="0" smtClean="0"/>
              <a:t>Femte nivå</a:t>
            </a:r>
            <a:endParaRPr lang="nb-NO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003BB-F04C-4A8B-BC54-5FDD5D30356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42741" y="1076623"/>
            <a:ext cx="5489213" cy="494749"/>
          </a:xfrm>
        </p:spPr>
        <p:txBody>
          <a:bodyPr/>
          <a:lstStyle>
            <a:lvl1pPr marL="0" indent="0"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0524D80-7434-47CB-8898-52900F44078A}"/>
              </a:ext>
            </a:extLst>
          </p:cNvPr>
          <p:cNvSpPr>
            <a:spLocks noGrp="1"/>
          </p:cNvSpPr>
          <p:nvPr>
            <p:ph sz="half" idx="31"/>
          </p:nvPr>
        </p:nvSpPr>
        <p:spPr>
          <a:xfrm>
            <a:off x="6342741" y="1757498"/>
            <a:ext cx="5489213" cy="4301395"/>
          </a:xfrm>
          <a:effectLst>
            <a:outerShdw blurRad="50800" dist="50800" dir="5400000" algn="ctr" rotWithShape="0">
              <a:srgbClr val="010000">
                <a:alpha val="0"/>
              </a:srgbClr>
            </a:outerShdw>
          </a:effectLst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b-NO" noProof="0" smtClean="0"/>
              <a:t>Rediger tekststiler i malen</a:t>
            </a:r>
          </a:p>
          <a:p>
            <a:pPr lvl="1"/>
            <a:r>
              <a:rPr lang="nb-NO" noProof="0" smtClean="0"/>
              <a:t>Andre nivå</a:t>
            </a:r>
          </a:p>
          <a:p>
            <a:pPr lvl="2"/>
            <a:r>
              <a:rPr lang="nb-NO" noProof="0" smtClean="0"/>
              <a:t>Tredje nivå</a:t>
            </a:r>
          </a:p>
          <a:p>
            <a:pPr lvl="3"/>
            <a:r>
              <a:rPr lang="nb-NO" noProof="0" smtClean="0"/>
              <a:t>Fjerde nivå</a:t>
            </a:r>
          </a:p>
          <a:p>
            <a:pPr lvl="4"/>
            <a:r>
              <a:rPr lang="nb-NO" noProof="0" smtClean="0"/>
              <a:t>Femte nivå</a:t>
            </a:r>
            <a:endParaRPr lang="nb-NO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AAA207-8E55-477B-AF05-92D6F597A5B7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A7972B2-D533-401B-8556-469D52E0F4DD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en-US"/>
              <a:t>Side </a:t>
            </a:r>
            <a:fld id="{5251F420-7306-4E7C-A79E-F31A38F7D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602F61A-9452-4566-BD44-010DF2575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44" y="360045"/>
            <a:ext cx="11471910" cy="542658"/>
          </a:xfrm>
        </p:spPr>
        <p:txBody>
          <a:bodyPr/>
          <a:lstStyle>
            <a:lvl1pPr>
              <a:defRPr sz="3500"/>
            </a:lvl1pPr>
          </a:lstStyle>
          <a:p>
            <a:r>
              <a:rPr lang="nb-NO" noProof="0" smtClean="0"/>
              <a:t>Klikk for å redigere tittelstil</a:t>
            </a:r>
            <a:endParaRPr lang="nb-NO" noProof="0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374CAD7-B62E-4CF1-AD5A-43232DD10E25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60045" y="1082726"/>
            <a:ext cx="5489213" cy="494749"/>
          </a:xfrm>
        </p:spPr>
        <p:txBody>
          <a:bodyPr anchor="t"/>
          <a:lstStyle>
            <a:lvl1pPr marL="0" indent="0" algn="l">
              <a:buNone/>
              <a:defRPr sz="180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en-US" dirty="0"/>
          </a:p>
        </p:txBody>
      </p:sp>
      <p:sp>
        <p:nvSpPr>
          <p:cNvPr id="12" name="addin_colorbox" hidden="1">
            <a:extLst>
              <a:ext uri="{FF2B5EF4-FFF2-40B4-BE49-F238E27FC236}">
                <a16:creationId xmlns:a16="http://schemas.microsoft.com/office/drawing/2014/main" id="{1F56F7F2-0BBD-484C-9008-B8C0CB7D240F}"/>
              </a:ext>
            </a:extLst>
          </p:cNvPr>
          <p:cNvSpPr/>
          <p:nvPr userDrawn="1"/>
        </p:nvSpPr>
        <p:spPr>
          <a:xfrm>
            <a:off x="486187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addin_colorbox</a:t>
            </a:r>
            <a:endParaRPr lang="nb-NO" dirty="0"/>
          </a:p>
        </p:txBody>
      </p:sp>
      <p:sp>
        <p:nvSpPr>
          <p:cNvPr id="13" name="addin_title" hidden="1">
            <a:extLst>
              <a:ext uri="{FF2B5EF4-FFF2-40B4-BE49-F238E27FC236}">
                <a16:creationId xmlns:a16="http://schemas.microsoft.com/office/drawing/2014/main" id="{BE45413D-3777-488C-9081-98CD311209BA}"/>
              </a:ext>
            </a:extLst>
          </p:cNvPr>
          <p:cNvSpPr/>
          <p:nvPr userDrawn="1"/>
        </p:nvSpPr>
        <p:spPr>
          <a:xfrm>
            <a:off x="972374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addin_title</a:t>
            </a:r>
            <a:endParaRPr lang="nb-NO" dirty="0"/>
          </a:p>
        </p:txBody>
      </p:sp>
      <p:sp>
        <p:nvSpPr>
          <p:cNvPr id="14" name="addin_text" hidden="1">
            <a:extLst>
              <a:ext uri="{FF2B5EF4-FFF2-40B4-BE49-F238E27FC236}">
                <a16:creationId xmlns:a16="http://schemas.microsoft.com/office/drawing/2014/main" id="{4BD0960F-BF1F-4126-A3F8-B418D42FDE75}"/>
              </a:ext>
            </a:extLst>
          </p:cNvPr>
          <p:cNvSpPr/>
          <p:nvPr userDrawn="1"/>
        </p:nvSpPr>
        <p:spPr>
          <a:xfrm>
            <a:off x="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addin_text</a:t>
            </a:r>
            <a:endParaRPr lang="nb-NO" dirty="0"/>
          </a:p>
        </p:txBody>
      </p:sp>
      <p:sp>
        <p:nvSpPr>
          <p:cNvPr id="15" name="addin_image" hidden="1">
            <a:extLst>
              <a:ext uri="{FF2B5EF4-FFF2-40B4-BE49-F238E27FC236}">
                <a16:creationId xmlns:a16="http://schemas.microsoft.com/office/drawing/2014/main" id="{C39DDD84-E44A-46C8-A71C-34C426FB8C92}"/>
              </a:ext>
            </a:extLst>
          </p:cNvPr>
          <p:cNvSpPr/>
          <p:nvPr userDrawn="1"/>
        </p:nvSpPr>
        <p:spPr>
          <a:xfrm>
            <a:off x="2505076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addin_image</a:t>
            </a:r>
            <a:endParaRPr lang="nb-NO" dirty="0"/>
          </a:p>
        </p:txBody>
      </p:sp>
      <p:sp>
        <p:nvSpPr>
          <p:cNvPr id="16" name="addin_grouplist" hidden="1">
            <a:extLst>
              <a:ext uri="{FF2B5EF4-FFF2-40B4-BE49-F238E27FC236}">
                <a16:creationId xmlns:a16="http://schemas.microsoft.com/office/drawing/2014/main" id="{AEDE561B-E28A-4695-BEA3-2B6278A31E95}"/>
              </a:ext>
            </a:extLst>
          </p:cNvPr>
          <p:cNvSpPr/>
          <p:nvPr userDrawn="1"/>
        </p:nvSpPr>
        <p:spPr>
          <a:xfrm>
            <a:off x="4973338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SkiftBakgrunnGroup</a:t>
            </a:r>
            <a:endParaRPr lang="nb-NO" dirty="0"/>
          </a:p>
        </p:txBody>
      </p:sp>
      <p:sp>
        <p:nvSpPr>
          <p:cNvPr id="17" name="addin_logo" hidden="1">
            <a:extLst>
              <a:ext uri="{FF2B5EF4-FFF2-40B4-BE49-F238E27FC236}">
                <a16:creationId xmlns:a16="http://schemas.microsoft.com/office/drawing/2014/main" id="{2AAC8E8D-4887-45BD-9C03-DA53C4A7934B}"/>
              </a:ext>
            </a:extLst>
          </p:cNvPr>
          <p:cNvSpPr/>
          <p:nvPr userDrawn="1"/>
        </p:nvSpPr>
        <p:spPr>
          <a:xfrm>
            <a:off x="744160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addin_logo</a:t>
            </a:r>
            <a:endParaRPr lang="nb-NO" dirty="0"/>
          </a:p>
        </p:txBody>
      </p:sp>
      <p:sp>
        <p:nvSpPr>
          <p:cNvPr id="18" name="addin_fillplaceholders" hidden="1">
            <a:extLst>
              <a:ext uri="{FF2B5EF4-FFF2-40B4-BE49-F238E27FC236}">
                <a16:creationId xmlns:a16="http://schemas.microsoft.com/office/drawing/2014/main" id="{CBAE5DC2-094D-4983-A93E-68A430FDFDA5}"/>
              </a:ext>
            </a:extLst>
          </p:cNvPr>
          <p:cNvSpPr/>
          <p:nvPr userDrawn="1"/>
        </p:nvSpPr>
        <p:spPr>
          <a:xfrm>
            <a:off x="10049671" y="-867733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addin_fillplaceholders</a:t>
            </a:r>
            <a:endParaRPr lang="nb-NO" dirty="0"/>
          </a:p>
        </p:txBody>
      </p:sp>
      <p:sp>
        <p:nvSpPr>
          <p:cNvPr id="19" name="addin_colorlist" hidden="1">
            <a:extLst>
              <a:ext uri="{FF2B5EF4-FFF2-40B4-BE49-F238E27FC236}">
                <a16:creationId xmlns:a16="http://schemas.microsoft.com/office/drawing/2014/main" id="{9821EDDB-6D76-4A0C-A80A-8E839D9FFA70}"/>
              </a:ext>
            </a:extLst>
          </p:cNvPr>
          <p:cNvSpPr/>
          <p:nvPr userDrawn="1"/>
        </p:nvSpPr>
        <p:spPr>
          <a:xfrm>
            <a:off x="0" y="-1466578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kapforHvit</a:t>
            </a:r>
            <a:r>
              <a:rPr lang="nb-NO" dirty="0"/>
              <a:t>, </a:t>
            </a:r>
            <a:r>
              <a:rPr lang="nb-NO" dirty="0" err="1"/>
              <a:t>gronn</a:t>
            </a:r>
            <a:r>
              <a:rPr lang="nb-NO" dirty="0"/>
              <a:t>, halv1, halv2, halv5, halv7</a:t>
            </a:r>
          </a:p>
        </p:txBody>
      </p:sp>
      <p:sp>
        <p:nvSpPr>
          <p:cNvPr id="20" name="addin_background" hidden="1">
            <a:extLst>
              <a:ext uri="{FF2B5EF4-FFF2-40B4-BE49-F238E27FC236}">
                <a16:creationId xmlns:a16="http://schemas.microsoft.com/office/drawing/2014/main" id="{F537A33B-63F9-4866-8A22-F1702265B04E}"/>
              </a:ext>
            </a:extLst>
          </p:cNvPr>
          <p:cNvSpPr/>
          <p:nvPr userDrawn="1"/>
        </p:nvSpPr>
        <p:spPr>
          <a:xfrm>
            <a:off x="9723740" y="-837228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addin_background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20016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BBC24B24-8D61-4F79-AC7E-CAEA322622F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679219" y="360045"/>
            <a:ext cx="4152735" cy="5325998"/>
          </a:xfr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51192628-F328-404D-8EFE-7A0B924C21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79218" y="5870278"/>
            <a:ext cx="4152735" cy="182608"/>
          </a:xfrm>
        </p:spPr>
        <p:txBody>
          <a:bodyPr/>
          <a:lstStyle>
            <a:lvl1pPr marL="0" indent="0" algn="r">
              <a:buNone/>
              <a:defRPr sz="750">
                <a:solidFill>
                  <a:srgbClr val="524B48"/>
                </a:solidFill>
              </a:defRPr>
            </a:lvl1pPr>
          </a:lstStyle>
          <a:p>
            <a:pPr lvl="0"/>
            <a:r>
              <a:rPr lang="nb-NO" dirty="0"/>
              <a:t>Fotokreditt / Bildetekst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9125386-EE30-45FB-BA78-8A032E308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7732" y="6243181"/>
            <a:ext cx="1501215" cy="259232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FFAB941-BECC-4FD4-9EA0-749780C19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Side </a:t>
            </a:r>
            <a:fld id="{5251F420-7306-4E7C-A79E-F31A38F7D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E75BE49-6169-4B52-B8E0-67F87720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44" y="360045"/>
            <a:ext cx="5489214" cy="542658"/>
          </a:xfrm>
        </p:spPr>
        <p:txBody>
          <a:bodyPr/>
          <a:lstStyle>
            <a:lvl1pPr>
              <a:defRPr sz="3500"/>
            </a:lvl1pPr>
          </a:lstStyle>
          <a:p>
            <a:r>
              <a:rPr lang="nb-NO" noProof="0" smtClean="0"/>
              <a:t>Klikk for å redigere tittelstil</a:t>
            </a:r>
            <a:endParaRPr lang="nb-NO" noProof="0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F549456-9E1A-4F2D-AB8B-11B375FF1CCA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60044" y="1082726"/>
            <a:ext cx="5489214" cy="494749"/>
          </a:xfrm>
        </p:spPr>
        <p:txBody>
          <a:bodyPr anchor="t"/>
          <a:lstStyle>
            <a:lvl1pPr marL="0" indent="0" algn="l">
              <a:buNone/>
              <a:defRPr sz="180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305472-2CA1-4284-9F6B-FAE83898D055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360044" y="1757499"/>
            <a:ext cx="5489214" cy="4301103"/>
          </a:xfrm>
          <a:prstGeom prst="rect">
            <a:avLst/>
          </a:prstGeom>
          <a:effectLst>
            <a:outerShdw blurRad="50800" dist="50800" dir="5400000" algn="ctr" rotWithShape="0">
              <a:srgbClr val="010000">
                <a:alpha val="0"/>
              </a:srgbClr>
            </a:outerShdw>
          </a:effectLst>
        </p:spPr>
        <p:txBody>
          <a:bodyPr lIns="0" tIns="0" rIns="0" bIns="0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GB"/>
          </a:p>
        </p:txBody>
      </p:sp>
      <p:sp>
        <p:nvSpPr>
          <p:cNvPr id="10" name="addin_colorbox" hidden="1">
            <a:extLst>
              <a:ext uri="{FF2B5EF4-FFF2-40B4-BE49-F238E27FC236}">
                <a16:creationId xmlns:a16="http://schemas.microsoft.com/office/drawing/2014/main" id="{FFC296E0-39D4-4AF3-8EEB-7A54677345E2}"/>
              </a:ext>
            </a:extLst>
          </p:cNvPr>
          <p:cNvSpPr/>
          <p:nvPr userDrawn="1"/>
        </p:nvSpPr>
        <p:spPr>
          <a:xfrm>
            <a:off x="486187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addin_colorbox</a:t>
            </a:r>
            <a:endParaRPr lang="nb-NO" dirty="0"/>
          </a:p>
        </p:txBody>
      </p:sp>
      <p:sp>
        <p:nvSpPr>
          <p:cNvPr id="14" name="addin_title" hidden="1">
            <a:extLst>
              <a:ext uri="{FF2B5EF4-FFF2-40B4-BE49-F238E27FC236}">
                <a16:creationId xmlns:a16="http://schemas.microsoft.com/office/drawing/2014/main" id="{89F5F7C1-30CB-486A-A1AB-777F98EC9EB5}"/>
              </a:ext>
            </a:extLst>
          </p:cNvPr>
          <p:cNvSpPr/>
          <p:nvPr userDrawn="1"/>
        </p:nvSpPr>
        <p:spPr>
          <a:xfrm>
            <a:off x="972374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addin_title</a:t>
            </a:r>
            <a:endParaRPr lang="nb-NO" dirty="0"/>
          </a:p>
        </p:txBody>
      </p:sp>
      <p:sp>
        <p:nvSpPr>
          <p:cNvPr id="16" name="addin_text" hidden="1">
            <a:extLst>
              <a:ext uri="{FF2B5EF4-FFF2-40B4-BE49-F238E27FC236}">
                <a16:creationId xmlns:a16="http://schemas.microsoft.com/office/drawing/2014/main" id="{146F2B9F-A380-47D0-81A1-BF6A05CCD5A3}"/>
              </a:ext>
            </a:extLst>
          </p:cNvPr>
          <p:cNvSpPr/>
          <p:nvPr userDrawn="1"/>
        </p:nvSpPr>
        <p:spPr>
          <a:xfrm>
            <a:off x="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addin_text</a:t>
            </a:r>
            <a:endParaRPr lang="nb-NO" dirty="0"/>
          </a:p>
        </p:txBody>
      </p:sp>
      <p:sp>
        <p:nvSpPr>
          <p:cNvPr id="17" name="addin_image" hidden="1">
            <a:extLst>
              <a:ext uri="{FF2B5EF4-FFF2-40B4-BE49-F238E27FC236}">
                <a16:creationId xmlns:a16="http://schemas.microsoft.com/office/drawing/2014/main" id="{B18746CE-F568-4AB2-858E-6BA5E8D117B0}"/>
              </a:ext>
            </a:extLst>
          </p:cNvPr>
          <p:cNvSpPr/>
          <p:nvPr userDrawn="1"/>
        </p:nvSpPr>
        <p:spPr>
          <a:xfrm>
            <a:off x="2505076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addin_image</a:t>
            </a:r>
            <a:endParaRPr lang="nb-NO" dirty="0"/>
          </a:p>
        </p:txBody>
      </p:sp>
      <p:sp>
        <p:nvSpPr>
          <p:cNvPr id="19" name="addin_grouplist" hidden="1">
            <a:extLst>
              <a:ext uri="{FF2B5EF4-FFF2-40B4-BE49-F238E27FC236}">
                <a16:creationId xmlns:a16="http://schemas.microsoft.com/office/drawing/2014/main" id="{A968A5A2-9154-4A90-8322-5433B94336E0}"/>
              </a:ext>
            </a:extLst>
          </p:cNvPr>
          <p:cNvSpPr/>
          <p:nvPr userDrawn="1"/>
        </p:nvSpPr>
        <p:spPr>
          <a:xfrm>
            <a:off x="4973338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SkiftBakgrunnGroup</a:t>
            </a:r>
            <a:endParaRPr lang="nb-NO" dirty="0"/>
          </a:p>
        </p:txBody>
      </p:sp>
      <p:sp>
        <p:nvSpPr>
          <p:cNvPr id="20" name="addin_logo" hidden="1">
            <a:extLst>
              <a:ext uri="{FF2B5EF4-FFF2-40B4-BE49-F238E27FC236}">
                <a16:creationId xmlns:a16="http://schemas.microsoft.com/office/drawing/2014/main" id="{B3EE9CD2-1CBB-48EF-8EDE-E560A4F427D0}"/>
              </a:ext>
            </a:extLst>
          </p:cNvPr>
          <p:cNvSpPr/>
          <p:nvPr userDrawn="1"/>
        </p:nvSpPr>
        <p:spPr>
          <a:xfrm>
            <a:off x="744160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addin_logo</a:t>
            </a:r>
            <a:endParaRPr lang="nb-NO" dirty="0"/>
          </a:p>
        </p:txBody>
      </p:sp>
      <p:sp>
        <p:nvSpPr>
          <p:cNvPr id="21" name="addin_fillplaceholders" hidden="1">
            <a:extLst>
              <a:ext uri="{FF2B5EF4-FFF2-40B4-BE49-F238E27FC236}">
                <a16:creationId xmlns:a16="http://schemas.microsoft.com/office/drawing/2014/main" id="{69CC9A44-6E07-4DB9-A3DF-6C14488300B1}"/>
              </a:ext>
            </a:extLst>
          </p:cNvPr>
          <p:cNvSpPr/>
          <p:nvPr userDrawn="1"/>
        </p:nvSpPr>
        <p:spPr>
          <a:xfrm>
            <a:off x="10049671" y="-867733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addin_fillplaceholders</a:t>
            </a:r>
            <a:endParaRPr lang="nb-NO" dirty="0"/>
          </a:p>
        </p:txBody>
      </p:sp>
      <p:sp>
        <p:nvSpPr>
          <p:cNvPr id="22" name="addin_colorlist" hidden="1">
            <a:extLst>
              <a:ext uri="{FF2B5EF4-FFF2-40B4-BE49-F238E27FC236}">
                <a16:creationId xmlns:a16="http://schemas.microsoft.com/office/drawing/2014/main" id="{216821DD-975F-4F3D-9D04-19B2277FA237}"/>
              </a:ext>
            </a:extLst>
          </p:cNvPr>
          <p:cNvSpPr/>
          <p:nvPr userDrawn="1"/>
        </p:nvSpPr>
        <p:spPr>
          <a:xfrm>
            <a:off x="0" y="-1466578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kapforHvit</a:t>
            </a:r>
            <a:r>
              <a:rPr lang="nb-NO" dirty="0"/>
              <a:t>, </a:t>
            </a:r>
            <a:r>
              <a:rPr lang="nb-NO" dirty="0" err="1"/>
              <a:t>gronn</a:t>
            </a:r>
            <a:r>
              <a:rPr lang="nb-NO" dirty="0"/>
              <a:t>, halv1, halv2, halv5, halv7</a:t>
            </a:r>
          </a:p>
        </p:txBody>
      </p:sp>
      <p:sp>
        <p:nvSpPr>
          <p:cNvPr id="23" name="addin_background" hidden="1">
            <a:extLst>
              <a:ext uri="{FF2B5EF4-FFF2-40B4-BE49-F238E27FC236}">
                <a16:creationId xmlns:a16="http://schemas.microsoft.com/office/drawing/2014/main" id="{982A5CB8-CD5B-4CA2-8CE7-B095D5C741A5}"/>
              </a:ext>
            </a:extLst>
          </p:cNvPr>
          <p:cNvSpPr/>
          <p:nvPr userDrawn="1"/>
        </p:nvSpPr>
        <p:spPr>
          <a:xfrm>
            <a:off x="9723740" y="-837228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addin_background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499861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4269EB-52A0-4947-98BF-6FDC43498788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360044" y="1082726"/>
            <a:ext cx="11471910" cy="4817312"/>
          </a:xfrm>
          <a:prstGeom prst="rect">
            <a:avLst/>
          </a:prstGeom>
          <a:effectLst>
            <a:outerShdw blurRad="50800" dist="50800" dir="5400000" algn="ctr" rotWithShape="0">
              <a:srgbClr val="010000">
                <a:alpha val="0"/>
              </a:srgbClr>
            </a:outerShdw>
          </a:effectLst>
        </p:spPr>
        <p:txBody>
          <a:bodyPr lIns="0" tIns="0" rIns="0" bIns="0"/>
          <a:lstStyle>
            <a:lvl1pPr marL="125438" indent="-125438" algn="l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Tx/>
              <a:buFontTx/>
              <a:buNone/>
              <a:defRPr sz="1500" b="0" i="0" u="none" cap="none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77B9B8B-41DA-40B7-A3EE-81571DB48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7732" y="6243181"/>
            <a:ext cx="1501215" cy="259232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FFAB941-BECC-4FD4-9EA0-749780C19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Side </a:t>
            </a:r>
            <a:fld id="{5251F420-7306-4E7C-A79E-F31A38F7D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A672648-934A-4F12-93E6-1D228EB52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44" y="360045"/>
            <a:ext cx="11471910" cy="542658"/>
          </a:xfrm>
        </p:spPr>
        <p:txBody>
          <a:bodyPr/>
          <a:lstStyle>
            <a:lvl1pPr>
              <a:defRPr sz="3500"/>
            </a:lvl1pPr>
          </a:lstStyle>
          <a:p>
            <a:r>
              <a:rPr lang="nb-NO" noProof="0" smtClean="0"/>
              <a:t>Klikk for å redigere tittelstil</a:t>
            </a:r>
            <a:endParaRPr lang="nb-NO" noProof="0" dirty="0"/>
          </a:p>
        </p:txBody>
      </p:sp>
      <p:sp>
        <p:nvSpPr>
          <p:cNvPr id="9" name="addin_colorbox" hidden="1">
            <a:extLst>
              <a:ext uri="{FF2B5EF4-FFF2-40B4-BE49-F238E27FC236}">
                <a16:creationId xmlns:a16="http://schemas.microsoft.com/office/drawing/2014/main" id="{03278B68-CC85-45D7-BC07-7A767805E255}"/>
              </a:ext>
            </a:extLst>
          </p:cNvPr>
          <p:cNvSpPr/>
          <p:nvPr userDrawn="1"/>
        </p:nvSpPr>
        <p:spPr>
          <a:xfrm>
            <a:off x="486187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addin_colorbox</a:t>
            </a:r>
            <a:endParaRPr lang="nb-NO" dirty="0"/>
          </a:p>
        </p:txBody>
      </p:sp>
      <p:sp>
        <p:nvSpPr>
          <p:cNvPr id="10" name="addin_title" hidden="1">
            <a:extLst>
              <a:ext uri="{FF2B5EF4-FFF2-40B4-BE49-F238E27FC236}">
                <a16:creationId xmlns:a16="http://schemas.microsoft.com/office/drawing/2014/main" id="{8FCE75F0-EE57-496E-8BA4-489EBB8E5AF5}"/>
              </a:ext>
            </a:extLst>
          </p:cNvPr>
          <p:cNvSpPr/>
          <p:nvPr userDrawn="1"/>
        </p:nvSpPr>
        <p:spPr>
          <a:xfrm>
            <a:off x="972374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addin_title</a:t>
            </a:r>
            <a:endParaRPr lang="nb-NO" dirty="0"/>
          </a:p>
        </p:txBody>
      </p:sp>
      <p:sp>
        <p:nvSpPr>
          <p:cNvPr id="11" name="addin_text" hidden="1">
            <a:extLst>
              <a:ext uri="{FF2B5EF4-FFF2-40B4-BE49-F238E27FC236}">
                <a16:creationId xmlns:a16="http://schemas.microsoft.com/office/drawing/2014/main" id="{269FBB4E-8C52-436E-BA48-6940B6731E12}"/>
              </a:ext>
            </a:extLst>
          </p:cNvPr>
          <p:cNvSpPr/>
          <p:nvPr userDrawn="1"/>
        </p:nvSpPr>
        <p:spPr>
          <a:xfrm>
            <a:off x="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addin_text</a:t>
            </a:r>
            <a:endParaRPr lang="nb-NO" dirty="0"/>
          </a:p>
        </p:txBody>
      </p:sp>
      <p:sp>
        <p:nvSpPr>
          <p:cNvPr id="12" name="addin_image" hidden="1">
            <a:extLst>
              <a:ext uri="{FF2B5EF4-FFF2-40B4-BE49-F238E27FC236}">
                <a16:creationId xmlns:a16="http://schemas.microsoft.com/office/drawing/2014/main" id="{42EA8043-85A0-4D8F-8348-BA355A7B5FF5}"/>
              </a:ext>
            </a:extLst>
          </p:cNvPr>
          <p:cNvSpPr/>
          <p:nvPr userDrawn="1"/>
        </p:nvSpPr>
        <p:spPr>
          <a:xfrm>
            <a:off x="2505076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addin_image</a:t>
            </a:r>
            <a:endParaRPr lang="nb-NO" dirty="0"/>
          </a:p>
        </p:txBody>
      </p:sp>
      <p:sp>
        <p:nvSpPr>
          <p:cNvPr id="13" name="addin_grouplist" hidden="1">
            <a:extLst>
              <a:ext uri="{FF2B5EF4-FFF2-40B4-BE49-F238E27FC236}">
                <a16:creationId xmlns:a16="http://schemas.microsoft.com/office/drawing/2014/main" id="{E563CD6A-A576-44D3-8CC3-9114D5916720}"/>
              </a:ext>
            </a:extLst>
          </p:cNvPr>
          <p:cNvSpPr/>
          <p:nvPr userDrawn="1"/>
        </p:nvSpPr>
        <p:spPr>
          <a:xfrm>
            <a:off x="4973338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SkiftBakgrunnGroup</a:t>
            </a:r>
            <a:endParaRPr lang="nb-NO" dirty="0"/>
          </a:p>
        </p:txBody>
      </p:sp>
      <p:sp>
        <p:nvSpPr>
          <p:cNvPr id="14" name="addin_logo" hidden="1">
            <a:extLst>
              <a:ext uri="{FF2B5EF4-FFF2-40B4-BE49-F238E27FC236}">
                <a16:creationId xmlns:a16="http://schemas.microsoft.com/office/drawing/2014/main" id="{9CF18725-D8DB-4F08-9D16-41237AACFD4F}"/>
              </a:ext>
            </a:extLst>
          </p:cNvPr>
          <p:cNvSpPr/>
          <p:nvPr userDrawn="1"/>
        </p:nvSpPr>
        <p:spPr>
          <a:xfrm>
            <a:off x="744160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addin_logo</a:t>
            </a:r>
            <a:endParaRPr lang="nb-NO" dirty="0"/>
          </a:p>
        </p:txBody>
      </p:sp>
      <p:sp>
        <p:nvSpPr>
          <p:cNvPr id="16" name="addin_fillplaceholders" hidden="1">
            <a:extLst>
              <a:ext uri="{FF2B5EF4-FFF2-40B4-BE49-F238E27FC236}">
                <a16:creationId xmlns:a16="http://schemas.microsoft.com/office/drawing/2014/main" id="{991EC08D-EFD8-4694-9D89-D08AFA1A309F}"/>
              </a:ext>
            </a:extLst>
          </p:cNvPr>
          <p:cNvSpPr/>
          <p:nvPr userDrawn="1"/>
        </p:nvSpPr>
        <p:spPr>
          <a:xfrm>
            <a:off x="10049671" y="-867733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addin_fillplaceholders</a:t>
            </a:r>
            <a:endParaRPr lang="nb-NO" dirty="0"/>
          </a:p>
        </p:txBody>
      </p:sp>
      <p:sp>
        <p:nvSpPr>
          <p:cNvPr id="17" name="addin_colorlist" hidden="1">
            <a:extLst>
              <a:ext uri="{FF2B5EF4-FFF2-40B4-BE49-F238E27FC236}">
                <a16:creationId xmlns:a16="http://schemas.microsoft.com/office/drawing/2014/main" id="{FD0BFB97-1416-4EB5-9378-C644C455BF7D}"/>
              </a:ext>
            </a:extLst>
          </p:cNvPr>
          <p:cNvSpPr/>
          <p:nvPr userDrawn="1"/>
        </p:nvSpPr>
        <p:spPr>
          <a:xfrm>
            <a:off x="0" y="-1466578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kapforHvit</a:t>
            </a:r>
            <a:r>
              <a:rPr lang="nb-NO" dirty="0"/>
              <a:t>, </a:t>
            </a:r>
            <a:r>
              <a:rPr lang="nb-NO" dirty="0" err="1"/>
              <a:t>gronn</a:t>
            </a:r>
            <a:r>
              <a:rPr lang="nb-NO" dirty="0"/>
              <a:t>, halv1, halv2, halv5, halv7</a:t>
            </a:r>
          </a:p>
        </p:txBody>
      </p:sp>
      <p:sp>
        <p:nvSpPr>
          <p:cNvPr id="18" name="addin_background" hidden="1">
            <a:extLst>
              <a:ext uri="{FF2B5EF4-FFF2-40B4-BE49-F238E27FC236}">
                <a16:creationId xmlns:a16="http://schemas.microsoft.com/office/drawing/2014/main" id="{1EE69F7B-96E4-4D08-8544-715743B31CD2}"/>
              </a:ext>
            </a:extLst>
          </p:cNvPr>
          <p:cNvSpPr/>
          <p:nvPr userDrawn="1"/>
        </p:nvSpPr>
        <p:spPr>
          <a:xfrm>
            <a:off x="9723740" y="-837228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addin_background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8670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orside halv UiO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2" descr="Bakgrunn">
            <a:extLst>
              <a:ext uri="{FF2B5EF4-FFF2-40B4-BE49-F238E27FC236}">
                <a16:creationId xmlns:a16="http://schemas.microsoft.com/office/drawing/2014/main" id="{80CF6147-1B60-436B-ABD0-E426D3DDF3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14641" y="0"/>
            <a:ext cx="5973955" cy="6858000"/>
          </a:xfrm>
          <a:solidFill>
            <a:schemeClr val="accent1"/>
          </a:solidFill>
        </p:spPr>
        <p:txBody>
          <a:bodyPr/>
          <a:lstStyle>
            <a:lvl1pPr marL="0" indent="0">
              <a:buNone/>
              <a:defRPr sz="200">
                <a:solidFill>
                  <a:srgbClr val="010000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Content Placeholder 17">
            <a:extLst>
              <a:ext uri="{FF2B5EF4-FFF2-40B4-BE49-F238E27FC236}">
                <a16:creationId xmlns:a16="http://schemas.microsoft.com/office/drawing/2014/main" id="{F839063B-4438-46C0-A11A-618196F7669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09880" y="0"/>
            <a:ext cx="5982120" cy="6858000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20" name="Text Placeholder 6" descr="Logo Universitetet i oslo">
            <a:extLst>
              <a:ext uri="{FF2B5EF4-FFF2-40B4-BE49-F238E27FC236}">
                <a16:creationId xmlns:a16="http://schemas.microsoft.com/office/drawing/2014/main" id="{36E824D8-5207-4DF5-BD9E-C1307AD980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6112" y="381854"/>
            <a:ext cx="5619582" cy="1116919"/>
          </a:xfr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502EFC6A-E5AE-4CDD-893A-8151185CCF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3800" y="5199013"/>
            <a:ext cx="5716962" cy="258079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75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noProof="0" dirty="0"/>
              <a:t>Navn Etternavn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38E5FEA3-8D79-4D56-9664-2703F65E1E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3800" y="5456305"/>
            <a:ext cx="5716962" cy="226283"/>
          </a:xfrm>
        </p:spPr>
        <p:txBody>
          <a:bodyPr/>
          <a:lstStyle>
            <a:lvl1pPr marL="0" indent="0">
              <a:buNone/>
              <a:defRPr sz="1750"/>
            </a:lvl1pPr>
          </a:lstStyle>
          <a:p>
            <a:pPr lvl="0"/>
            <a:r>
              <a:rPr lang="nb-NO" dirty="0"/>
              <a:t>Tittel</a:t>
            </a:r>
            <a:endParaRPr lang="en-US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74BFEE26-19F8-420D-B230-46123EBE4C1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3800" y="5723036"/>
            <a:ext cx="5716962" cy="226283"/>
          </a:xfrm>
        </p:spPr>
        <p:txBody>
          <a:bodyPr/>
          <a:lstStyle>
            <a:lvl1pPr marL="0" indent="0">
              <a:buNone/>
              <a:defRPr sz="1750"/>
            </a:lvl1pPr>
          </a:lstStyle>
          <a:p>
            <a:pPr lvl="0"/>
            <a:r>
              <a:rPr lang="nb-NO" dirty="0"/>
              <a:t>Universitet</a:t>
            </a:r>
            <a:endParaRPr lang="en-US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F7CD78E4-773D-43A0-AF45-F06FF64B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9038" y="6216634"/>
            <a:ext cx="5716962" cy="365125"/>
          </a:xfrm>
        </p:spPr>
        <p:txBody>
          <a:bodyPr lIns="0" tIns="0" rIns="0" bIns="0"/>
          <a:lstStyle>
            <a:lvl1pPr>
              <a:defRPr sz="1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Text Placeholder 4" descr="UiO segl">
            <a:extLst>
              <a:ext uri="{FF2B5EF4-FFF2-40B4-BE49-F238E27FC236}">
                <a16:creationId xmlns:a16="http://schemas.microsoft.com/office/drawing/2014/main" id="{F9A19FD8-51AB-4838-9B3F-0C4ED0CDF7B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85613" y="5457092"/>
            <a:ext cx="1025436" cy="1025421"/>
          </a:xfr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buNone/>
              <a:defRPr sz="100"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26" name="addin_colorlist" hidden="1">
            <a:extLst>
              <a:ext uri="{FF2B5EF4-FFF2-40B4-BE49-F238E27FC236}">
                <a16:creationId xmlns:a16="http://schemas.microsoft.com/office/drawing/2014/main" id="{9C89DC5C-C295-4993-8094-F0B8D6618A6F}"/>
              </a:ext>
            </a:extLst>
          </p:cNvPr>
          <p:cNvSpPr/>
          <p:nvPr userDrawn="1"/>
        </p:nvSpPr>
        <p:spPr>
          <a:xfrm>
            <a:off x="0" y="-1466578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kapforHvit</a:t>
            </a:r>
            <a:r>
              <a:rPr lang="nb-NO" dirty="0"/>
              <a:t>, halv1, halv2, halv3, halv4, halv5, halv6, halv7, halv8</a:t>
            </a:r>
          </a:p>
        </p:txBody>
      </p:sp>
      <p:sp>
        <p:nvSpPr>
          <p:cNvPr id="27" name="addin_colorbox" hidden="1">
            <a:extLst>
              <a:ext uri="{FF2B5EF4-FFF2-40B4-BE49-F238E27FC236}">
                <a16:creationId xmlns:a16="http://schemas.microsoft.com/office/drawing/2014/main" id="{2CC73354-08EE-44A2-AB48-A462E1508E46}"/>
              </a:ext>
            </a:extLst>
          </p:cNvPr>
          <p:cNvSpPr/>
          <p:nvPr userDrawn="1"/>
        </p:nvSpPr>
        <p:spPr>
          <a:xfrm>
            <a:off x="486187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addin_colorbox</a:t>
            </a:r>
            <a:endParaRPr lang="nb-NO" dirty="0"/>
          </a:p>
        </p:txBody>
      </p:sp>
      <p:sp>
        <p:nvSpPr>
          <p:cNvPr id="28" name="addin_title" hidden="1">
            <a:extLst>
              <a:ext uri="{FF2B5EF4-FFF2-40B4-BE49-F238E27FC236}">
                <a16:creationId xmlns:a16="http://schemas.microsoft.com/office/drawing/2014/main" id="{26C6DF9C-269B-4A64-898A-65E2DB4E1958}"/>
              </a:ext>
            </a:extLst>
          </p:cNvPr>
          <p:cNvSpPr/>
          <p:nvPr userDrawn="1"/>
        </p:nvSpPr>
        <p:spPr>
          <a:xfrm>
            <a:off x="972374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addin_title</a:t>
            </a:r>
            <a:endParaRPr lang="nb-NO" dirty="0"/>
          </a:p>
        </p:txBody>
      </p:sp>
      <p:sp>
        <p:nvSpPr>
          <p:cNvPr id="29" name="addin_text" hidden="1">
            <a:extLst>
              <a:ext uri="{FF2B5EF4-FFF2-40B4-BE49-F238E27FC236}">
                <a16:creationId xmlns:a16="http://schemas.microsoft.com/office/drawing/2014/main" id="{DEF32610-8099-45EC-A831-EA132BB98DEB}"/>
              </a:ext>
            </a:extLst>
          </p:cNvPr>
          <p:cNvSpPr/>
          <p:nvPr userDrawn="1"/>
        </p:nvSpPr>
        <p:spPr>
          <a:xfrm>
            <a:off x="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addin_text</a:t>
            </a:r>
            <a:endParaRPr lang="nb-NO" dirty="0"/>
          </a:p>
        </p:txBody>
      </p:sp>
      <p:sp>
        <p:nvSpPr>
          <p:cNvPr id="30" name="addin_image" hidden="1">
            <a:extLst>
              <a:ext uri="{FF2B5EF4-FFF2-40B4-BE49-F238E27FC236}">
                <a16:creationId xmlns:a16="http://schemas.microsoft.com/office/drawing/2014/main" id="{FCBF301A-51A4-47F6-A13E-EA0C05B57077}"/>
              </a:ext>
            </a:extLst>
          </p:cNvPr>
          <p:cNvSpPr/>
          <p:nvPr userDrawn="1"/>
        </p:nvSpPr>
        <p:spPr>
          <a:xfrm>
            <a:off x="2505076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addin_image</a:t>
            </a:r>
            <a:endParaRPr lang="nb-NO" dirty="0"/>
          </a:p>
        </p:txBody>
      </p:sp>
      <p:sp>
        <p:nvSpPr>
          <p:cNvPr id="31" name="addin_grouplist" hidden="1">
            <a:extLst>
              <a:ext uri="{FF2B5EF4-FFF2-40B4-BE49-F238E27FC236}">
                <a16:creationId xmlns:a16="http://schemas.microsoft.com/office/drawing/2014/main" id="{31339D77-A008-41C5-8746-5E52634CF5F3}"/>
              </a:ext>
            </a:extLst>
          </p:cNvPr>
          <p:cNvSpPr/>
          <p:nvPr userDrawn="1"/>
        </p:nvSpPr>
        <p:spPr>
          <a:xfrm>
            <a:off x="4973338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SkiftBakgrunnGroup</a:t>
            </a:r>
            <a:endParaRPr lang="nb-NO" dirty="0"/>
          </a:p>
        </p:txBody>
      </p:sp>
      <p:sp>
        <p:nvSpPr>
          <p:cNvPr id="32" name="addin_logo" hidden="1">
            <a:extLst>
              <a:ext uri="{FF2B5EF4-FFF2-40B4-BE49-F238E27FC236}">
                <a16:creationId xmlns:a16="http://schemas.microsoft.com/office/drawing/2014/main" id="{826D203C-01F5-46E6-8CA5-6E8C2BD43803}"/>
              </a:ext>
            </a:extLst>
          </p:cNvPr>
          <p:cNvSpPr/>
          <p:nvPr userDrawn="1"/>
        </p:nvSpPr>
        <p:spPr>
          <a:xfrm>
            <a:off x="744160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addin_logo</a:t>
            </a:r>
            <a:endParaRPr lang="nb-NO" dirty="0"/>
          </a:p>
        </p:txBody>
      </p:sp>
      <p:pic>
        <p:nvPicPr>
          <p:cNvPr id="33" name="logo_hvit" descr="UiO Segl" hidden="1">
            <a:extLst>
              <a:ext uri="{FF2B5EF4-FFF2-40B4-BE49-F238E27FC236}">
                <a16:creationId xmlns:a16="http://schemas.microsoft.com/office/drawing/2014/main" id="{D427F631-71AD-40A0-9DBF-5B89C6D6AF8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85613" y="5457092"/>
            <a:ext cx="1025436" cy="1025436"/>
          </a:xfrm>
          <a:prstGeom prst="rect">
            <a:avLst/>
          </a:prstGeom>
        </p:spPr>
      </p:pic>
      <p:pic>
        <p:nvPicPr>
          <p:cNvPr id="34" name="logo_sort" descr="UiO Segl" hidden="1">
            <a:extLst>
              <a:ext uri="{FF2B5EF4-FFF2-40B4-BE49-F238E27FC236}">
                <a16:creationId xmlns:a16="http://schemas.microsoft.com/office/drawing/2014/main" id="{79A0A5BE-15A5-45D3-AAD4-DA46706180E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85614" y="5457093"/>
            <a:ext cx="1025421" cy="1025421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EFBE860A-1A40-435A-88FE-0EADB0DB8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038" y="2235878"/>
            <a:ext cx="5716962" cy="1796624"/>
          </a:xfrm>
        </p:spPr>
        <p:txBody>
          <a:bodyPr/>
          <a:lstStyle>
            <a:lvl1pPr>
              <a:lnSpc>
                <a:spcPct val="100000"/>
              </a:lnSpc>
              <a:defRPr sz="450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05F523C6-A45B-4665-9FA1-E4FAB65FE5E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9038" y="4237730"/>
            <a:ext cx="5716962" cy="7572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en-US" dirty="0" err="1"/>
              <a:t>Underoverskrift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098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tekstbokser med in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1">
            <a:extLst>
              <a:ext uri="{FF2B5EF4-FFF2-40B4-BE49-F238E27FC236}">
                <a16:creationId xmlns:a16="http://schemas.microsoft.com/office/drawing/2014/main" id="{A53454CC-87E9-4EB8-A148-E8917C513AF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60043" y="1081462"/>
            <a:ext cx="3541314" cy="494749"/>
          </a:xfrm>
        </p:spPr>
        <p:txBody>
          <a:bodyPr anchor="t"/>
          <a:lstStyle>
            <a:lvl1pPr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B68EB7-26DD-44B0-B503-B133010AD6D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60043" y="1754970"/>
            <a:ext cx="3541314" cy="815353"/>
          </a:xfrm>
          <a:prstGeom prst="rect">
            <a:avLst/>
          </a:prstGeom>
        </p:spPr>
        <p:txBody>
          <a:bodyPr lIns="0" tIns="0" rIns="0" bIns="0"/>
          <a:lstStyle>
            <a:lvl1pPr marL="125438" indent="-125438" algn="l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800" b="0" i="0" u="none" cap="none">
                <a:solidFill>
                  <a:srgbClr val="000000"/>
                </a:solidFill>
                <a:latin typeface="+mn-lt"/>
              </a:defRPr>
            </a:lvl1pPr>
            <a:lvl2pPr marL="685834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800" b="0" i="0" u="none" cap="none">
                <a:solidFill>
                  <a:srgbClr val="000000"/>
                </a:solidFill>
                <a:latin typeface="+mn-lt"/>
              </a:defRPr>
            </a:lvl2pPr>
            <a:lvl3pPr marL="1143057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800" b="0" i="0" u="none" cap="none">
                <a:solidFill>
                  <a:srgbClr val="000000"/>
                </a:solidFill>
                <a:latin typeface="+mn-lt"/>
              </a:defRPr>
            </a:lvl3pPr>
            <a:lvl4pPr marL="1600280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800" b="0" i="0" u="none" cap="none">
                <a:solidFill>
                  <a:srgbClr val="000000"/>
                </a:solidFill>
                <a:latin typeface="+mn-lt"/>
              </a:defRPr>
            </a:lvl4pPr>
            <a:lvl5pPr marL="2057503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800" b="0" i="0" u="none" cap="none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04FE8AE5-898D-4838-B222-D9178BD5489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33839" y="1081462"/>
            <a:ext cx="3541314" cy="494749"/>
          </a:xfrm>
        </p:spPr>
        <p:txBody>
          <a:bodyPr anchor="t"/>
          <a:lstStyle>
            <a:lvl1pPr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871769-9C00-4F59-9847-667CD9B433B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33840" y="1754970"/>
            <a:ext cx="3541314" cy="815353"/>
          </a:xfrm>
          <a:prstGeom prst="rect">
            <a:avLst/>
          </a:prstGeom>
        </p:spPr>
        <p:txBody>
          <a:bodyPr lIns="0" tIns="0" rIns="0" bIns="0"/>
          <a:lstStyle>
            <a:lvl1pPr marL="125438" indent="-125438" algn="l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800" b="0" i="0" u="none" cap="none">
                <a:solidFill>
                  <a:srgbClr val="000000"/>
                </a:solidFill>
                <a:latin typeface="+mn-lt"/>
              </a:defRPr>
            </a:lvl1pPr>
            <a:lvl2pPr marL="685834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800" b="0" i="0" u="none" cap="none">
                <a:solidFill>
                  <a:srgbClr val="000000"/>
                </a:solidFill>
                <a:latin typeface="+mn-lt"/>
              </a:defRPr>
            </a:lvl2pPr>
            <a:lvl3pPr marL="1143057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800" b="0" i="0" u="none" cap="none">
                <a:solidFill>
                  <a:srgbClr val="000000"/>
                </a:solidFill>
                <a:latin typeface="+mn-lt"/>
              </a:defRPr>
            </a:lvl3pPr>
            <a:lvl4pPr marL="1600280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800" b="0" i="0" u="none" cap="none">
                <a:solidFill>
                  <a:srgbClr val="000000"/>
                </a:solidFill>
                <a:latin typeface="+mn-lt"/>
              </a:defRPr>
            </a:lvl4pPr>
            <a:lvl5pPr marL="2057503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800" b="0" i="0" u="none" cap="none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18" name="Text Placeholder 21">
            <a:extLst>
              <a:ext uri="{FF2B5EF4-FFF2-40B4-BE49-F238E27FC236}">
                <a16:creationId xmlns:a16="http://schemas.microsoft.com/office/drawing/2014/main" id="{734C1ED4-971E-4006-9901-E3C5A2D1AD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7512" y="1081462"/>
            <a:ext cx="3541314" cy="494749"/>
          </a:xfrm>
        </p:spPr>
        <p:txBody>
          <a:bodyPr anchor="t"/>
          <a:lstStyle>
            <a:lvl1pPr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7F28ED8-40A8-43F5-9C35-FA0A7A4B7B0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287512" y="1754970"/>
            <a:ext cx="3541314" cy="815353"/>
          </a:xfrm>
          <a:prstGeom prst="rect">
            <a:avLst/>
          </a:prstGeom>
        </p:spPr>
        <p:txBody>
          <a:bodyPr lIns="0" tIns="0" rIns="0" bIns="0"/>
          <a:lstStyle>
            <a:lvl1pPr marL="125438" indent="-125438" algn="l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800" b="0" i="0" u="none" cap="none">
                <a:solidFill>
                  <a:srgbClr val="000000"/>
                </a:solidFill>
                <a:latin typeface="+mn-lt"/>
              </a:defRPr>
            </a:lvl1pPr>
            <a:lvl2pPr marL="685834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800" b="0" i="0" u="none" cap="none">
                <a:solidFill>
                  <a:srgbClr val="000000"/>
                </a:solidFill>
                <a:latin typeface="+mn-lt"/>
              </a:defRPr>
            </a:lvl2pPr>
            <a:lvl3pPr marL="1143057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800" b="0" i="0" u="none" cap="none">
                <a:solidFill>
                  <a:srgbClr val="000000"/>
                </a:solidFill>
                <a:latin typeface="+mn-lt"/>
              </a:defRPr>
            </a:lvl3pPr>
            <a:lvl4pPr marL="1600280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800" b="0" i="0" u="none" cap="none">
                <a:solidFill>
                  <a:srgbClr val="000000"/>
                </a:solidFill>
                <a:latin typeface="+mn-lt"/>
              </a:defRPr>
            </a:lvl4pPr>
            <a:lvl5pPr marL="2057503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800" b="0" i="0" u="none" cap="none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EB74F5A-3F59-4167-9DC8-330443F35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7732" y="6243181"/>
            <a:ext cx="1501215" cy="259232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FFAB941-BECC-4FD4-9EA0-749780C19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Side </a:t>
            </a:r>
            <a:fld id="{5251F420-7306-4E7C-A79E-F31A38F7D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9DB1BE3-558A-48DC-BDC0-99721DB83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44" y="360045"/>
            <a:ext cx="11471910" cy="542658"/>
          </a:xfrm>
        </p:spPr>
        <p:txBody>
          <a:bodyPr/>
          <a:lstStyle>
            <a:lvl1pPr>
              <a:defRPr sz="3500"/>
            </a:lvl1pPr>
          </a:lstStyle>
          <a:p>
            <a:r>
              <a:rPr lang="nb-NO" noProof="0" smtClean="0"/>
              <a:t>Klikk for å redigere tittelstil</a:t>
            </a:r>
            <a:endParaRPr lang="nb-NO" noProof="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060C8D-FB51-4745-B5BA-28C1605AFCAA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360043" y="2756383"/>
            <a:ext cx="3541314" cy="2875433"/>
          </a:xfrm>
          <a:prstGeom prst="rect">
            <a:avLst/>
          </a:prstGeom>
          <a:effectLst>
            <a:outerShdw blurRad="50800" dist="50800" dir="5400000" algn="ctr" rotWithShape="0">
              <a:srgbClr val="010000">
                <a:alpha val="0"/>
              </a:srgbClr>
            </a:outerShdw>
          </a:effectLst>
        </p:spPr>
        <p:txBody>
          <a:bodyPr lIns="0" tIns="0" rIns="0" bIns="0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BB1FA-9857-4CD5-A348-3131F0AEB2D9}"/>
              </a:ext>
            </a:extLst>
          </p:cNvPr>
          <p:cNvSpPr>
            <a:spLocks noGrp="1"/>
          </p:cNvSpPr>
          <p:nvPr>
            <p:ph sz="quarter" idx="39"/>
          </p:nvPr>
        </p:nvSpPr>
        <p:spPr>
          <a:xfrm>
            <a:off x="4333839" y="2756383"/>
            <a:ext cx="3541314" cy="2875433"/>
          </a:xfrm>
          <a:prstGeom prst="rect">
            <a:avLst/>
          </a:prstGeom>
          <a:effectLst>
            <a:outerShdw blurRad="50800" dist="50800" dir="5400000" algn="ctr" rotWithShape="0">
              <a:srgbClr val="010000">
                <a:alpha val="0"/>
              </a:srgbClr>
            </a:outerShdw>
          </a:effectLst>
        </p:spPr>
        <p:txBody>
          <a:bodyPr lIns="0" tIns="0" rIns="0" bIns="0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35DB0-47DB-4C8D-91B7-06E75EAC9A45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8284384" y="2756383"/>
            <a:ext cx="3541314" cy="2875433"/>
          </a:xfrm>
          <a:prstGeom prst="rect">
            <a:avLst/>
          </a:prstGeom>
          <a:effectLst>
            <a:outerShdw blurRad="50800" dist="50800" dir="5400000" algn="ctr" rotWithShape="0">
              <a:srgbClr val="010000">
                <a:alpha val="0"/>
              </a:srgbClr>
            </a:outerShdw>
          </a:effectLst>
        </p:spPr>
        <p:txBody>
          <a:bodyPr lIns="0" tIns="0" rIns="0" bIns="0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GB"/>
          </a:p>
        </p:txBody>
      </p:sp>
      <p:sp>
        <p:nvSpPr>
          <p:cNvPr id="21" name="addin_colorbox" hidden="1">
            <a:extLst>
              <a:ext uri="{FF2B5EF4-FFF2-40B4-BE49-F238E27FC236}">
                <a16:creationId xmlns:a16="http://schemas.microsoft.com/office/drawing/2014/main" id="{85B29458-A561-422C-8B22-C9C8019F05AF}"/>
              </a:ext>
            </a:extLst>
          </p:cNvPr>
          <p:cNvSpPr/>
          <p:nvPr userDrawn="1"/>
        </p:nvSpPr>
        <p:spPr>
          <a:xfrm>
            <a:off x="486187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addin_colorbox</a:t>
            </a:r>
            <a:endParaRPr lang="nb-NO" dirty="0"/>
          </a:p>
        </p:txBody>
      </p:sp>
      <p:sp>
        <p:nvSpPr>
          <p:cNvPr id="22" name="addin_title" hidden="1">
            <a:extLst>
              <a:ext uri="{FF2B5EF4-FFF2-40B4-BE49-F238E27FC236}">
                <a16:creationId xmlns:a16="http://schemas.microsoft.com/office/drawing/2014/main" id="{6DA48910-8F44-454E-B43A-1B5C4C20B249}"/>
              </a:ext>
            </a:extLst>
          </p:cNvPr>
          <p:cNvSpPr/>
          <p:nvPr userDrawn="1"/>
        </p:nvSpPr>
        <p:spPr>
          <a:xfrm>
            <a:off x="972374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addin_title</a:t>
            </a:r>
            <a:endParaRPr lang="nb-NO" dirty="0"/>
          </a:p>
        </p:txBody>
      </p:sp>
      <p:sp>
        <p:nvSpPr>
          <p:cNvPr id="23" name="addin_text" hidden="1">
            <a:extLst>
              <a:ext uri="{FF2B5EF4-FFF2-40B4-BE49-F238E27FC236}">
                <a16:creationId xmlns:a16="http://schemas.microsoft.com/office/drawing/2014/main" id="{36112E3C-28E7-406C-A89C-679F16136B25}"/>
              </a:ext>
            </a:extLst>
          </p:cNvPr>
          <p:cNvSpPr/>
          <p:nvPr userDrawn="1"/>
        </p:nvSpPr>
        <p:spPr>
          <a:xfrm>
            <a:off x="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addin_text</a:t>
            </a:r>
            <a:endParaRPr lang="nb-NO" dirty="0"/>
          </a:p>
        </p:txBody>
      </p:sp>
      <p:sp>
        <p:nvSpPr>
          <p:cNvPr id="24" name="addin_image" hidden="1">
            <a:extLst>
              <a:ext uri="{FF2B5EF4-FFF2-40B4-BE49-F238E27FC236}">
                <a16:creationId xmlns:a16="http://schemas.microsoft.com/office/drawing/2014/main" id="{6A60E72D-08B9-476D-AFC3-4789C7CAB3EA}"/>
              </a:ext>
            </a:extLst>
          </p:cNvPr>
          <p:cNvSpPr/>
          <p:nvPr userDrawn="1"/>
        </p:nvSpPr>
        <p:spPr>
          <a:xfrm>
            <a:off x="2505076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addin_image</a:t>
            </a:r>
            <a:endParaRPr lang="nb-NO" dirty="0"/>
          </a:p>
        </p:txBody>
      </p:sp>
      <p:sp>
        <p:nvSpPr>
          <p:cNvPr id="25" name="addin_grouplist" hidden="1">
            <a:extLst>
              <a:ext uri="{FF2B5EF4-FFF2-40B4-BE49-F238E27FC236}">
                <a16:creationId xmlns:a16="http://schemas.microsoft.com/office/drawing/2014/main" id="{21C3A9AD-504F-4B89-8A17-FC25321E0370}"/>
              </a:ext>
            </a:extLst>
          </p:cNvPr>
          <p:cNvSpPr/>
          <p:nvPr userDrawn="1"/>
        </p:nvSpPr>
        <p:spPr>
          <a:xfrm>
            <a:off x="4973338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SkiftBakgrunnGroup</a:t>
            </a:r>
            <a:endParaRPr lang="nb-NO" dirty="0"/>
          </a:p>
        </p:txBody>
      </p:sp>
      <p:sp>
        <p:nvSpPr>
          <p:cNvPr id="26" name="addin_logo" hidden="1">
            <a:extLst>
              <a:ext uri="{FF2B5EF4-FFF2-40B4-BE49-F238E27FC236}">
                <a16:creationId xmlns:a16="http://schemas.microsoft.com/office/drawing/2014/main" id="{E4836D3F-D357-451D-AE6E-7EB69FA7FED5}"/>
              </a:ext>
            </a:extLst>
          </p:cNvPr>
          <p:cNvSpPr/>
          <p:nvPr userDrawn="1"/>
        </p:nvSpPr>
        <p:spPr>
          <a:xfrm>
            <a:off x="744160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addin_logo</a:t>
            </a:r>
            <a:endParaRPr lang="nb-NO" dirty="0"/>
          </a:p>
        </p:txBody>
      </p:sp>
      <p:sp>
        <p:nvSpPr>
          <p:cNvPr id="27" name="addin_fillplaceholders" hidden="1">
            <a:extLst>
              <a:ext uri="{FF2B5EF4-FFF2-40B4-BE49-F238E27FC236}">
                <a16:creationId xmlns:a16="http://schemas.microsoft.com/office/drawing/2014/main" id="{0F33A6D9-8DA0-41B8-8049-5CD7B9C6A30E}"/>
              </a:ext>
            </a:extLst>
          </p:cNvPr>
          <p:cNvSpPr/>
          <p:nvPr userDrawn="1"/>
        </p:nvSpPr>
        <p:spPr>
          <a:xfrm>
            <a:off x="10049671" y="-867733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addin_fillplaceholders</a:t>
            </a:r>
            <a:endParaRPr lang="nb-NO" dirty="0"/>
          </a:p>
        </p:txBody>
      </p:sp>
      <p:sp>
        <p:nvSpPr>
          <p:cNvPr id="28" name="addin_colorlist" hidden="1">
            <a:extLst>
              <a:ext uri="{FF2B5EF4-FFF2-40B4-BE49-F238E27FC236}">
                <a16:creationId xmlns:a16="http://schemas.microsoft.com/office/drawing/2014/main" id="{98539226-B5F3-4B78-ACC7-33FC0BA3232C}"/>
              </a:ext>
            </a:extLst>
          </p:cNvPr>
          <p:cNvSpPr/>
          <p:nvPr userDrawn="1"/>
        </p:nvSpPr>
        <p:spPr>
          <a:xfrm>
            <a:off x="0" y="-1466578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kapforHvit</a:t>
            </a:r>
            <a:r>
              <a:rPr lang="nb-NO" dirty="0"/>
              <a:t>, </a:t>
            </a:r>
            <a:r>
              <a:rPr lang="nb-NO" dirty="0" err="1"/>
              <a:t>gronn</a:t>
            </a:r>
            <a:r>
              <a:rPr lang="nb-NO" dirty="0"/>
              <a:t>, halv1, halv2, halv5, halv7</a:t>
            </a:r>
          </a:p>
        </p:txBody>
      </p:sp>
      <p:sp>
        <p:nvSpPr>
          <p:cNvPr id="29" name="addin_background" hidden="1">
            <a:extLst>
              <a:ext uri="{FF2B5EF4-FFF2-40B4-BE49-F238E27FC236}">
                <a16:creationId xmlns:a16="http://schemas.microsoft.com/office/drawing/2014/main" id="{733187ED-462E-47AF-B84E-AD47047EA58C}"/>
              </a:ext>
            </a:extLst>
          </p:cNvPr>
          <p:cNvSpPr/>
          <p:nvPr userDrawn="1"/>
        </p:nvSpPr>
        <p:spPr>
          <a:xfrm>
            <a:off x="9723740" y="-837228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addin_background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70715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bilder to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8DB62B9B-DA6F-4B28-8109-CB17B37FC57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60044" y="1085197"/>
            <a:ext cx="3576295" cy="1523583"/>
          </a:xfr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D77A5E11-842C-4FB6-815C-DFB3ABB627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60044" y="2791274"/>
            <a:ext cx="3576295" cy="494749"/>
          </a:xfrm>
        </p:spPr>
        <p:txBody>
          <a:bodyPr anchor="t"/>
          <a:lstStyle>
            <a:lvl1pPr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608D3BA1-A495-4A81-AEDF-108083B425F7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360044" y="3466045"/>
            <a:ext cx="3576295" cy="2202913"/>
          </a:xfrm>
          <a:effectLst>
            <a:outerShdw blurRad="50800" dist="50800" dir="5400000" algn="ctr" rotWithShape="0">
              <a:srgbClr val="010000">
                <a:alpha val="0"/>
              </a:srgbClr>
            </a:outerShdw>
          </a:effectLst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nb-NO" noProof="0" smtClean="0"/>
              <a:t>Rediger tekststiler i malen</a:t>
            </a:r>
          </a:p>
          <a:p>
            <a:pPr lvl="1"/>
            <a:r>
              <a:rPr lang="nb-NO" noProof="0" smtClean="0"/>
              <a:t>Andre nivå</a:t>
            </a:r>
          </a:p>
          <a:p>
            <a:pPr lvl="2"/>
            <a:r>
              <a:rPr lang="nb-NO" noProof="0" smtClean="0"/>
              <a:t>Tredje nivå</a:t>
            </a:r>
          </a:p>
          <a:p>
            <a:pPr lvl="3"/>
            <a:r>
              <a:rPr lang="nb-NO" noProof="0" smtClean="0"/>
              <a:t>Fjerde nivå</a:t>
            </a:r>
          </a:p>
          <a:p>
            <a:pPr lvl="4"/>
            <a:r>
              <a:rPr lang="nb-NO" noProof="0" smtClean="0"/>
              <a:t>Femte nivå</a:t>
            </a:r>
            <a:endParaRPr lang="nb-NO" noProof="0" dirty="0"/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8DBA5C73-7C13-4B90-AB3C-33800055D04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319317" y="1085197"/>
            <a:ext cx="3576295" cy="1523583"/>
          </a:xfr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A5F10688-3BD3-4100-93E4-DF84C9CFDB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19317" y="2791274"/>
            <a:ext cx="3576295" cy="494749"/>
          </a:xfrm>
        </p:spPr>
        <p:txBody>
          <a:bodyPr anchor="t"/>
          <a:lstStyle>
            <a:lvl1pPr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3F640CBC-9652-48BE-BF08-FD238D950C8A}"/>
              </a:ext>
            </a:extLst>
          </p:cNvPr>
          <p:cNvSpPr>
            <a:spLocks noGrp="1"/>
          </p:cNvSpPr>
          <p:nvPr>
            <p:ph sz="half" idx="26"/>
          </p:nvPr>
        </p:nvSpPr>
        <p:spPr>
          <a:xfrm>
            <a:off x="4319318" y="3466046"/>
            <a:ext cx="3576295" cy="2202913"/>
          </a:xfrm>
          <a:effectLst>
            <a:outerShdw blurRad="50800" dist="50800" dir="5400000" algn="ctr" rotWithShape="0">
              <a:srgbClr val="010000">
                <a:alpha val="0"/>
              </a:srgbClr>
            </a:outerShdw>
          </a:effectLst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nb-NO" noProof="0" smtClean="0"/>
              <a:t>Rediger tekststiler i malen</a:t>
            </a:r>
          </a:p>
          <a:p>
            <a:pPr lvl="1"/>
            <a:r>
              <a:rPr lang="nb-NO" noProof="0" smtClean="0"/>
              <a:t>Andre nivå</a:t>
            </a:r>
          </a:p>
          <a:p>
            <a:pPr lvl="2"/>
            <a:r>
              <a:rPr lang="nb-NO" noProof="0" smtClean="0"/>
              <a:t>Tredje nivå</a:t>
            </a:r>
          </a:p>
          <a:p>
            <a:pPr lvl="3"/>
            <a:r>
              <a:rPr lang="nb-NO" noProof="0" smtClean="0"/>
              <a:t>Fjerde nivå</a:t>
            </a:r>
          </a:p>
          <a:p>
            <a:pPr lvl="4"/>
            <a:r>
              <a:rPr lang="nb-NO" noProof="0" smtClean="0"/>
              <a:t>Femte nivå</a:t>
            </a:r>
            <a:endParaRPr lang="nb-NO" noProof="0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A93925D5-5699-4BE0-AEE8-00634046ACB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255658" y="1085197"/>
            <a:ext cx="3576295" cy="1523583"/>
          </a:xfr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7F0F2B16-0190-4211-A226-C7673C0595F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55658" y="2791274"/>
            <a:ext cx="3576295" cy="494749"/>
          </a:xfrm>
        </p:spPr>
        <p:txBody>
          <a:bodyPr anchor="t"/>
          <a:lstStyle>
            <a:lvl1pPr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6DB7C2-F2F4-4198-835C-1F0811212739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8255659" y="3466046"/>
            <a:ext cx="3576295" cy="2202913"/>
          </a:xfrm>
          <a:effectLst>
            <a:outerShdw blurRad="50800" dist="50800" dir="5400000" algn="ctr" rotWithShape="0">
              <a:srgbClr val="010000">
                <a:alpha val="0"/>
              </a:srgbClr>
            </a:outerShdw>
          </a:effectLst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nb-NO" noProof="0" smtClean="0"/>
              <a:t>Rediger tekststiler i malen</a:t>
            </a:r>
          </a:p>
          <a:p>
            <a:pPr lvl="1"/>
            <a:r>
              <a:rPr lang="nb-NO" noProof="0" smtClean="0"/>
              <a:t>Andre nivå</a:t>
            </a:r>
          </a:p>
          <a:p>
            <a:pPr lvl="2"/>
            <a:r>
              <a:rPr lang="nb-NO" noProof="0" smtClean="0"/>
              <a:t>Tredje nivå</a:t>
            </a:r>
          </a:p>
          <a:p>
            <a:pPr lvl="3"/>
            <a:r>
              <a:rPr lang="nb-NO" noProof="0" smtClean="0"/>
              <a:t>Fjerde nivå</a:t>
            </a:r>
          </a:p>
          <a:p>
            <a:pPr lvl="4"/>
            <a:r>
              <a:rPr lang="nb-NO" noProof="0" smtClean="0"/>
              <a:t>Femte nivå</a:t>
            </a:r>
            <a:endParaRPr lang="nb-NO" noProof="0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36D8A58-B677-4BBF-8564-3532CB713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7732" y="6243181"/>
            <a:ext cx="1501215" cy="259232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FFAB941-BECC-4FD4-9EA0-749780C19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Side </a:t>
            </a:r>
            <a:fld id="{5251F420-7306-4E7C-A79E-F31A38F7D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5333E61-2FC3-40D9-82CA-9B321075A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44" y="360045"/>
            <a:ext cx="11471910" cy="542658"/>
          </a:xfrm>
        </p:spPr>
        <p:txBody>
          <a:bodyPr/>
          <a:lstStyle>
            <a:lvl1pPr>
              <a:defRPr sz="3500"/>
            </a:lvl1pPr>
          </a:lstStyle>
          <a:p>
            <a:r>
              <a:rPr lang="nb-NO" noProof="0" smtClean="0"/>
              <a:t>Klikk for å redigere tittelstil</a:t>
            </a:r>
            <a:endParaRPr lang="nb-NO" noProof="0" dirty="0"/>
          </a:p>
        </p:txBody>
      </p:sp>
      <p:sp>
        <p:nvSpPr>
          <p:cNvPr id="19" name="addin_colorbox" hidden="1">
            <a:extLst>
              <a:ext uri="{FF2B5EF4-FFF2-40B4-BE49-F238E27FC236}">
                <a16:creationId xmlns:a16="http://schemas.microsoft.com/office/drawing/2014/main" id="{8CF651E2-DD60-4E17-88DC-C480178AFF58}"/>
              </a:ext>
            </a:extLst>
          </p:cNvPr>
          <p:cNvSpPr/>
          <p:nvPr userDrawn="1"/>
        </p:nvSpPr>
        <p:spPr>
          <a:xfrm>
            <a:off x="486187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addin_colorbox</a:t>
            </a:r>
            <a:endParaRPr lang="nb-NO" dirty="0"/>
          </a:p>
        </p:txBody>
      </p:sp>
      <p:sp>
        <p:nvSpPr>
          <p:cNvPr id="20" name="addin_title" hidden="1">
            <a:extLst>
              <a:ext uri="{FF2B5EF4-FFF2-40B4-BE49-F238E27FC236}">
                <a16:creationId xmlns:a16="http://schemas.microsoft.com/office/drawing/2014/main" id="{011245F7-98B6-4B20-8174-39F84E37606A}"/>
              </a:ext>
            </a:extLst>
          </p:cNvPr>
          <p:cNvSpPr/>
          <p:nvPr userDrawn="1"/>
        </p:nvSpPr>
        <p:spPr>
          <a:xfrm>
            <a:off x="972374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addin_title</a:t>
            </a:r>
            <a:endParaRPr lang="nb-NO" dirty="0"/>
          </a:p>
        </p:txBody>
      </p:sp>
      <p:sp>
        <p:nvSpPr>
          <p:cNvPr id="21" name="addin_text" hidden="1">
            <a:extLst>
              <a:ext uri="{FF2B5EF4-FFF2-40B4-BE49-F238E27FC236}">
                <a16:creationId xmlns:a16="http://schemas.microsoft.com/office/drawing/2014/main" id="{EF2396E3-07AF-47C0-BEC4-D981BDC140AA}"/>
              </a:ext>
            </a:extLst>
          </p:cNvPr>
          <p:cNvSpPr/>
          <p:nvPr userDrawn="1"/>
        </p:nvSpPr>
        <p:spPr>
          <a:xfrm>
            <a:off x="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addin_text</a:t>
            </a:r>
            <a:endParaRPr lang="nb-NO" dirty="0"/>
          </a:p>
        </p:txBody>
      </p:sp>
      <p:sp>
        <p:nvSpPr>
          <p:cNvPr id="22" name="addin_image" hidden="1">
            <a:extLst>
              <a:ext uri="{FF2B5EF4-FFF2-40B4-BE49-F238E27FC236}">
                <a16:creationId xmlns:a16="http://schemas.microsoft.com/office/drawing/2014/main" id="{70F848C3-1BE5-4A26-AC5E-2192AC85CDF0}"/>
              </a:ext>
            </a:extLst>
          </p:cNvPr>
          <p:cNvSpPr/>
          <p:nvPr userDrawn="1"/>
        </p:nvSpPr>
        <p:spPr>
          <a:xfrm>
            <a:off x="2505076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addin_image</a:t>
            </a:r>
            <a:endParaRPr lang="nb-NO" dirty="0"/>
          </a:p>
        </p:txBody>
      </p:sp>
      <p:sp>
        <p:nvSpPr>
          <p:cNvPr id="25" name="addin_grouplist" hidden="1">
            <a:extLst>
              <a:ext uri="{FF2B5EF4-FFF2-40B4-BE49-F238E27FC236}">
                <a16:creationId xmlns:a16="http://schemas.microsoft.com/office/drawing/2014/main" id="{CCBBBF12-7B28-49C5-B8F6-E0FB7DE6EC0C}"/>
              </a:ext>
            </a:extLst>
          </p:cNvPr>
          <p:cNvSpPr/>
          <p:nvPr userDrawn="1"/>
        </p:nvSpPr>
        <p:spPr>
          <a:xfrm>
            <a:off x="4973338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SkiftBakgrunnGroup</a:t>
            </a:r>
            <a:endParaRPr lang="nb-NO" dirty="0"/>
          </a:p>
        </p:txBody>
      </p:sp>
      <p:sp>
        <p:nvSpPr>
          <p:cNvPr id="26" name="addin_logo" hidden="1">
            <a:extLst>
              <a:ext uri="{FF2B5EF4-FFF2-40B4-BE49-F238E27FC236}">
                <a16:creationId xmlns:a16="http://schemas.microsoft.com/office/drawing/2014/main" id="{353CF5D9-1BFC-418E-90A2-3300A6EAE3EE}"/>
              </a:ext>
            </a:extLst>
          </p:cNvPr>
          <p:cNvSpPr/>
          <p:nvPr userDrawn="1"/>
        </p:nvSpPr>
        <p:spPr>
          <a:xfrm>
            <a:off x="744160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addin_logo</a:t>
            </a:r>
            <a:endParaRPr lang="nb-NO" dirty="0"/>
          </a:p>
        </p:txBody>
      </p:sp>
      <p:sp>
        <p:nvSpPr>
          <p:cNvPr id="27" name="addin_fillplaceholders" hidden="1">
            <a:extLst>
              <a:ext uri="{FF2B5EF4-FFF2-40B4-BE49-F238E27FC236}">
                <a16:creationId xmlns:a16="http://schemas.microsoft.com/office/drawing/2014/main" id="{30BAAD75-8F68-4A50-98F1-FAB2F09878E0}"/>
              </a:ext>
            </a:extLst>
          </p:cNvPr>
          <p:cNvSpPr/>
          <p:nvPr userDrawn="1"/>
        </p:nvSpPr>
        <p:spPr>
          <a:xfrm>
            <a:off x="10049671" y="-867733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addin_fillplaceholders</a:t>
            </a:r>
            <a:endParaRPr lang="nb-NO" dirty="0"/>
          </a:p>
        </p:txBody>
      </p:sp>
      <p:sp>
        <p:nvSpPr>
          <p:cNvPr id="28" name="addin_colorlist" hidden="1">
            <a:extLst>
              <a:ext uri="{FF2B5EF4-FFF2-40B4-BE49-F238E27FC236}">
                <a16:creationId xmlns:a16="http://schemas.microsoft.com/office/drawing/2014/main" id="{9818083F-C741-41DF-96D3-CC32C9FA32AD}"/>
              </a:ext>
            </a:extLst>
          </p:cNvPr>
          <p:cNvSpPr/>
          <p:nvPr userDrawn="1"/>
        </p:nvSpPr>
        <p:spPr>
          <a:xfrm>
            <a:off x="0" y="-1466578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kapforHvit</a:t>
            </a:r>
            <a:r>
              <a:rPr lang="nb-NO" dirty="0"/>
              <a:t>, </a:t>
            </a:r>
            <a:r>
              <a:rPr lang="nb-NO" dirty="0" err="1"/>
              <a:t>gronn</a:t>
            </a:r>
            <a:r>
              <a:rPr lang="nb-NO" dirty="0"/>
              <a:t>, halv1, halv2, halv5, halv7</a:t>
            </a:r>
          </a:p>
        </p:txBody>
      </p:sp>
      <p:sp>
        <p:nvSpPr>
          <p:cNvPr id="29" name="addin_background" hidden="1">
            <a:extLst>
              <a:ext uri="{FF2B5EF4-FFF2-40B4-BE49-F238E27FC236}">
                <a16:creationId xmlns:a16="http://schemas.microsoft.com/office/drawing/2014/main" id="{55AE3439-8B84-48C9-BD26-13BD97C0EA24}"/>
              </a:ext>
            </a:extLst>
          </p:cNvPr>
          <p:cNvSpPr/>
          <p:nvPr userDrawn="1"/>
        </p:nvSpPr>
        <p:spPr>
          <a:xfrm>
            <a:off x="9723740" y="-837228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addin_background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18459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tekst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1">
            <a:extLst>
              <a:ext uri="{FF2B5EF4-FFF2-40B4-BE49-F238E27FC236}">
                <a16:creationId xmlns:a16="http://schemas.microsoft.com/office/drawing/2014/main" id="{B72D2E40-18A8-4D11-A79B-F130A143E05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0043" y="1757498"/>
            <a:ext cx="2723836" cy="494749"/>
          </a:xfrm>
        </p:spPr>
        <p:txBody>
          <a:bodyPr anchor="ctr"/>
          <a:lstStyle>
            <a:lvl1pPr>
              <a:buNone/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5" name="Content Placeholder 3">
            <a:extLst>
              <a:ext uri="{FF2B5EF4-FFF2-40B4-BE49-F238E27FC236}">
                <a16:creationId xmlns:a16="http://schemas.microsoft.com/office/drawing/2014/main" id="{FBF46E5C-C7CD-4024-B778-D17BB07C10CB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360043" y="2432270"/>
            <a:ext cx="2723836" cy="3236688"/>
          </a:xfrm>
          <a:effectLst>
            <a:outerShdw blurRad="50800" dist="50800" dir="5400000" algn="ctr" rotWithShape="0">
              <a:srgbClr val="010000">
                <a:alpha val="0"/>
              </a:srgbClr>
            </a:outerShdw>
          </a:effectLst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b-NO" noProof="0" smtClean="0"/>
              <a:t>Rediger tekststiler i malen</a:t>
            </a:r>
          </a:p>
          <a:p>
            <a:pPr lvl="1"/>
            <a:r>
              <a:rPr lang="nb-NO" noProof="0" smtClean="0"/>
              <a:t>Andre nivå</a:t>
            </a:r>
          </a:p>
          <a:p>
            <a:pPr lvl="2"/>
            <a:r>
              <a:rPr lang="nb-NO" noProof="0" smtClean="0"/>
              <a:t>Tredje nivå</a:t>
            </a:r>
          </a:p>
          <a:p>
            <a:pPr lvl="3"/>
            <a:r>
              <a:rPr lang="nb-NO" noProof="0" smtClean="0"/>
              <a:t>Fjerde nivå</a:t>
            </a:r>
          </a:p>
          <a:p>
            <a:pPr lvl="4"/>
            <a:r>
              <a:rPr lang="nb-NO" noProof="0" smtClean="0"/>
              <a:t>Femte nivå</a:t>
            </a:r>
            <a:endParaRPr lang="nb-NO" noProof="0" dirty="0"/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E2AF5D0-334B-4117-BADC-AC9D08C21C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303805" y="1757498"/>
            <a:ext cx="2723836" cy="494749"/>
          </a:xfrm>
        </p:spPr>
        <p:txBody>
          <a:bodyPr anchor="ctr"/>
          <a:lstStyle>
            <a:lvl1pPr>
              <a:buNone/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3" name="Content Placeholder 3">
            <a:extLst>
              <a:ext uri="{FF2B5EF4-FFF2-40B4-BE49-F238E27FC236}">
                <a16:creationId xmlns:a16="http://schemas.microsoft.com/office/drawing/2014/main" id="{542EDCC5-87FC-4341-AA76-9AE955848C54}"/>
              </a:ext>
            </a:extLst>
          </p:cNvPr>
          <p:cNvSpPr>
            <a:spLocks noGrp="1"/>
          </p:cNvSpPr>
          <p:nvPr>
            <p:ph sz="half" idx="27"/>
          </p:nvPr>
        </p:nvSpPr>
        <p:spPr>
          <a:xfrm>
            <a:off x="3303805" y="2432270"/>
            <a:ext cx="2723836" cy="3236688"/>
          </a:xfrm>
          <a:effectLst>
            <a:outerShdw blurRad="50800" dist="50800" dir="5400000" algn="ctr" rotWithShape="0">
              <a:srgbClr val="010000">
                <a:alpha val="0"/>
              </a:srgbClr>
            </a:outerShdw>
          </a:effectLst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b-NO" noProof="0" smtClean="0"/>
              <a:t>Rediger tekststiler i malen</a:t>
            </a:r>
          </a:p>
          <a:p>
            <a:pPr lvl="1"/>
            <a:r>
              <a:rPr lang="nb-NO" noProof="0" smtClean="0"/>
              <a:t>Andre nivå</a:t>
            </a:r>
          </a:p>
          <a:p>
            <a:pPr lvl="2"/>
            <a:r>
              <a:rPr lang="nb-NO" noProof="0" smtClean="0"/>
              <a:t>Tredje nivå</a:t>
            </a:r>
          </a:p>
          <a:p>
            <a:pPr lvl="3"/>
            <a:r>
              <a:rPr lang="nb-NO" noProof="0" smtClean="0"/>
              <a:t>Fjerde nivå</a:t>
            </a:r>
          </a:p>
          <a:p>
            <a:pPr lvl="4"/>
            <a:r>
              <a:rPr lang="nb-NO" noProof="0" smtClean="0"/>
              <a:t>Femte nivå</a:t>
            </a:r>
            <a:endParaRPr lang="nb-NO" noProof="0" dirty="0"/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B6D298D6-0193-4F36-B987-5B03BFD64A7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05961" y="1757498"/>
            <a:ext cx="2723836" cy="494749"/>
          </a:xfrm>
        </p:spPr>
        <p:txBody>
          <a:bodyPr anchor="ctr"/>
          <a:lstStyle>
            <a:lvl1pPr>
              <a:buNone/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1" name="Content Placeholder 3">
            <a:extLst>
              <a:ext uri="{FF2B5EF4-FFF2-40B4-BE49-F238E27FC236}">
                <a16:creationId xmlns:a16="http://schemas.microsoft.com/office/drawing/2014/main" id="{E25FBBCD-FAB3-496C-9023-BEA9649A7EA4}"/>
              </a:ext>
            </a:extLst>
          </p:cNvPr>
          <p:cNvSpPr>
            <a:spLocks noGrp="1"/>
          </p:cNvSpPr>
          <p:nvPr>
            <p:ph sz="half" idx="25"/>
          </p:nvPr>
        </p:nvSpPr>
        <p:spPr>
          <a:xfrm>
            <a:off x="6205961" y="2432270"/>
            <a:ext cx="2723836" cy="3236688"/>
          </a:xfrm>
          <a:effectLst>
            <a:outerShdw blurRad="50800" dist="50800" dir="5400000" algn="ctr" rotWithShape="0">
              <a:srgbClr val="010000">
                <a:alpha val="0"/>
              </a:srgbClr>
            </a:outerShdw>
          </a:effectLst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b-NO" noProof="0" smtClean="0"/>
              <a:t>Rediger tekststiler i malen</a:t>
            </a:r>
          </a:p>
          <a:p>
            <a:pPr lvl="1"/>
            <a:r>
              <a:rPr lang="nb-NO" noProof="0" smtClean="0"/>
              <a:t>Andre nivå</a:t>
            </a:r>
          </a:p>
          <a:p>
            <a:pPr lvl="2"/>
            <a:r>
              <a:rPr lang="nb-NO" noProof="0" smtClean="0"/>
              <a:t>Tredje nivå</a:t>
            </a:r>
          </a:p>
          <a:p>
            <a:pPr lvl="3"/>
            <a:r>
              <a:rPr lang="nb-NO" noProof="0" smtClean="0"/>
              <a:t>Fjerde nivå</a:t>
            </a:r>
          </a:p>
          <a:p>
            <a:pPr lvl="4"/>
            <a:r>
              <a:rPr lang="nb-NO" noProof="0" smtClean="0"/>
              <a:t>Femte nivå</a:t>
            </a:r>
            <a:endParaRPr lang="nb-NO" noProof="0" dirty="0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84EBD52D-9372-4482-9683-865699B9658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8118" y="1757498"/>
            <a:ext cx="2723836" cy="494749"/>
          </a:xfrm>
        </p:spPr>
        <p:txBody>
          <a:bodyPr anchor="ctr"/>
          <a:lstStyle>
            <a:lvl1pPr>
              <a:buNone/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6DB7C2-F2F4-4198-835C-1F0811212739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08117" y="2432270"/>
            <a:ext cx="2723836" cy="3236688"/>
          </a:xfrm>
          <a:effectLst>
            <a:outerShdw blurRad="50800" dist="50800" dir="5400000" algn="ctr" rotWithShape="0">
              <a:srgbClr val="010000">
                <a:alpha val="0"/>
              </a:srgbClr>
            </a:outerShdw>
          </a:effectLst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b-NO" noProof="0" smtClean="0"/>
              <a:t>Rediger tekststiler i malen</a:t>
            </a:r>
          </a:p>
          <a:p>
            <a:pPr lvl="1"/>
            <a:r>
              <a:rPr lang="nb-NO" noProof="0" smtClean="0"/>
              <a:t>Andre nivå</a:t>
            </a:r>
          </a:p>
          <a:p>
            <a:pPr lvl="2"/>
            <a:r>
              <a:rPr lang="nb-NO" noProof="0" smtClean="0"/>
              <a:t>Tredje nivå</a:t>
            </a:r>
          </a:p>
          <a:p>
            <a:pPr lvl="3"/>
            <a:r>
              <a:rPr lang="nb-NO" noProof="0" smtClean="0"/>
              <a:t>Fjerde nivå</a:t>
            </a:r>
          </a:p>
          <a:p>
            <a:pPr lvl="4"/>
            <a:r>
              <a:rPr lang="nb-NO" noProof="0" smtClean="0"/>
              <a:t>Femte nivå</a:t>
            </a:r>
            <a:endParaRPr lang="nb-NO" noProof="0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E5EE307-16A7-4BB4-826C-FE03F2BC5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7732" y="6243181"/>
            <a:ext cx="1501215" cy="259232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FFAB941-BECC-4FD4-9EA0-749780C19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Side </a:t>
            </a:r>
            <a:fld id="{5251F420-7306-4E7C-A79E-F31A38F7D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8AF55B9-1670-44D0-B63B-7F29554D4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44" y="360045"/>
            <a:ext cx="11471910" cy="542658"/>
          </a:xfrm>
        </p:spPr>
        <p:txBody>
          <a:bodyPr/>
          <a:lstStyle>
            <a:lvl1pPr>
              <a:defRPr sz="3500"/>
            </a:lvl1pPr>
          </a:lstStyle>
          <a:p>
            <a:r>
              <a:rPr lang="nb-NO" noProof="0" smtClean="0"/>
              <a:t>Klikk for å redigere tittelstil</a:t>
            </a:r>
            <a:endParaRPr lang="nb-NO" noProof="0" dirty="0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91211FBE-673D-4273-A607-B348AAB51CAD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60044" y="1082726"/>
            <a:ext cx="11471910" cy="494749"/>
          </a:xfrm>
        </p:spPr>
        <p:txBody>
          <a:bodyPr anchor="t"/>
          <a:lstStyle>
            <a:lvl1pPr marL="0" indent="0" algn="l">
              <a:buNone/>
              <a:defRPr sz="180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en-US" dirty="0"/>
          </a:p>
        </p:txBody>
      </p:sp>
      <p:sp>
        <p:nvSpPr>
          <p:cNvPr id="18" name="addin_colorbox" hidden="1">
            <a:extLst>
              <a:ext uri="{FF2B5EF4-FFF2-40B4-BE49-F238E27FC236}">
                <a16:creationId xmlns:a16="http://schemas.microsoft.com/office/drawing/2014/main" id="{68D8861A-56FC-49BC-BC70-59F04372E49F}"/>
              </a:ext>
            </a:extLst>
          </p:cNvPr>
          <p:cNvSpPr/>
          <p:nvPr userDrawn="1"/>
        </p:nvSpPr>
        <p:spPr>
          <a:xfrm>
            <a:off x="486187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addin_colorbox</a:t>
            </a:r>
            <a:endParaRPr lang="nb-NO" dirty="0"/>
          </a:p>
        </p:txBody>
      </p:sp>
      <p:sp>
        <p:nvSpPr>
          <p:cNvPr id="19" name="addin_title" hidden="1">
            <a:extLst>
              <a:ext uri="{FF2B5EF4-FFF2-40B4-BE49-F238E27FC236}">
                <a16:creationId xmlns:a16="http://schemas.microsoft.com/office/drawing/2014/main" id="{3435CB16-27EC-4FA8-AFCE-C153EAACC1A8}"/>
              </a:ext>
            </a:extLst>
          </p:cNvPr>
          <p:cNvSpPr/>
          <p:nvPr userDrawn="1"/>
        </p:nvSpPr>
        <p:spPr>
          <a:xfrm>
            <a:off x="972374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addin_title</a:t>
            </a:r>
            <a:endParaRPr lang="nb-NO" dirty="0"/>
          </a:p>
        </p:txBody>
      </p:sp>
      <p:sp>
        <p:nvSpPr>
          <p:cNvPr id="20" name="addin_text" hidden="1">
            <a:extLst>
              <a:ext uri="{FF2B5EF4-FFF2-40B4-BE49-F238E27FC236}">
                <a16:creationId xmlns:a16="http://schemas.microsoft.com/office/drawing/2014/main" id="{EAA5BB91-F0F7-40F1-B570-8C015BFB6B14}"/>
              </a:ext>
            </a:extLst>
          </p:cNvPr>
          <p:cNvSpPr/>
          <p:nvPr userDrawn="1"/>
        </p:nvSpPr>
        <p:spPr>
          <a:xfrm>
            <a:off x="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addin_text</a:t>
            </a:r>
            <a:endParaRPr lang="nb-NO" dirty="0"/>
          </a:p>
        </p:txBody>
      </p:sp>
      <p:sp>
        <p:nvSpPr>
          <p:cNvPr id="21" name="addin_image" hidden="1">
            <a:extLst>
              <a:ext uri="{FF2B5EF4-FFF2-40B4-BE49-F238E27FC236}">
                <a16:creationId xmlns:a16="http://schemas.microsoft.com/office/drawing/2014/main" id="{314857CC-CD3A-4093-9A62-A81D04F21733}"/>
              </a:ext>
            </a:extLst>
          </p:cNvPr>
          <p:cNvSpPr/>
          <p:nvPr userDrawn="1"/>
        </p:nvSpPr>
        <p:spPr>
          <a:xfrm>
            <a:off x="2505076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addin_image</a:t>
            </a:r>
            <a:endParaRPr lang="nb-NO" dirty="0"/>
          </a:p>
        </p:txBody>
      </p:sp>
      <p:sp>
        <p:nvSpPr>
          <p:cNvPr id="22" name="addin_grouplist" hidden="1">
            <a:extLst>
              <a:ext uri="{FF2B5EF4-FFF2-40B4-BE49-F238E27FC236}">
                <a16:creationId xmlns:a16="http://schemas.microsoft.com/office/drawing/2014/main" id="{CD991C7D-082B-4C2A-9D04-5C93FD4BFAF9}"/>
              </a:ext>
            </a:extLst>
          </p:cNvPr>
          <p:cNvSpPr/>
          <p:nvPr userDrawn="1"/>
        </p:nvSpPr>
        <p:spPr>
          <a:xfrm>
            <a:off x="4973338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SkiftBakgrunnGroup</a:t>
            </a:r>
            <a:endParaRPr lang="nb-NO" dirty="0"/>
          </a:p>
        </p:txBody>
      </p:sp>
      <p:sp>
        <p:nvSpPr>
          <p:cNvPr id="26" name="addin_logo" hidden="1">
            <a:extLst>
              <a:ext uri="{FF2B5EF4-FFF2-40B4-BE49-F238E27FC236}">
                <a16:creationId xmlns:a16="http://schemas.microsoft.com/office/drawing/2014/main" id="{CDE1D328-C358-480F-B3D9-0D7F90E1FCD9}"/>
              </a:ext>
            </a:extLst>
          </p:cNvPr>
          <p:cNvSpPr/>
          <p:nvPr userDrawn="1"/>
        </p:nvSpPr>
        <p:spPr>
          <a:xfrm>
            <a:off x="744160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addin_logo</a:t>
            </a:r>
            <a:endParaRPr lang="nb-NO" dirty="0"/>
          </a:p>
        </p:txBody>
      </p:sp>
      <p:sp>
        <p:nvSpPr>
          <p:cNvPr id="27" name="addin_fillplaceholders" hidden="1">
            <a:extLst>
              <a:ext uri="{FF2B5EF4-FFF2-40B4-BE49-F238E27FC236}">
                <a16:creationId xmlns:a16="http://schemas.microsoft.com/office/drawing/2014/main" id="{F6A83423-DC11-43BA-B76B-FDF05773D562}"/>
              </a:ext>
            </a:extLst>
          </p:cNvPr>
          <p:cNvSpPr/>
          <p:nvPr userDrawn="1"/>
        </p:nvSpPr>
        <p:spPr>
          <a:xfrm>
            <a:off x="10049671" y="-867733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addin_fillplaceholders</a:t>
            </a:r>
            <a:endParaRPr lang="nb-NO" dirty="0"/>
          </a:p>
        </p:txBody>
      </p:sp>
      <p:sp>
        <p:nvSpPr>
          <p:cNvPr id="28" name="addin_colorlist" hidden="1">
            <a:extLst>
              <a:ext uri="{FF2B5EF4-FFF2-40B4-BE49-F238E27FC236}">
                <a16:creationId xmlns:a16="http://schemas.microsoft.com/office/drawing/2014/main" id="{6A73BA5A-B3F5-4DE9-BB13-AF73702D706D}"/>
              </a:ext>
            </a:extLst>
          </p:cNvPr>
          <p:cNvSpPr/>
          <p:nvPr userDrawn="1"/>
        </p:nvSpPr>
        <p:spPr>
          <a:xfrm>
            <a:off x="0" y="-1466578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kapforHvit</a:t>
            </a:r>
            <a:r>
              <a:rPr lang="nb-NO" dirty="0"/>
              <a:t>, </a:t>
            </a:r>
            <a:r>
              <a:rPr lang="nb-NO" dirty="0" err="1"/>
              <a:t>gronn</a:t>
            </a:r>
            <a:r>
              <a:rPr lang="nb-NO" dirty="0"/>
              <a:t>, halv1, halv2, halv5, halv7</a:t>
            </a:r>
          </a:p>
        </p:txBody>
      </p:sp>
      <p:sp>
        <p:nvSpPr>
          <p:cNvPr id="29" name="addin_background" hidden="1">
            <a:extLst>
              <a:ext uri="{FF2B5EF4-FFF2-40B4-BE49-F238E27FC236}">
                <a16:creationId xmlns:a16="http://schemas.microsoft.com/office/drawing/2014/main" id="{9FE72A3E-01F8-412E-8E98-2BDAA4A674B4}"/>
              </a:ext>
            </a:extLst>
          </p:cNvPr>
          <p:cNvSpPr/>
          <p:nvPr userDrawn="1"/>
        </p:nvSpPr>
        <p:spPr>
          <a:xfrm>
            <a:off x="9723740" y="-837228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addin_background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89110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bilder to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C80BDF2-BFAE-4432-9B71-EC93BBDB264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60043" y="1081366"/>
            <a:ext cx="2736980" cy="1523583"/>
          </a:xfr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11FE7522-682F-43A2-922B-D0B51A4624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60043" y="2790811"/>
            <a:ext cx="2736980" cy="318644"/>
          </a:xfrm>
        </p:spPr>
        <p:txBody>
          <a:bodyPr anchor="t"/>
          <a:lstStyle>
            <a:lvl1pPr marL="0" indent="0" algn="l">
              <a:buNone/>
              <a:defRPr sz="150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en-US" dirty="0"/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480D74DD-4A50-49DD-9306-A23A22079643}"/>
              </a:ext>
            </a:extLst>
          </p:cNvPr>
          <p:cNvSpPr>
            <a:spLocks noGrp="1"/>
          </p:cNvSpPr>
          <p:nvPr>
            <p:ph sz="half" idx="30"/>
          </p:nvPr>
        </p:nvSpPr>
        <p:spPr>
          <a:xfrm>
            <a:off x="360043" y="3292760"/>
            <a:ext cx="2736980" cy="2376198"/>
          </a:xfrm>
          <a:effectLst>
            <a:outerShdw blurRad="50800" dist="50800" dir="5400000" algn="ctr" rotWithShape="0">
              <a:srgbClr val="010000">
                <a:alpha val="0"/>
              </a:srgbClr>
            </a:outerShdw>
          </a:effectLst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b-NO" noProof="0" smtClean="0"/>
              <a:t>Rediger tekststiler i malen</a:t>
            </a:r>
          </a:p>
          <a:p>
            <a:pPr lvl="1"/>
            <a:r>
              <a:rPr lang="nb-NO" noProof="0" smtClean="0"/>
              <a:t>Andre nivå</a:t>
            </a:r>
          </a:p>
          <a:p>
            <a:pPr lvl="2"/>
            <a:r>
              <a:rPr lang="nb-NO" noProof="0" smtClean="0"/>
              <a:t>Tredje nivå</a:t>
            </a:r>
          </a:p>
          <a:p>
            <a:pPr lvl="3"/>
            <a:r>
              <a:rPr lang="nb-NO" noProof="0" smtClean="0"/>
              <a:t>Fjerde nivå</a:t>
            </a:r>
          </a:p>
          <a:p>
            <a:pPr lvl="4"/>
            <a:r>
              <a:rPr lang="nb-NO" noProof="0" smtClean="0"/>
              <a:t>Femte nivå</a:t>
            </a:r>
            <a:endParaRPr lang="nb-NO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388075E-3AFC-4298-92EB-455858EE4D0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286576" y="1081366"/>
            <a:ext cx="2736980" cy="1523583"/>
          </a:xfr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5EE1A38-0897-4573-99F1-2AAFFB9267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86576" y="2790811"/>
            <a:ext cx="2736980" cy="318644"/>
          </a:xfrm>
        </p:spPr>
        <p:txBody>
          <a:bodyPr anchor="t"/>
          <a:lstStyle>
            <a:lvl1pPr>
              <a:buNone/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71E44F0B-F496-4E85-AC77-361685F3DAE7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3286576" y="3292761"/>
            <a:ext cx="2736980" cy="2376198"/>
          </a:xfrm>
          <a:effectLst>
            <a:outerShdw blurRad="50800" dist="50800" dir="5400000" algn="ctr" rotWithShape="0">
              <a:srgbClr val="010000">
                <a:alpha val="0"/>
              </a:srgbClr>
            </a:outerShdw>
          </a:effectLst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b-NO" noProof="0" smtClean="0"/>
              <a:t>Rediger tekststiler i malen</a:t>
            </a:r>
          </a:p>
          <a:p>
            <a:pPr lvl="1"/>
            <a:r>
              <a:rPr lang="nb-NO" noProof="0" smtClean="0"/>
              <a:t>Andre nivå</a:t>
            </a:r>
          </a:p>
          <a:p>
            <a:pPr lvl="2"/>
            <a:r>
              <a:rPr lang="nb-NO" noProof="0" smtClean="0"/>
              <a:t>Tredje nivå</a:t>
            </a:r>
          </a:p>
          <a:p>
            <a:pPr lvl="3"/>
            <a:r>
              <a:rPr lang="nb-NO" noProof="0" smtClean="0"/>
              <a:t>Fjerde nivå</a:t>
            </a:r>
          </a:p>
          <a:p>
            <a:pPr lvl="4"/>
            <a:r>
              <a:rPr lang="nb-NO" noProof="0" smtClean="0"/>
              <a:t>Femte nivå</a:t>
            </a:r>
            <a:endParaRPr lang="nb-NO" noProof="0" dirty="0"/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3D1BDEE6-8393-45A2-903D-6459074B30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192987" y="1081366"/>
            <a:ext cx="2736980" cy="1523583"/>
          </a:xfr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D7B525A-A39D-4409-889F-3E50319F94F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92987" y="2790811"/>
            <a:ext cx="2736980" cy="318644"/>
          </a:xfrm>
        </p:spPr>
        <p:txBody>
          <a:bodyPr anchor="t"/>
          <a:lstStyle>
            <a:lvl1pPr>
              <a:buNone/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A3C6FFF7-1BD6-4C2E-949A-7AEAD2340CC4}"/>
              </a:ext>
            </a:extLst>
          </p:cNvPr>
          <p:cNvSpPr>
            <a:spLocks noGrp="1"/>
          </p:cNvSpPr>
          <p:nvPr>
            <p:ph sz="half" idx="28"/>
          </p:nvPr>
        </p:nvSpPr>
        <p:spPr>
          <a:xfrm>
            <a:off x="6192987" y="3292761"/>
            <a:ext cx="2736980" cy="2376198"/>
          </a:xfrm>
          <a:effectLst>
            <a:outerShdw blurRad="50800" dist="50800" dir="5400000" algn="ctr" rotWithShape="0">
              <a:srgbClr val="010000">
                <a:alpha val="0"/>
              </a:srgbClr>
            </a:outerShdw>
          </a:effectLst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b-NO" noProof="0" smtClean="0"/>
              <a:t>Rediger tekststiler i malen</a:t>
            </a:r>
          </a:p>
          <a:p>
            <a:pPr lvl="1"/>
            <a:r>
              <a:rPr lang="nb-NO" noProof="0" smtClean="0"/>
              <a:t>Andre nivå</a:t>
            </a:r>
          </a:p>
          <a:p>
            <a:pPr lvl="2"/>
            <a:r>
              <a:rPr lang="nb-NO" noProof="0" smtClean="0"/>
              <a:t>Tredje nivå</a:t>
            </a:r>
          </a:p>
          <a:p>
            <a:pPr lvl="3"/>
            <a:r>
              <a:rPr lang="nb-NO" noProof="0" smtClean="0"/>
              <a:t>Fjerde nivå</a:t>
            </a:r>
          </a:p>
          <a:p>
            <a:pPr lvl="4"/>
            <a:r>
              <a:rPr lang="nb-NO" noProof="0" smtClean="0"/>
              <a:t>Femte nivå</a:t>
            </a:r>
            <a:endParaRPr lang="nb-NO" noProof="0" dirty="0"/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BBC24B24-8D61-4F79-AC7E-CAEA322622F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094974" y="1081366"/>
            <a:ext cx="2736980" cy="1523583"/>
          </a:xfr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22AA6F0B-4FE7-4E1E-A833-9372AA44889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094974" y="2790811"/>
            <a:ext cx="2716858" cy="318644"/>
          </a:xfrm>
        </p:spPr>
        <p:txBody>
          <a:bodyPr anchor="t"/>
          <a:lstStyle>
            <a:lvl1pPr>
              <a:buNone/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6DB7C2-F2F4-4198-835C-1F0811212739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094974" y="3292761"/>
            <a:ext cx="2736980" cy="2376197"/>
          </a:xfrm>
          <a:effectLst>
            <a:outerShdw blurRad="50800" dist="50800" dir="5400000" algn="ctr" rotWithShape="0">
              <a:srgbClr val="010000">
                <a:alpha val="0"/>
              </a:srgbClr>
            </a:outerShdw>
          </a:effectLst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b-NO" noProof="0" smtClean="0"/>
              <a:t>Rediger tekststiler i malen</a:t>
            </a:r>
          </a:p>
          <a:p>
            <a:pPr lvl="1"/>
            <a:r>
              <a:rPr lang="nb-NO" noProof="0" smtClean="0"/>
              <a:t>Andre nivå</a:t>
            </a:r>
          </a:p>
          <a:p>
            <a:pPr lvl="2"/>
            <a:r>
              <a:rPr lang="nb-NO" noProof="0" smtClean="0"/>
              <a:t>Tredje nivå</a:t>
            </a:r>
          </a:p>
          <a:p>
            <a:pPr lvl="3"/>
            <a:r>
              <a:rPr lang="nb-NO" noProof="0" smtClean="0"/>
              <a:t>Fjerde nivå</a:t>
            </a:r>
          </a:p>
          <a:p>
            <a:pPr lvl="4"/>
            <a:r>
              <a:rPr lang="nb-NO" noProof="0" smtClean="0"/>
              <a:t>Femte nivå</a:t>
            </a:r>
            <a:endParaRPr lang="nb-NO" noProof="0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9C3F215E-98D7-4E75-AF2C-6DC421F9F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7732" y="6243181"/>
            <a:ext cx="1501215" cy="259232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FFAB941-BECC-4FD4-9EA0-749780C19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Side </a:t>
            </a:r>
            <a:fld id="{5251F420-7306-4E7C-A79E-F31A38F7D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EF847B60-F309-4884-9832-357BAAD6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44" y="360045"/>
            <a:ext cx="11471910" cy="542658"/>
          </a:xfrm>
        </p:spPr>
        <p:txBody>
          <a:bodyPr/>
          <a:lstStyle>
            <a:lvl1pPr>
              <a:defRPr sz="3500"/>
            </a:lvl1pPr>
          </a:lstStyle>
          <a:p>
            <a:r>
              <a:rPr lang="nb-NO" noProof="0" smtClean="0"/>
              <a:t>Klikk for å redigere tittelstil</a:t>
            </a:r>
            <a:endParaRPr lang="nb-NO" noProof="0" dirty="0"/>
          </a:p>
        </p:txBody>
      </p:sp>
      <p:sp>
        <p:nvSpPr>
          <p:cNvPr id="24" name="addin_colorbox" hidden="1">
            <a:extLst>
              <a:ext uri="{FF2B5EF4-FFF2-40B4-BE49-F238E27FC236}">
                <a16:creationId xmlns:a16="http://schemas.microsoft.com/office/drawing/2014/main" id="{CCB23F58-B073-414A-9542-826ED845D63A}"/>
              </a:ext>
            </a:extLst>
          </p:cNvPr>
          <p:cNvSpPr/>
          <p:nvPr userDrawn="1"/>
        </p:nvSpPr>
        <p:spPr>
          <a:xfrm>
            <a:off x="486187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addin_colorbox</a:t>
            </a:r>
            <a:endParaRPr lang="nb-NO" dirty="0"/>
          </a:p>
        </p:txBody>
      </p:sp>
      <p:sp>
        <p:nvSpPr>
          <p:cNvPr id="31" name="addin_title" hidden="1">
            <a:extLst>
              <a:ext uri="{FF2B5EF4-FFF2-40B4-BE49-F238E27FC236}">
                <a16:creationId xmlns:a16="http://schemas.microsoft.com/office/drawing/2014/main" id="{E0B8CF1B-2796-41B4-98A5-9AA3E93611FE}"/>
              </a:ext>
            </a:extLst>
          </p:cNvPr>
          <p:cNvSpPr/>
          <p:nvPr userDrawn="1"/>
        </p:nvSpPr>
        <p:spPr>
          <a:xfrm>
            <a:off x="972374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addin_title</a:t>
            </a:r>
            <a:endParaRPr lang="nb-NO" dirty="0"/>
          </a:p>
        </p:txBody>
      </p:sp>
      <p:sp>
        <p:nvSpPr>
          <p:cNvPr id="32" name="addin_text" hidden="1">
            <a:extLst>
              <a:ext uri="{FF2B5EF4-FFF2-40B4-BE49-F238E27FC236}">
                <a16:creationId xmlns:a16="http://schemas.microsoft.com/office/drawing/2014/main" id="{F306296F-A7F1-41BF-B943-C7D7FA147811}"/>
              </a:ext>
            </a:extLst>
          </p:cNvPr>
          <p:cNvSpPr/>
          <p:nvPr userDrawn="1"/>
        </p:nvSpPr>
        <p:spPr>
          <a:xfrm>
            <a:off x="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addin_text</a:t>
            </a:r>
            <a:endParaRPr lang="nb-NO" dirty="0"/>
          </a:p>
        </p:txBody>
      </p:sp>
      <p:sp>
        <p:nvSpPr>
          <p:cNvPr id="33" name="addin_image" hidden="1">
            <a:extLst>
              <a:ext uri="{FF2B5EF4-FFF2-40B4-BE49-F238E27FC236}">
                <a16:creationId xmlns:a16="http://schemas.microsoft.com/office/drawing/2014/main" id="{C5CBAE70-7714-47C3-82CB-B11634DACAEB}"/>
              </a:ext>
            </a:extLst>
          </p:cNvPr>
          <p:cNvSpPr/>
          <p:nvPr userDrawn="1"/>
        </p:nvSpPr>
        <p:spPr>
          <a:xfrm>
            <a:off x="2505076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addin_image</a:t>
            </a:r>
            <a:endParaRPr lang="nb-NO" dirty="0"/>
          </a:p>
        </p:txBody>
      </p:sp>
      <p:sp>
        <p:nvSpPr>
          <p:cNvPr id="34" name="addin_grouplist" hidden="1">
            <a:extLst>
              <a:ext uri="{FF2B5EF4-FFF2-40B4-BE49-F238E27FC236}">
                <a16:creationId xmlns:a16="http://schemas.microsoft.com/office/drawing/2014/main" id="{99881E91-E858-4E37-8704-3C1818D3175A}"/>
              </a:ext>
            </a:extLst>
          </p:cNvPr>
          <p:cNvSpPr/>
          <p:nvPr userDrawn="1"/>
        </p:nvSpPr>
        <p:spPr>
          <a:xfrm>
            <a:off x="4973338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SkiftBakgrunnGroup</a:t>
            </a:r>
            <a:endParaRPr lang="nb-NO" dirty="0"/>
          </a:p>
        </p:txBody>
      </p:sp>
      <p:sp>
        <p:nvSpPr>
          <p:cNvPr id="35" name="addin_logo" hidden="1">
            <a:extLst>
              <a:ext uri="{FF2B5EF4-FFF2-40B4-BE49-F238E27FC236}">
                <a16:creationId xmlns:a16="http://schemas.microsoft.com/office/drawing/2014/main" id="{D574164F-9CA4-4A10-8C31-D4E2B17D20C6}"/>
              </a:ext>
            </a:extLst>
          </p:cNvPr>
          <p:cNvSpPr/>
          <p:nvPr userDrawn="1"/>
        </p:nvSpPr>
        <p:spPr>
          <a:xfrm>
            <a:off x="744160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addin_logo</a:t>
            </a:r>
            <a:endParaRPr lang="nb-NO" dirty="0"/>
          </a:p>
        </p:txBody>
      </p:sp>
      <p:sp>
        <p:nvSpPr>
          <p:cNvPr id="36" name="addin_fillplaceholders" hidden="1">
            <a:extLst>
              <a:ext uri="{FF2B5EF4-FFF2-40B4-BE49-F238E27FC236}">
                <a16:creationId xmlns:a16="http://schemas.microsoft.com/office/drawing/2014/main" id="{36B7DCBD-44E1-493E-85B0-E828E93D937C}"/>
              </a:ext>
            </a:extLst>
          </p:cNvPr>
          <p:cNvSpPr/>
          <p:nvPr userDrawn="1"/>
        </p:nvSpPr>
        <p:spPr>
          <a:xfrm>
            <a:off x="10049671" y="-867733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addin_fillplaceholders</a:t>
            </a:r>
            <a:endParaRPr lang="nb-NO" dirty="0"/>
          </a:p>
        </p:txBody>
      </p:sp>
      <p:sp>
        <p:nvSpPr>
          <p:cNvPr id="37" name="addin_colorlist" hidden="1">
            <a:extLst>
              <a:ext uri="{FF2B5EF4-FFF2-40B4-BE49-F238E27FC236}">
                <a16:creationId xmlns:a16="http://schemas.microsoft.com/office/drawing/2014/main" id="{E563F0D4-11F4-42DD-9931-F4F51432C39A}"/>
              </a:ext>
            </a:extLst>
          </p:cNvPr>
          <p:cNvSpPr/>
          <p:nvPr userDrawn="1"/>
        </p:nvSpPr>
        <p:spPr>
          <a:xfrm>
            <a:off x="0" y="-1466578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kapforHvit</a:t>
            </a:r>
            <a:r>
              <a:rPr lang="nb-NO" dirty="0"/>
              <a:t>, </a:t>
            </a:r>
            <a:r>
              <a:rPr lang="nb-NO" dirty="0" err="1"/>
              <a:t>gronn</a:t>
            </a:r>
            <a:r>
              <a:rPr lang="nb-NO" dirty="0"/>
              <a:t>, halv1, halv2, halv5, halv7</a:t>
            </a:r>
          </a:p>
        </p:txBody>
      </p:sp>
      <p:sp>
        <p:nvSpPr>
          <p:cNvPr id="38" name="addin_background" hidden="1">
            <a:extLst>
              <a:ext uri="{FF2B5EF4-FFF2-40B4-BE49-F238E27FC236}">
                <a16:creationId xmlns:a16="http://schemas.microsoft.com/office/drawing/2014/main" id="{6A47E99E-21A0-4BFE-92CC-423622BC33AB}"/>
              </a:ext>
            </a:extLst>
          </p:cNvPr>
          <p:cNvSpPr/>
          <p:nvPr userDrawn="1"/>
        </p:nvSpPr>
        <p:spPr>
          <a:xfrm>
            <a:off x="9723740" y="-837228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addin_background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289949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bil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0001077-9CBF-4E3B-BC21-E948C160E96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60044" y="1757497"/>
            <a:ext cx="5611759" cy="3920059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41D3FFA-A749-48E7-93B6-E3608A598D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45" y="5875993"/>
            <a:ext cx="5611759" cy="182608"/>
          </a:xfrm>
        </p:spPr>
        <p:txBody>
          <a:bodyPr/>
          <a:lstStyle>
            <a:lvl1pPr marL="0" indent="0" algn="r">
              <a:buNone/>
              <a:defRPr sz="750">
                <a:solidFill>
                  <a:srgbClr val="524B48"/>
                </a:solidFill>
              </a:defRPr>
            </a:lvl1pPr>
          </a:lstStyle>
          <a:p>
            <a:pPr lvl="0"/>
            <a:r>
              <a:rPr lang="nb-NO" dirty="0"/>
              <a:t>Fotokreditt / Bildetekst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89F89F-F92D-4257-8097-9A576478EB5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220199" y="1757497"/>
            <a:ext cx="5611759" cy="3920059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D368394-9DFE-49F7-8B3A-C5D11ABAF3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0199" y="5875993"/>
            <a:ext cx="5611759" cy="182608"/>
          </a:xfrm>
        </p:spPr>
        <p:txBody>
          <a:bodyPr/>
          <a:lstStyle>
            <a:lvl1pPr marL="0" indent="0" algn="r">
              <a:buNone/>
              <a:defRPr sz="750">
                <a:solidFill>
                  <a:srgbClr val="524B48"/>
                </a:solidFill>
              </a:defRPr>
            </a:lvl1pPr>
          </a:lstStyle>
          <a:p>
            <a:pPr lvl="0"/>
            <a:r>
              <a:rPr lang="nb-NO" dirty="0"/>
              <a:t>Fotokreditt / Bildetekst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78C22F4-77A5-4B84-BD5E-2A59A32FB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7732" y="6243181"/>
            <a:ext cx="1501215" cy="259232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AE41322-259C-45E1-8EBA-CD9AEBC31A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/>
              <a:t>Side </a:t>
            </a:r>
            <a:fld id="{5251F420-7306-4E7C-A79E-F31A38F7D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C2A117-22FA-459F-976D-25DB69F15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44" y="360045"/>
            <a:ext cx="11471910" cy="542658"/>
          </a:xfrm>
        </p:spPr>
        <p:txBody>
          <a:bodyPr/>
          <a:lstStyle>
            <a:lvl1pPr>
              <a:defRPr sz="3500"/>
            </a:lvl1pPr>
          </a:lstStyle>
          <a:p>
            <a:r>
              <a:rPr lang="nb-NO" noProof="0" smtClean="0"/>
              <a:t>Klikk for å redigere tittelstil</a:t>
            </a:r>
            <a:endParaRPr lang="nb-NO" noProof="0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47B788B-9E9A-45A9-B357-364F5972A24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60044" y="1082726"/>
            <a:ext cx="11471910" cy="494749"/>
          </a:xfrm>
        </p:spPr>
        <p:txBody>
          <a:bodyPr anchor="t"/>
          <a:lstStyle>
            <a:lvl1pPr marL="0" indent="0" algn="l">
              <a:buNone/>
              <a:defRPr sz="180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en-US" dirty="0"/>
          </a:p>
        </p:txBody>
      </p:sp>
      <p:sp>
        <p:nvSpPr>
          <p:cNvPr id="15" name="addin_colorlist" hidden="1">
            <a:extLst>
              <a:ext uri="{FF2B5EF4-FFF2-40B4-BE49-F238E27FC236}">
                <a16:creationId xmlns:a16="http://schemas.microsoft.com/office/drawing/2014/main" id="{12E1D021-9BB6-483B-B0CA-ABB02941583E}"/>
              </a:ext>
            </a:extLst>
          </p:cNvPr>
          <p:cNvSpPr/>
          <p:nvPr userDrawn="1"/>
        </p:nvSpPr>
        <p:spPr>
          <a:xfrm>
            <a:off x="0" y="-1466578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kapforHvit</a:t>
            </a:r>
            <a:r>
              <a:rPr lang="nb-NO" dirty="0"/>
              <a:t>, </a:t>
            </a:r>
            <a:r>
              <a:rPr lang="nb-NO" dirty="0" err="1"/>
              <a:t>gronn</a:t>
            </a:r>
            <a:endParaRPr lang="nb-NO" dirty="0"/>
          </a:p>
        </p:txBody>
      </p:sp>
      <p:sp>
        <p:nvSpPr>
          <p:cNvPr id="16" name="addin_background" hidden="1">
            <a:extLst>
              <a:ext uri="{FF2B5EF4-FFF2-40B4-BE49-F238E27FC236}">
                <a16:creationId xmlns:a16="http://schemas.microsoft.com/office/drawing/2014/main" id="{AE6A6AFF-72F2-4BDB-94A3-D92B38AC6AE6}"/>
              </a:ext>
            </a:extLst>
          </p:cNvPr>
          <p:cNvSpPr/>
          <p:nvPr userDrawn="1"/>
        </p:nvSpPr>
        <p:spPr>
          <a:xfrm>
            <a:off x="9723740" y="-837228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addin_background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139036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7AE244-E30D-4FB2-98A6-B9EC37B05A9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60043" y="1754970"/>
            <a:ext cx="3541314" cy="3913988"/>
          </a:xfrm>
          <a:prstGeom prst="rect">
            <a:avLst/>
          </a:prstGeom>
          <a:noFill/>
        </p:spPr>
        <p:txBody>
          <a:bodyPr lIns="0" tIns="0" rIns="0" bIns="0"/>
          <a:lstStyle/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A0C917-5130-4608-85A6-627EB2AFD5D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333839" y="1754970"/>
            <a:ext cx="3541314" cy="3913988"/>
          </a:xfrm>
          <a:prstGeom prst="rect">
            <a:avLst/>
          </a:prstGeom>
          <a:noFill/>
        </p:spPr>
        <p:txBody>
          <a:bodyPr lIns="0" tIns="0" rIns="0" bIns="0"/>
          <a:lstStyle/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0C61C4C-3830-4483-B223-21FD6F02122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287512" y="1754970"/>
            <a:ext cx="3541314" cy="3913988"/>
          </a:xfrm>
          <a:prstGeom prst="rect">
            <a:avLst/>
          </a:prstGeom>
          <a:noFill/>
        </p:spPr>
        <p:txBody>
          <a:bodyPr lIns="0" tIns="0" rIns="0" bIns="0"/>
          <a:lstStyle/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BD9063C-F778-46E7-8697-C72B9C1AA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7732" y="6243181"/>
            <a:ext cx="1501215" cy="259232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FFAB941-BECC-4FD4-9EA0-749780C19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Side </a:t>
            </a:r>
            <a:fld id="{5251F420-7306-4E7C-A79E-F31A38F7D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BCBAFB08-AF77-436F-9BD6-4080968E01E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60043" y="1081462"/>
            <a:ext cx="3541314" cy="494749"/>
          </a:xfrm>
        </p:spPr>
        <p:txBody>
          <a:bodyPr anchor="t"/>
          <a:lstStyle>
            <a:lvl1pPr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C92CEF28-9974-4654-BC4B-16683224EB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33839" y="1081462"/>
            <a:ext cx="3541314" cy="494749"/>
          </a:xfrm>
        </p:spPr>
        <p:txBody>
          <a:bodyPr anchor="t"/>
          <a:lstStyle>
            <a:lvl1pPr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14" name="Text Placeholder 21">
            <a:extLst>
              <a:ext uri="{FF2B5EF4-FFF2-40B4-BE49-F238E27FC236}">
                <a16:creationId xmlns:a16="http://schemas.microsoft.com/office/drawing/2014/main" id="{74EB04B7-23CB-400A-AA85-FD8B359FC6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7512" y="1081462"/>
            <a:ext cx="3541314" cy="494749"/>
          </a:xfrm>
        </p:spPr>
        <p:txBody>
          <a:bodyPr anchor="t"/>
          <a:lstStyle>
            <a:lvl1pPr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457E567-3EF4-4752-87D8-A632A051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44" y="360045"/>
            <a:ext cx="11471910" cy="542658"/>
          </a:xfrm>
        </p:spPr>
        <p:txBody>
          <a:bodyPr/>
          <a:lstStyle>
            <a:lvl1pPr>
              <a:defRPr sz="3500"/>
            </a:lvl1pPr>
          </a:lstStyle>
          <a:p>
            <a:r>
              <a:rPr lang="nb-NO" noProof="0" smtClean="0"/>
              <a:t>Klikk for å redigere tittelstil</a:t>
            </a:r>
            <a:endParaRPr lang="nb-NO" noProof="0" dirty="0"/>
          </a:p>
        </p:txBody>
      </p:sp>
      <p:sp>
        <p:nvSpPr>
          <p:cNvPr id="18" name="addin_colorlist" hidden="1">
            <a:extLst>
              <a:ext uri="{FF2B5EF4-FFF2-40B4-BE49-F238E27FC236}">
                <a16:creationId xmlns:a16="http://schemas.microsoft.com/office/drawing/2014/main" id="{192BE3FC-33A9-40BC-A479-57A961956F20}"/>
              </a:ext>
            </a:extLst>
          </p:cNvPr>
          <p:cNvSpPr/>
          <p:nvPr userDrawn="1"/>
        </p:nvSpPr>
        <p:spPr>
          <a:xfrm>
            <a:off x="0" y="-1466578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kapforHvit</a:t>
            </a:r>
            <a:r>
              <a:rPr lang="nb-NO" dirty="0"/>
              <a:t>, </a:t>
            </a:r>
            <a:r>
              <a:rPr lang="nb-NO" dirty="0" err="1"/>
              <a:t>gronn</a:t>
            </a:r>
            <a:endParaRPr lang="nb-NO" dirty="0"/>
          </a:p>
        </p:txBody>
      </p:sp>
      <p:sp>
        <p:nvSpPr>
          <p:cNvPr id="19" name="addin_background" hidden="1">
            <a:extLst>
              <a:ext uri="{FF2B5EF4-FFF2-40B4-BE49-F238E27FC236}">
                <a16:creationId xmlns:a16="http://schemas.microsoft.com/office/drawing/2014/main" id="{0622262C-05D6-4FA9-AC81-A220F5343306}"/>
              </a:ext>
            </a:extLst>
          </p:cNvPr>
          <p:cNvSpPr/>
          <p:nvPr userDrawn="1"/>
        </p:nvSpPr>
        <p:spPr>
          <a:xfrm>
            <a:off x="9723740" y="-837228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addin_background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092121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t bilde utfyll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BBC24B24-8D61-4F79-AC7E-CAEA322622F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0" y="1262748"/>
            <a:ext cx="12192000" cy="5595252"/>
          </a:xfr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5" name="Text Placeholder 4" descr="Logo Universitetet i oslo">
            <a:extLst>
              <a:ext uri="{FF2B5EF4-FFF2-40B4-BE49-F238E27FC236}">
                <a16:creationId xmlns:a16="http://schemas.microsoft.com/office/drawing/2014/main" id="{47006D2C-998F-4DB7-B481-B9B3DCDC0DA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1001" y="6280142"/>
            <a:ext cx="1021262" cy="202980"/>
          </a:xfr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61FD05B-C54B-4336-9FA5-A6AE69EA8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44" y="360045"/>
            <a:ext cx="11471910" cy="542658"/>
          </a:xfrm>
        </p:spPr>
        <p:txBody>
          <a:bodyPr/>
          <a:lstStyle>
            <a:lvl1pPr>
              <a:defRPr sz="3500"/>
            </a:lvl1pPr>
          </a:lstStyle>
          <a:p>
            <a:r>
              <a:rPr lang="nb-NO" noProof="0" smtClean="0"/>
              <a:t>Klikk for å redigere tittelstil</a:t>
            </a:r>
            <a:endParaRPr lang="nb-NO" noProof="0" dirty="0"/>
          </a:p>
        </p:txBody>
      </p:sp>
      <p:sp>
        <p:nvSpPr>
          <p:cNvPr id="6" name="addin_colorlist" hidden="1">
            <a:extLst>
              <a:ext uri="{FF2B5EF4-FFF2-40B4-BE49-F238E27FC236}">
                <a16:creationId xmlns:a16="http://schemas.microsoft.com/office/drawing/2014/main" id="{9A57ABF8-B03C-45E1-8D60-C254AB41F39B}"/>
              </a:ext>
            </a:extLst>
          </p:cNvPr>
          <p:cNvSpPr/>
          <p:nvPr userDrawn="1"/>
        </p:nvSpPr>
        <p:spPr>
          <a:xfrm>
            <a:off x="0" y="-1466578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kapforHvit</a:t>
            </a:r>
            <a:r>
              <a:rPr lang="nb-NO" dirty="0"/>
              <a:t>, </a:t>
            </a:r>
            <a:r>
              <a:rPr lang="nb-NO" dirty="0" err="1"/>
              <a:t>gronn</a:t>
            </a:r>
            <a:endParaRPr lang="nb-NO" dirty="0"/>
          </a:p>
        </p:txBody>
      </p:sp>
      <p:sp>
        <p:nvSpPr>
          <p:cNvPr id="8" name="addin_background" hidden="1">
            <a:extLst>
              <a:ext uri="{FF2B5EF4-FFF2-40B4-BE49-F238E27FC236}">
                <a16:creationId xmlns:a16="http://schemas.microsoft.com/office/drawing/2014/main" id="{055166DC-2EAE-49E7-B441-171CC1D8ADC6}"/>
              </a:ext>
            </a:extLst>
          </p:cNvPr>
          <p:cNvSpPr/>
          <p:nvPr userDrawn="1"/>
        </p:nvSpPr>
        <p:spPr>
          <a:xfrm>
            <a:off x="9723740" y="-837228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addin_background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05554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D289F-AA6B-4FB2-A81B-53023814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1492D-B242-4BDE-940A-6ED6C625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Side </a:t>
            </a:r>
            <a:fld id="{5251F420-7306-4E7C-A79E-F31A38F7D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addin_colorlist" hidden="1">
            <a:extLst>
              <a:ext uri="{FF2B5EF4-FFF2-40B4-BE49-F238E27FC236}">
                <a16:creationId xmlns:a16="http://schemas.microsoft.com/office/drawing/2014/main" id="{D3E5644C-DB70-4CBC-AC2B-038E4820ABBB}"/>
              </a:ext>
            </a:extLst>
          </p:cNvPr>
          <p:cNvSpPr/>
          <p:nvPr userDrawn="1"/>
        </p:nvSpPr>
        <p:spPr>
          <a:xfrm>
            <a:off x="0" y="-1466578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kapforHvit</a:t>
            </a:r>
            <a:r>
              <a:rPr lang="nb-NO" dirty="0"/>
              <a:t>, </a:t>
            </a:r>
            <a:r>
              <a:rPr lang="nb-NO" dirty="0" err="1"/>
              <a:t>gronn</a:t>
            </a:r>
            <a:endParaRPr lang="nb-NO" dirty="0"/>
          </a:p>
        </p:txBody>
      </p:sp>
      <p:sp>
        <p:nvSpPr>
          <p:cNvPr id="5" name="addin_background" hidden="1">
            <a:extLst>
              <a:ext uri="{FF2B5EF4-FFF2-40B4-BE49-F238E27FC236}">
                <a16:creationId xmlns:a16="http://schemas.microsoft.com/office/drawing/2014/main" id="{3749FA81-9AD1-411B-9F14-0795464A48CC}"/>
              </a:ext>
            </a:extLst>
          </p:cNvPr>
          <p:cNvSpPr/>
          <p:nvPr userDrawn="1"/>
        </p:nvSpPr>
        <p:spPr>
          <a:xfrm>
            <a:off x="9723740" y="-837228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addin_background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7498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fullbredde UiO Bild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2" descr="Bakgrunn">
            <a:extLst>
              <a:ext uri="{FF2B5EF4-FFF2-40B4-BE49-F238E27FC236}">
                <a16:creationId xmlns:a16="http://schemas.microsoft.com/office/drawing/2014/main" id="{659A8DBD-BD7A-4EDC-B67F-D66D4E02E6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5483" y="12355"/>
            <a:ext cx="10343114" cy="6833287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200">
                <a:solidFill>
                  <a:srgbClr val="010000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8534B2-2B3C-45E4-A5C6-20DB83FC5B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846263" y="12356"/>
            <a:ext cx="10345737" cy="6832943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13" name="Rectangle 12" descr="Bakgrunn">
            <a:extLst>
              <a:ext uri="{FF2B5EF4-FFF2-40B4-BE49-F238E27FC236}">
                <a16:creationId xmlns:a16="http://schemas.microsoft.com/office/drawing/2014/main" id="{CDC2DD76-E94A-435B-BDB4-D10EA8D453D9}"/>
              </a:ext>
            </a:extLst>
          </p:cNvPr>
          <p:cNvSpPr/>
          <p:nvPr userDrawn="1"/>
        </p:nvSpPr>
        <p:spPr>
          <a:xfrm>
            <a:off x="0" y="0"/>
            <a:ext cx="184891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"/>
          </a:p>
        </p:txBody>
      </p:sp>
      <p:sp>
        <p:nvSpPr>
          <p:cNvPr id="37" name="Text Placeholder 6" descr="Logo Universitetet i oslo">
            <a:extLst>
              <a:ext uri="{FF2B5EF4-FFF2-40B4-BE49-F238E27FC236}">
                <a16:creationId xmlns:a16="http://schemas.microsoft.com/office/drawing/2014/main" id="{F29784C4-AE21-4452-BCC9-BC75C914498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12" y="381854"/>
            <a:ext cx="5619582" cy="1116919"/>
          </a:xfr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39" name="Title 6">
            <a:extLst>
              <a:ext uri="{FF2B5EF4-FFF2-40B4-BE49-F238E27FC236}">
                <a16:creationId xmlns:a16="http://schemas.microsoft.com/office/drawing/2014/main" id="{5D15D34C-2B62-4A4C-AEE9-82137A8B1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594" y="2235549"/>
            <a:ext cx="5611203" cy="1797779"/>
          </a:xfrm>
        </p:spPr>
        <p:txBody>
          <a:bodyPr/>
          <a:lstStyle>
            <a:lvl1pPr>
              <a:lnSpc>
                <a:spcPct val="100000"/>
              </a:lnSpc>
              <a:defRPr sz="4500">
                <a:highlight>
                  <a:srgbClr val="FFFFFF"/>
                </a:highlight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291ADE13-A8F2-46E2-995A-5B5A00B970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63595" y="5199013"/>
            <a:ext cx="1584852" cy="269304"/>
          </a:xfrm>
        </p:spPr>
        <p:txBody>
          <a:bodyPr wrap="none"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1750">
                <a:solidFill>
                  <a:schemeClr val="tx1"/>
                </a:solidFill>
                <a:highlight>
                  <a:srgbClr val="FFFFFF"/>
                </a:highlight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noProof="0" dirty="0"/>
              <a:t>Navn Etternavn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7E6BC4FE-C55B-40DF-BE2C-B4A366CA9E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63594" y="5468760"/>
            <a:ext cx="478977" cy="269304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1750">
                <a:highlight>
                  <a:srgbClr val="FFFFFF"/>
                </a:highlight>
              </a:defRPr>
            </a:lvl1pPr>
          </a:lstStyle>
          <a:p>
            <a:pPr lvl="0"/>
            <a:r>
              <a:rPr lang="nb-NO" dirty="0"/>
              <a:t>Tittel</a:t>
            </a:r>
            <a:endParaRPr lang="en-US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2A5C5038-A44D-4A5A-B6E6-4A3A6640788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63594" y="5735491"/>
            <a:ext cx="1097540" cy="269304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1750">
                <a:solidFill>
                  <a:schemeClr val="tx1"/>
                </a:solidFill>
                <a:highlight>
                  <a:srgbClr val="FFFFFF"/>
                </a:highlight>
              </a:defRPr>
            </a:lvl1pPr>
          </a:lstStyle>
          <a:p>
            <a:pPr lvl="0"/>
            <a:r>
              <a:rPr lang="nb-NO" dirty="0"/>
              <a:t>Universitet</a:t>
            </a:r>
            <a:endParaRPr lang="en-US" dirty="0"/>
          </a:p>
        </p:txBody>
      </p:sp>
      <p:sp>
        <p:nvSpPr>
          <p:cNvPr id="41" name="Date Placeholder 3">
            <a:extLst>
              <a:ext uri="{FF2B5EF4-FFF2-40B4-BE49-F238E27FC236}">
                <a16:creationId xmlns:a16="http://schemas.microsoft.com/office/drawing/2014/main" id="{6D771372-9AD5-430D-A81A-2E8203086F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63595" y="6264544"/>
            <a:ext cx="1161660" cy="269304"/>
          </a:xfrm>
        </p:spPr>
        <p:txBody>
          <a:bodyPr wrap="none" lIns="0" tIns="0" rIns="0" bIns="0">
            <a:spAutoFit/>
          </a:bodyPr>
          <a:lstStyle>
            <a:lvl1pPr>
              <a:defRPr sz="1750">
                <a:solidFill>
                  <a:schemeClr val="tx1"/>
                </a:solidFill>
                <a:highlight>
                  <a:srgbClr val="FFFFFF"/>
                </a:highlight>
              </a:defRPr>
            </a:lvl1pPr>
          </a:lstStyle>
          <a:p>
            <a:endParaRPr lang="en-US" dirty="0">
              <a:highlight>
                <a:srgbClr val="FFFFFF"/>
              </a:highlight>
            </a:endParaRP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17DA3A3C-41C9-4BB1-8AF6-64A31B42E6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85613" y="5457092"/>
            <a:ext cx="1025436" cy="1025421"/>
          </a:xfr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buNone/>
              <a:defRPr sz="100"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15" name="addin_colorbox" hidden="1">
            <a:extLst>
              <a:ext uri="{FF2B5EF4-FFF2-40B4-BE49-F238E27FC236}">
                <a16:creationId xmlns:a16="http://schemas.microsoft.com/office/drawing/2014/main" id="{49401EE1-2446-4FF1-9952-199B1AD33AA8}"/>
              </a:ext>
            </a:extLst>
          </p:cNvPr>
          <p:cNvSpPr/>
          <p:nvPr userDrawn="1"/>
        </p:nvSpPr>
        <p:spPr>
          <a:xfrm>
            <a:off x="486187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addin_colorbox</a:t>
            </a:r>
            <a:endParaRPr lang="nb-NO" dirty="0"/>
          </a:p>
        </p:txBody>
      </p:sp>
      <p:sp>
        <p:nvSpPr>
          <p:cNvPr id="16" name="addin_title" hidden="1">
            <a:extLst>
              <a:ext uri="{FF2B5EF4-FFF2-40B4-BE49-F238E27FC236}">
                <a16:creationId xmlns:a16="http://schemas.microsoft.com/office/drawing/2014/main" id="{7838A1EF-4F8F-4E02-84A8-CBDE742A0167}"/>
              </a:ext>
            </a:extLst>
          </p:cNvPr>
          <p:cNvSpPr/>
          <p:nvPr userDrawn="1"/>
        </p:nvSpPr>
        <p:spPr>
          <a:xfrm>
            <a:off x="972374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addin_title</a:t>
            </a:r>
            <a:endParaRPr lang="nb-NO" dirty="0"/>
          </a:p>
        </p:txBody>
      </p:sp>
      <p:sp>
        <p:nvSpPr>
          <p:cNvPr id="17" name="addin_text" hidden="1">
            <a:extLst>
              <a:ext uri="{FF2B5EF4-FFF2-40B4-BE49-F238E27FC236}">
                <a16:creationId xmlns:a16="http://schemas.microsoft.com/office/drawing/2014/main" id="{1520438F-077B-4383-9B2E-BA087AF71C65}"/>
              </a:ext>
            </a:extLst>
          </p:cNvPr>
          <p:cNvSpPr/>
          <p:nvPr userDrawn="1"/>
        </p:nvSpPr>
        <p:spPr>
          <a:xfrm>
            <a:off x="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addin_text</a:t>
            </a:r>
            <a:endParaRPr lang="nb-NO" dirty="0"/>
          </a:p>
        </p:txBody>
      </p:sp>
      <p:sp>
        <p:nvSpPr>
          <p:cNvPr id="18" name="addin_image" hidden="1">
            <a:extLst>
              <a:ext uri="{FF2B5EF4-FFF2-40B4-BE49-F238E27FC236}">
                <a16:creationId xmlns:a16="http://schemas.microsoft.com/office/drawing/2014/main" id="{9AA4849A-5DB1-449C-B5F9-8D23CAAC0678}"/>
              </a:ext>
            </a:extLst>
          </p:cNvPr>
          <p:cNvSpPr/>
          <p:nvPr userDrawn="1"/>
        </p:nvSpPr>
        <p:spPr>
          <a:xfrm>
            <a:off x="2505076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addin_image</a:t>
            </a:r>
            <a:endParaRPr lang="nb-NO" dirty="0"/>
          </a:p>
        </p:txBody>
      </p:sp>
      <p:sp>
        <p:nvSpPr>
          <p:cNvPr id="19" name="addin_grouplist" hidden="1">
            <a:extLst>
              <a:ext uri="{FF2B5EF4-FFF2-40B4-BE49-F238E27FC236}">
                <a16:creationId xmlns:a16="http://schemas.microsoft.com/office/drawing/2014/main" id="{6FF82BAB-E28F-4E02-86D8-FEDC0BED1A1D}"/>
              </a:ext>
            </a:extLst>
          </p:cNvPr>
          <p:cNvSpPr/>
          <p:nvPr userDrawn="1"/>
        </p:nvSpPr>
        <p:spPr>
          <a:xfrm>
            <a:off x="4973338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SkiftBakgrunnGroup</a:t>
            </a:r>
            <a:endParaRPr lang="nb-NO" dirty="0"/>
          </a:p>
        </p:txBody>
      </p:sp>
      <p:sp>
        <p:nvSpPr>
          <p:cNvPr id="21" name="addin_logo" hidden="1">
            <a:extLst>
              <a:ext uri="{FF2B5EF4-FFF2-40B4-BE49-F238E27FC236}">
                <a16:creationId xmlns:a16="http://schemas.microsoft.com/office/drawing/2014/main" id="{EA3D402A-5E41-4E74-BCFE-6ECD172AE4E3}"/>
              </a:ext>
            </a:extLst>
          </p:cNvPr>
          <p:cNvSpPr/>
          <p:nvPr userDrawn="1"/>
        </p:nvSpPr>
        <p:spPr>
          <a:xfrm>
            <a:off x="744160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addin_logo</a:t>
            </a:r>
            <a:endParaRPr lang="nb-NO" dirty="0"/>
          </a:p>
        </p:txBody>
      </p:sp>
      <p:sp>
        <p:nvSpPr>
          <p:cNvPr id="26" name="addin_colorbox" hidden="1">
            <a:extLst>
              <a:ext uri="{FF2B5EF4-FFF2-40B4-BE49-F238E27FC236}">
                <a16:creationId xmlns:a16="http://schemas.microsoft.com/office/drawing/2014/main" id="{B21C5878-1C16-4124-B18E-3FD702004B13}"/>
              </a:ext>
            </a:extLst>
          </p:cNvPr>
          <p:cNvSpPr/>
          <p:nvPr userDrawn="1"/>
        </p:nvSpPr>
        <p:spPr>
          <a:xfrm>
            <a:off x="5014270" y="-13602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addin_colorbox</a:t>
            </a:r>
            <a:endParaRPr lang="nb-NO" dirty="0"/>
          </a:p>
        </p:txBody>
      </p:sp>
      <p:sp>
        <p:nvSpPr>
          <p:cNvPr id="27" name="addin_title" hidden="1">
            <a:extLst>
              <a:ext uri="{FF2B5EF4-FFF2-40B4-BE49-F238E27FC236}">
                <a16:creationId xmlns:a16="http://schemas.microsoft.com/office/drawing/2014/main" id="{25090456-9625-456B-9BF8-33469B9C80F5}"/>
              </a:ext>
            </a:extLst>
          </p:cNvPr>
          <p:cNvSpPr/>
          <p:nvPr userDrawn="1"/>
        </p:nvSpPr>
        <p:spPr>
          <a:xfrm>
            <a:off x="9876140" y="-13602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addin_title</a:t>
            </a:r>
            <a:endParaRPr lang="nb-NO" dirty="0"/>
          </a:p>
        </p:txBody>
      </p:sp>
      <p:sp>
        <p:nvSpPr>
          <p:cNvPr id="28" name="addin_text" hidden="1">
            <a:extLst>
              <a:ext uri="{FF2B5EF4-FFF2-40B4-BE49-F238E27FC236}">
                <a16:creationId xmlns:a16="http://schemas.microsoft.com/office/drawing/2014/main" id="{335F99C5-F1AA-4F79-BB95-80F64E93637D}"/>
              </a:ext>
            </a:extLst>
          </p:cNvPr>
          <p:cNvSpPr/>
          <p:nvPr userDrawn="1"/>
        </p:nvSpPr>
        <p:spPr>
          <a:xfrm>
            <a:off x="152400" y="-7087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addin_text</a:t>
            </a:r>
            <a:endParaRPr lang="nb-NO" dirty="0"/>
          </a:p>
        </p:txBody>
      </p:sp>
      <p:sp>
        <p:nvSpPr>
          <p:cNvPr id="29" name="addin_image" hidden="1">
            <a:extLst>
              <a:ext uri="{FF2B5EF4-FFF2-40B4-BE49-F238E27FC236}">
                <a16:creationId xmlns:a16="http://schemas.microsoft.com/office/drawing/2014/main" id="{8F68B54B-8B5A-4C05-93DB-7F2DC877EF5E}"/>
              </a:ext>
            </a:extLst>
          </p:cNvPr>
          <p:cNvSpPr/>
          <p:nvPr userDrawn="1"/>
        </p:nvSpPr>
        <p:spPr>
          <a:xfrm>
            <a:off x="2657476" y="-7087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addin_image</a:t>
            </a:r>
            <a:endParaRPr lang="nb-NO" dirty="0"/>
          </a:p>
        </p:txBody>
      </p:sp>
      <p:sp>
        <p:nvSpPr>
          <p:cNvPr id="30" name="addin_grouplist" hidden="1">
            <a:extLst>
              <a:ext uri="{FF2B5EF4-FFF2-40B4-BE49-F238E27FC236}">
                <a16:creationId xmlns:a16="http://schemas.microsoft.com/office/drawing/2014/main" id="{F2089761-1A50-4072-9872-C62B5CA9E1F1}"/>
              </a:ext>
            </a:extLst>
          </p:cNvPr>
          <p:cNvSpPr/>
          <p:nvPr userDrawn="1"/>
        </p:nvSpPr>
        <p:spPr>
          <a:xfrm>
            <a:off x="5125738" y="-7087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SkiftBakgrunnGroup</a:t>
            </a:r>
            <a:endParaRPr lang="nb-NO" dirty="0"/>
          </a:p>
        </p:txBody>
      </p:sp>
      <p:pic>
        <p:nvPicPr>
          <p:cNvPr id="31" name="logo_hvit" descr="UiO Segl" hidden="1">
            <a:extLst>
              <a:ext uri="{FF2B5EF4-FFF2-40B4-BE49-F238E27FC236}">
                <a16:creationId xmlns:a16="http://schemas.microsoft.com/office/drawing/2014/main" id="{27B17C39-2B30-4789-8BEA-4AE4B2320B7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85613" y="5458074"/>
            <a:ext cx="1025436" cy="1025436"/>
          </a:xfrm>
          <a:prstGeom prst="rect">
            <a:avLst/>
          </a:prstGeom>
        </p:spPr>
      </p:pic>
      <p:pic>
        <p:nvPicPr>
          <p:cNvPr id="32" name="logo_sort" descr="UiO segl" hidden="1">
            <a:extLst>
              <a:ext uri="{FF2B5EF4-FFF2-40B4-BE49-F238E27FC236}">
                <a16:creationId xmlns:a16="http://schemas.microsoft.com/office/drawing/2014/main" id="{46600C4D-987E-4F2B-917A-380F2324CB51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85613" y="5456640"/>
            <a:ext cx="1025421" cy="1025421"/>
          </a:xfrm>
          <a:prstGeom prst="rect">
            <a:avLst/>
          </a:prstGeom>
        </p:spPr>
      </p:pic>
      <p:sp>
        <p:nvSpPr>
          <p:cNvPr id="34" name="addin_logo" hidden="1">
            <a:extLst>
              <a:ext uri="{FF2B5EF4-FFF2-40B4-BE49-F238E27FC236}">
                <a16:creationId xmlns:a16="http://schemas.microsoft.com/office/drawing/2014/main" id="{E5963F14-DFC9-40C0-BCD0-4A837E431DF5}"/>
              </a:ext>
            </a:extLst>
          </p:cNvPr>
          <p:cNvSpPr/>
          <p:nvPr userDrawn="1"/>
        </p:nvSpPr>
        <p:spPr>
          <a:xfrm>
            <a:off x="7594000" y="-7087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addin_logo</a:t>
            </a:r>
            <a:endParaRPr lang="nb-NO" dirty="0"/>
          </a:p>
        </p:txBody>
      </p:sp>
      <p:sp>
        <p:nvSpPr>
          <p:cNvPr id="35" name="addin_colorlist" hidden="1">
            <a:extLst>
              <a:ext uri="{FF2B5EF4-FFF2-40B4-BE49-F238E27FC236}">
                <a16:creationId xmlns:a16="http://schemas.microsoft.com/office/drawing/2014/main" id="{B73620FB-5D82-4728-A1F9-C75D53925FBA}"/>
              </a:ext>
            </a:extLst>
          </p:cNvPr>
          <p:cNvSpPr/>
          <p:nvPr userDrawn="1"/>
        </p:nvSpPr>
        <p:spPr>
          <a:xfrm>
            <a:off x="0" y="-147218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kapforHvit</a:t>
            </a:r>
            <a:r>
              <a:rPr lang="nb-NO" dirty="0"/>
              <a:t>, kapfor1, kapfor4, kapfor5, kapfor6, kapfor7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09EEDD50-63E6-41B4-83C0-DB199267B4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63594" y="4237773"/>
            <a:ext cx="5716962" cy="7572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highlight>
                  <a:srgbClr val="FFFFFF"/>
                </a:highlight>
              </a:defRPr>
            </a:lvl1pPr>
          </a:lstStyle>
          <a:p>
            <a:pPr lvl="0"/>
            <a:r>
              <a:rPr lang="en-US" dirty="0" err="1"/>
              <a:t>Underoverskrift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24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orside fullbredde UiO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 descr="Bakgrunn">
            <a:extLst>
              <a:ext uri="{FF2B5EF4-FFF2-40B4-BE49-F238E27FC236}">
                <a16:creationId xmlns:a16="http://schemas.microsoft.com/office/drawing/2014/main" id="{8BFE38FF-9625-44DF-B333-387F96120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5483" y="0"/>
            <a:ext cx="10343114" cy="685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200">
                <a:solidFill>
                  <a:srgbClr val="010000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F08E9A7-5845-4082-8C4F-E26A3EA6418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848885" y="0"/>
            <a:ext cx="10343115" cy="6858000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25" name="Text Placeholder 6" descr="Logo Universitetet i oslo">
            <a:extLst>
              <a:ext uri="{FF2B5EF4-FFF2-40B4-BE49-F238E27FC236}">
                <a16:creationId xmlns:a16="http://schemas.microsoft.com/office/drawing/2014/main" id="{50027A71-34C3-4277-9DC8-33989675B4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6112" y="381854"/>
            <a:ext cx="5619582" cy="1116919"/>
          </a:xfr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A1A5E3CB-F490-44A3-9769-374F0F9201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63595" y="5199013"/>
            <a:ext cx="1584852" cy="269304"/>
          </a:xfrm>
        </p:spPr>
        <p:txBody>
          <a:bodyPr wrap="none"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1750">
                <a:solidFill>
                  <a:schemeClr val="tx1"/>
                </a:solidFill>
                <a:highlight>
                  <a:srgbClr val="FFFFFF"/>
                </a:highlight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noProof="0" dirty="0"/>
              <a:t>Navn Etternavn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3F93262B-E88D-4BFD-9D4B-7AD8BFDC48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63594" y="5468760"/>
            <a:ext cx="478977" cy="269304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1750">
                <a:highlight>
                  <a:srgbClr val="FFFFFF"/>
                </a:highlight>
              </a:defRPr>
            </a:lvl1pPr>
          </a:lstStyle>
          <a:p>
            <a:pPr lvl="0"/>
            <a:r>
              <a:rPr lang="nb-NO" dirty="0"/>
              <a:t>Tittel</a:t>
            </a:r>
            <a:endParaRPr lang="en-US" dirty="0"/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830548DB-AABB-4BB8-A24A-769595E8EB4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63594" y="5735491"/>
            <a:ext cx="1097540" cy="269304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1750">
                <a:solidFill>
                  <a:schemeClr val="tx1"/>
                </a:solidFill>
                <a:highlight>
                  <a:srgbClr val="FFFFFF"/>
                </a:highlight>
              </a:defRPr>
            </a:lvl1pPr>
          </a:lstStyle>
          <a:p>
            <a:pPr lvl="0"/>
            <a:r>
              <a:rPr lang="nb-NO" dirty="0"/>
              <a:t>Universitet</a:t>
            </a:r>
            <a:endParaRPr lang="en-US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7600F748-6DC4-4BF6-91DC-8B5B9020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63595" y="6264544"/>
            <a:ext cx="1161660" cy="269304"/>
          </a:xfrm>
        </p:spPr>
        <p:txBody>
          <a:bodyPr wrap="none" lIns="0" tIns="0" rIns="0" bIns="0">
            <a:spAutoFit/>
          </a:bodyPr>
          <a:lstStyle>
            <a:lvl1pPr>
              <a:defRPr sz="1750">
                <a:solidFill>
                  <a:schemeClr val="tx1"/>
                </a:solidFill>
                <a:highlight>
                  <a:srgbClr val="FFFFFF"/>
                </a:highlight>
              </a:defRPr>
            </a:lvl1pPr>
          </a:lstStyle>
          <a:p>
            <a:endParaRPr lang="en-US" dirty="0">
              <a:highlight>
                <a:srgbClr val="FFFFFF"/>
              </a:highlight>
            </a:endParaRPr>
          </a:p>
        </p:txBody>
      </p:sp>
      <p:sp>
        <p:nvSpPr>
          <p:cNvPr id="24" name="Text Placeholder 4" descr="UiO segl">
            <a:extLst>
              <a:ext uri="{FF2B5EF4-FFF2-40B4-BE49-F238E27FC236}">
                <a16:creationId xmlns:a16="http://schemas.microsoft.com/office/drawing/2014/main" id="{4826FBBD-4B21-4F4F-940C-B2F17405B1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85613" y="5457092"/>
            <a:ext cx="1025436" cy="1025421"/>
          </a:xfr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buNone/>
              <a:defRPr sz="100"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10" name="addin_colorlist" hidden="1">
            <a:extLst>
              <a:ext uri="{FF2B5EF4-FFF2-40B4-BE49-F238E27FC236}">
                <a16:creationId xmlns:a16="http://schemas.microsoft.com/office/drawing/2014/main" id="{B0379490-61FF-4C9C-B44F-5DD7CB40C36C}"/>
              </a:ext>
            </a:extLst>
          </p:cNvPr>
          <p:cNvSpPr/>
          <p:nvPr userDrawn="1"/>
        </p:nvSpPr>
        <p:spPr>
          <a:xfrm>
            <a:off x="0" y="-147218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kapforHvit</a:t>
            </a:r>
            <a:r>
              <a:rPr lang="nb-NO" dirty="0"/>
              <a:t>, kapfor1, kapfor4, kapfor5, kapfor6, kapfor7</a:t>
            </a:r>
          </a:p>
        </p:txBody>
      </p:sp>
      <p:sp>
        <p:nvSpPr>
          <p:cNvPr id="11" name="addin_colorbox" hidden="1">
            <a:extLst>
              <a:ext uri="{FF2B5EF4-FFF2-40B4-BE49-F238E27FC236}">
                <a16:creationId xmlns:a16="http://schemas.microsoft.com/office/drawing/2014/main" id="{6B42BF81-FF18-4115-85FC-CE7803CA65FB}"/>
              </a:ext>
            </a:extLst>
          </p:cNvPr>
          <p:cNvSpPr/>
          <p:nvPr userDrawn="1"/>
        </p:nvSpPr>
        <p:spPr>
          <a:xfrm>
            <a:off x="486187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addin_colorbox</a:t>
            </a:r>
            <a:endParaRPr lang="nb-NO" dirty="0"/>
          </a:p>
        </p:txBody>
      </p:sp>
      <p:sp>
        <p:nvSpPr>
          <p:cNvPr id="12" name="addin_title" hidden="1">
            <a:extLst>
              <a:ext uri="{FF2B5EF4-FFF2-40B4-BE49-F238E27FC236}">
                <a16:creationId xmlns:a16="http://schemas.microsoft.com/office/drawing/2014/main" id="{418CE57E-2D37-4EE5-B26D-DFEAE88A1535}"/>
              </a:ext>
            </a:extLst>
          </p:cNvPr>
          <p:cNvSpPr/>
          <p:nvPr userDrawn="1"/>
        </p:nvSpPr>
        <p:spPr>
          <a:xfrm>
            <a:off x="972374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addin_title</a:t>
            </a:r>
            <a:endParaRPr lang="nb-NO" dirty="0"/>
          </a:p>
        </p:txBody>
      </p:sp>
      <p:sp>
        <p:nvSpPr>
          <p:cNvPr id="15" name="addin_text" hidden="1">
            <a:extLst>
              <a:ext uri="{FF2B5EF4-FFF2-40B4-BE49-F238E27FC236}">
                <a16:creationId xmlns:a16="http://schemas.microsoft.com/office/drawing/2014/main" id="{CD630040-B997-4A94-A37F-E93FDB1C7D5A}"/>
              </a:ext>
            </a:extLst>
          </p:cNvPr>
          <p:cNvSpPr/>
          <p:nvPr userDrawn="1"/>
        </p:nvSpPr>
        <p:spPr>
          <a:xfrm>
            <a:off x="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addin_text</a:t>
            </a:r>
            <a:endParaRPr lang="nb-NO" dirty="0"/>
          </a:p>
        </p:txBody>
      </p:sp>
      <p:sp>
        <p:nvSpPr>
          <p:cNvPr id="16" name="addin_image" hidden="1">
            <a:extLst>
              <a:ext uri="{FF2B5EF4-FFF2-40B4-BE49-F238E27FC236}">
                <a16:creationId xmlns:a16="http://schemas.microsoft.com/office/drawing/2014/main" id="{D0D1E4AF-887F-464D-A7A3-31F992900690}"/>
              </a:ext>
            </a:extLst>
          </p:cNvPr>
          <p:cNvSpPr/>
          <p:nvPr userDrawn="1"/>
        </p:nvSpPr>
        <p:spPr>
          <a:xfrm>
            <a:off x="2505076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addin_image</a:t>
            </a:r>
            <a:endParaRPr lang="nb-NO" dirty="0"/>
          </a:p>
        </p:txBody>
      </p:sp>
      <p:sp>
        <p:nvSpPr>
          <p:cNvPr id="17" name="addin_grouplist" hidden="1">
            <a:extLst>
              <a:ext uri="{FF2B5EF4-FFF2-40B4-BE49-F238E27FC236}">
                <a16:creationId xmlns:a16="http://schemas.microsoft.com/office/drawing/2014/main" id="{96031079-7FE0-4679-A5A0-0F53F6C3A5B5}"/>
              </a:ext>
            </a:extLst>
          </p:cNvPr>
          <p:cNvSpPr/>
          <p:nvPr userDrawn="1"/>
        </p:nvSpPr>
        <p:spPr>
          <a:xfrm>
            <a:off x="4973338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SkiftBakgrunnGroup</a:t>
            </a:r>
            <a:endParaRPr lang="nb-NO" dirty="0"/>
          </a:p>
        </p:txBody>
      </p:sp>
      <p:sp>
        <p:nvSpPr>
          <p:cNvPr id="19" name="addin_logo" hidden="1">
            <a:extLst>
              <a:ext uri="{FF2B5EF4-FFF2-40B4-BE49-F238E27FC236}">
                <a16:creationId xmlns:a16="http://schemas.microsoft.com/office/drawing/2014/main" id="{9ABE3E70-DF6A-4CC2-9E35-9346CEDB8C5A}"/>
              </a:ext>
            </a:extLst>
          </p:cNvPr>
          <p:cNvSpPr/>
          <p:nvPr userDrawn="1"/>
        </p:nvSpPr>
        <p:spPr>
          <a:xfrm>
            <a:off x="744160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addin_logo</a:t>
            </a:r>
            <a:endParaRPr lang="nb-NO" dirty="0"/>
          </a:p>
        </p:txBody>
      </p:sp>
      <p:pic>
        <p:nvPicPr>
          <p:cNvPr id="20" name="logo_hvit" descr="UiO Segl" hidden="1">
            <a:extLst>
              <a:ext uri="{FF2B5EF4-FFF2-40B4-BE49-F238E27FC236}">
                <a16:creationId xmlns:a16="http://schemas.microsoft.com/office/drawing/2014/main" id="{A35AF58C-1F83-4C12-A068-80E9CC39843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85613" y="5457092"/>
            <a:ext cx="1025436" cy="1025436"/>
          </a:xfrm>
          <a:prstGeom prst="rect">
            <a:avLst/>
          </a:prstGeom>
        </p:spPr>
      </p:pic>
      <p:pic>
        <p:nvPicPr>
          <p:cNvPr id="21" name="logo_sort" descr="UiO Segl" hidden="1">
            <a:extLst>
              <a:ext uri="{FF2B5EF4-FFF2-40B4-BE49-F238E27FC236}">
                <a16:creationId xmlns:a16="http://schemas.microsoft.com/office/drawing/2014/main" id="{D7BA3FF9-8E23-4D04-8078-E40403A8D74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85614" y="5457093"/>
            <a:ext cx="1025421" cy="1025421"/>
          </a:xfrm>
          <a:prstGeom prst="rect">
            <a:avLst/>
          </a:prstGeom>
        </p:spPr>
      </p:pic>
      <p:sp>
        <p:nvSpPr>
          <p:cNvPr id="22" name="Title 6">
            <a:extLst>
              <a:ext uri="{FF2B5EF4-FFF2-40B4-BE49-F238E27FC236}">
                <a16:creationId xmlns:a16="http://schemas.microsoft.com/office/drawing/2014/main" id="{C84774D4-5C7C-4730-82A6-82F5EF820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594" y="2235549"/>
            <a:ext cx="5611203" cy="1797779"/>
          </a:xfrm>
        </p:spPr>
        <p:txBody>
          <a:bodyPr/>
          <a:lstStyle>
            <a:lvl1pPr>
              <a:lnSpc>
                <a:spcPct val="100000"/>
              </a:lnSpc>
              <a:defRPr sz="4500">
                <a:highlight>
                  <a:srgbClr val="FFFFFF"/>
                </a:highlight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E575EDC-3ABC-432B-9C97-25626161EF0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63594" y="4237773"/>
            <a:ext cx="5716962" cy="7572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highlight>
                  <a:srgbClr val="FFFFFF"/>
                </a:highlight>
              </a:defRPr>
            </a:lvl1pPr>
          </a:lstStyle>
          <a:p>
            <a:pPr lvl="0"/>
            <a:r>
              <a:rPr lang="en-US" dirty="0" err="1"/>
              <a:t>Underoverskrift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2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fullbredde UiO Innhold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 descr="Bakgrunn">
            <a:extLst>
              <a:ext uri="{FF2B5EF4-FFF2-40B4-BE49-F238E27FC236}">
                <a16:creationId xmlns:a16="http://schemas.microsoft.com/office/drawing/2014/main" id="{8BFE38FF-9625-44DF-B333-387F96120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88597" cy="69469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">
                <a:solidFill>
                  <a:srgbClr val="010000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F08E9A7-5845-4082-8C4F-E26A3EA6418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0" y="0"/>
            <a:ext cx="12192000" cy="6946900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25" name="Text Placeholder 6" descr="Logo Universitetet i oslo">
            <a:extLst>
              <a:ext uri="{FF2B5EF4-FFF2-40B4-BE49-F238E27FC236}">
                <a16:creationId xmlns:a16="http://schemas.microsoft.com/office/drawing/2014/main" id="{50027A71-34C3-4277-9DC8-33989675B4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6112" y="381854"/>
            <a:ext cx="5619582" cy="1116919"/>
          </a:xfr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A1A5E3CB-F490-44A3-9769-374F0F9201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63595" y="5199013"/>
            <a:ext cx="1584852" cy="269304"/>
          </a:xfrm>
        </p:spPr>
        <p:txBody>
          <a:bodyPr wrap="none"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1750">
                <a:solidFill>
                  <a:schemeClr val="tx1"/>
                </a:solidFill>
                <a:highlight>
                  <a:srgbClr val="FFFFFF"/>
                </a:highlight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noProof="0" dirty="0"/>
              <a:t>Navn Etternavn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3F93262B-E88D-4BFD-9D4B-7AD8BFDC48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63594" y="5468760"/>
            <a:ext cx="478977" cy="269304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1750">
                <a:highlight>
                  <a:srgbClr val="FFFFFF"/>
                </a:highlight>
              </a:defRPr>
            </a:lvl1pPr>
          </a:lstStyle>
          <a:p>
            <a:pPr lvl="0"/>
            <a:r>
              <a:rPr lang="nb-NO" dirty="0"/>
              <a:t>Tittel</a:t>
            </a:r>
            <a:endParaRPr lang="en-US" dirty="0"/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830548DB-AABB-4BB8-A24A-769595E8EB4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63594" y="5735491"/>
            <a:ext cx="1097540" cy="269304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1750">
                <a:solidFill>
                  <a:schemeClr val="tx1"/>
                </a:solidFill>
                <a:highlight>
                  <a:srgbClr val="FFFFFF"/>
                </a:highlight>
              </a:defRPr>
            </a:lvl1pPr>
          </a:lstStyle>
          <a:p>
            <a:pPr lvl="0"/>
            <a:r>
              <a:rPr lang="nb-NO" dirty="0"/>
              <a:t>Universitet</a:t>
            </a:r>
            <a:endParaRPr lang="en-US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7600F748-6DC4-4BF6-91DC-8B5B9020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63595" y="6264544"/>
            <a:ext cx="1161660" cy="269304"/>
          </a:xfrm>
        </p:spPr>
        <p:txBody>
          <a:bodyPr wrap="none" lIns="0" tIns="0" rIns="0" bIns="0">
            <a:spAutoFit/>
          </a:bodyPr>
          <a:lstStyle>
            <a:lvl1pPr>
              <a:defRPr sz="1750">
                <a:solidFill>
                  <a:schemeClr val="tx1"/>
                </a:solidFill>
                <a:highlight>
                  <a:srgbClr val="FFFFFF"/>
                </a:highlight>
              </a:defRPr>
            </a:lvl1pPr>
          </a:lstStyle>
          <a:p>
            <a:endParaRPr lang="en-US" dirty="0">
              <a:highlight>
                <a:srgbClr val="FFFFFF"/>
              </a:highlight>
            </a:endParaRPr>
          </a:p>
        </p:txBody>
      </p:sp>
      <p:sp>
        <p:nvSpPr>
          <p:cNvPr id="24" name="Text Placeholder 4" descr="UiO segl">
            <a:extLst>
              <a:ext uri="{FF2B5EF4-FFF2-40B4-BE49-F238E27FC236}">
                <a16:creationId xmlns:a16="http://schemas.microsoft.com/office/drawing/2014/main" id="{4826FBBD-4B21-4F4F-940C-B2F17405B1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85613" y="5457092"/>
            <a:ext cx="1025436" cy="1025421"/>
          </a:xfr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buNone/>
              <a:defRPr sz="100"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10" name="addin_colorlist" hidden="1">
            <a:extLst>
              <a:ext uri="{FF2B5EF4-FFF2-40B4-BE49-F238E27FC236}">
                <a16:creationId xmlns:a16="http://schemas.microsoft.com/office/drawing/2014/main" id="{B0379490-61FF-4C9C-B44F-5DD7CB40C36C}"/>
              </a:ext>
            </a:extLst>
          </p:cNvPr>
          <p:cNvSpPr/>
          <p:nvPr userDrawn="1"/>
        </p:nvSpPr>
        <p:spPr>
          <a:xfrm>
            <a:off x="0" y="-147218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kapforHvit</a:t>
            </a:r>
            <a:r>
              <a:rPr lang="nb-NO" dirty="0"/>
              <a:t>, kapfor1, kapfor4, kapfor5, kapfor6, kapfor7</a:t>
            </a:r>
          </a:p>
        </p:txBody>
      </p:sp>
      <p:sp>
        <p:nvSpPr>
          <p:cNvPr id="11" name="addin_colorbox" hidden="1">
            <a:extLst>
              <a:ext uri="{FF2B5EF4-FFF2-40B4-BE49-F238E27FC236}">
                <a16:creationId xmlns:a16="http://schemas.microsoft.com/office/drawing/2014/main" id="{6B42BF81-FF18-4115-85FC-CE7803CA65FB}"/>
              </a:ext>
            </a:extLst>
          </p:cNvPr>
          <p:cNvSpPr/>
          <p:nvPr userDrawn="1"/>
        </p:nvSpPr>
        <p:spPr>
          <a:xfrm>
            <a:off x="486187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addin_colorbox</a:t>
            </a:r>
            <a:endParaRPr lang="nb-NO" dirty="0"/>
          </a:p>
        </p:txBody>
      </p:sp>
      <p:sp>
        <p:nvSpPr>
          <p:cNvPr id="12" name="addin_title" hidden="1">
            <a:extLst>
              <a:ext uri="{FF2B5EF4-FFF2-40B4-BE49-F238E27FC236}">
                <a16:creationId xmlns:a16="http://schemas.microsoft.com/office/drawing/2014/main" id="{418CE57E-2D37-4EE5-B26D-DFEAE88A1535}"/>
              </a:ext>
            </a:extLst>
          </p:cNvPr>
          <p:cNvSpPr/>
          <p:nvPr userDrawn="1"/>
        </p:nvSpPr>
        <p:spPr>
          <a:xfrm>
            <a:off x="972374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addin_title</a:t>
            </a:r>
            <a:endParaRPr lang="nb-NO" dirty="0"/>
          </a:p>
        </p:txBody>
      </p:sp>
      <p:sp>
        <p:nvSpPr>
          <p:cNvPr id="15" name="addin_text" hidden="1">
            <a:extLst>
              <a:ext uri="{FF2B5EF4-FFF2-40B4-BE49-F238E27FC236}">
                <a16:creationId xmlns:a16="http://schemas.microsoft.com/office/drawing/2014/main" id="{CD630040-B997-4A94-A37F-E93FDB1C7D5A}"/>
              </a:ext>
            </a:extLst>
          </p:cNvPr>
          <p:cNvSpPr/>
          <p:nvPr userDrawn="1"/>
        </p:nvSpPr>
        <p:spPr>
          <a:xfrm>
            <a:off x="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addin_text</a:t>
            </a:r>
            <a:endParaRPr lang="nb-NO" dirty="0"/>
          </a:p>
        </p:txBody>
      </p:sp>
      <p:sp>
        <p:nvSpPr>
          <p:cNvPr id="16" name="addin_image" hidden="1">
            <a:extLst>
              <a:ext uri="{FF2B5EF4-FFF2-40B4-BE49-F238E27FC236}">
                <a16:creationId xmlns:a16="http://schemas.microsoft.com/office/drawing/2014/main" id="{D0D1E4AF-887F-464D-A7A3-31F992900690}"/>
              </a:ext>
            </a:extLst>
          </p:cNvPr>
          <p:cNvSpPr/>
          <p:nvPr userDrawn="1"/>
        </p:nvSpPr>
        <p:spPr>
          <a:xfrm>
            <a:off x="2505076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addin_image</a:t>
            </a:r>
            <a:endParaRPr lang="nb-NO" dirty="0"/>
          </a:p>
        </p:txBody>
      </p:sp>
      <p:sp>
        <p:nvSpPr>
          <p:cNvPr id="17" name="addin_grouplist" hidden="1">
            <a:extLst>
              <a:ext uri="{FF2B5EF4-FFF2-40B4-BE49-F238E27FC236}">
                <a16:creationId xmlns:a16="http://schemas.microsoft.com/office/drawing/2014/main" id="{96031079-7FE0-4679-A5A0-0F53F6C3A5B5}"/>
              </a:ext>
            </a:extLst>
          </p:cNvPr>
          <p:cNvSpPr/>
          <p:nvPr userDrawn="1"/>
        </p:nvSpPr>
        <p:spPr>
          <a:xfrm>
            <a:off x="4973338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SkiftBakgrunnGroup</a:t>
            </a:r>
            <a:endParaRPr lang="nb-NO" dirty="0"/>
          </a:p>
        </p:txBody>
      </p:sp>
      <p:sp>
        <p:nvSpPr>
          <p:cNvPr id="19" name="addin_logo" hidden="1">
            <a:extLst>
              <a:ext uri="{FF2B5EF4-FFF2-40B4-BE49-F238E27FC236}">
                <a16:creationId xmlns:a16="http://schemas.microsoft.com/office/drawing/2014/main" id="{9ABE3E70-DF6A-4CC2-9E35-9346CEDB8C5A}"/>
              </a:ext>
            </a:extLst>
          </p:cNvPr>
          <p:cNvSpPr/>
          <p:nvPr userDrawn="1"/>
        </p:nvSpPr>
        <p:spPr>
          <a:xfrm>
            <a:off x="744160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addin_logo</a:t>
            </a:r>
            <a:endParaRPr lang="nb-NO" dirty="0"/>
          </a:p>
        </p:txBody>
      </p:sp>
      <p:pic>
        <p:nvPicPr>
          <p:cNvPr id="20" name="logo_hvit" descr="UiO Segl" hidden="1">
            <a:extLst>
              <a:ext uri="{FF2B5EF4-FFF2-40B4-BE49-F238E27FC236}">
                <a16:creationId xmlns:a16="http://schemas.microsoft.com/office/drawing/2014/main" id="{A35AF58C-1F83-4C12-A068-80E9CC39843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85613" y="5457092"/>
            <a:ext cx="1025436" cy="1025436"/>
          </a:xfrm>
          <a:prstGeom prst="rect">
            <a:avLst/>
          </a:prstGeom>
        </p:spPr>
      </p:pic>
      <p:pic>
        <p:nvPicPr>
          <p:cNvPr id="21" name="logo_sort" descr="UiO Segl" hidden="1">
            <a:extLst>
              <a:ext uri="{FF2B5EF4-FFF2-40B4-BE49-F238E27FC236}">
                <a16:creationId xmlns:a16="http://schemas.microsoft.com/office/drawing/2014/main" id="{D7BA3FF9-8E23-4D04-8078-E40403A8D74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85614" y="5457093"/>
            <a:ext cx="1025421" cy="1025421"/>
          </a:xfrm>
          <a:prstGeom prst="rect">
            <a:avLst/>
          </a:prstGeom>
        </p:spPr>
      </p:pic>
      <p:sp>
        <p:nvSpPr>
          <p:cNvPr id="22" name="Title 6">
            <a:extLst>
              <a:ext uri="{FF2B5EF4-FFF2-40B4-BE49-F238E27FC236}">
                <a16:creationId xmlns:a16="http://schemas.microsoft.com/office/drawing/2014/main" id="{C84774D4-5C7C-4730-82A6-82F5EF820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594" y="2235549"/>
            <a:ext cx="5611203" cy="1797779"/>
          </a:xfrm>
        </p:spPr>
        <p:txBody>
          <a:bodyPr/>
          <a:lstStyle>
            <a:lvl1pPr>
              <a:lnSpc>
                <a:spcPct val="100000"/>
              </a:lnSpc>
              <a:defRPr sz="4500">
                <a:highlight>
                  <a:srgbClr val="FFFFFF"/>
                </a:highlight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E575EDC-3ABC-432B-9C97-25626161EF0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63594" y="4237773"/>
            <a:ext cx="5716962" cy="7572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highlight>
                  <a:srgbClr val="FFFFFF"/>
                </a:highlight>
              </a:defRPr>
            </a:lvl1pPr>
          </a:lstStyle>
          <a:p>
            <a:pPr lvl="0"/>
            <a:r>
              <a:rPr lang="en-US" dirty="0" err="1"/>
              <a:t>Underoverskrift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3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side fakultet Bild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FDE277A-D1D4-46F7-9ED8-7C20DEB74C5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406249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think-cell Slide" r:id="rId4" imgW="339" imgH="343" progId="TCLayout.ActiveDocument.1">
                  <p:embed/>
                </p:oleObj>
              </mc:Choice>
              <mc:Fallback>
                <p:oleObj name="think-cell Slide" r:id="rId4" imgW="339" imgH="3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4D768E-AC85-41DD-B1B7-0298BF3316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09880" y="0"/>
            <a:ext cx="5982120" cy="6858000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0" tIns="0" rIns="0" bIns="0"/>
          <a:lstStyle/>
          <a:p>
            <a:r>
              <a:rPr lang="nb-NO" smtClean="0"/>
              <a:t>Klikk ikonet for å legge til et bilde</a:t>
            </a:r>
            <a:endParaRPr lang="en-US"/>
          </a:p>
        </p:txBody>
      </p:sp>
      <p:sp>
        <p:nvSpPr>
          <p:cNvPr id="13" name="Rectangle 12" descr="Bakgrunn">
            <a:extLst>
              <a:ext uri="{FF2B5EF4-FFF2-40B4-BE49-F238E27FC236}">
                <a16:creationId xmlns:a16="http://schemas.microsoft.com/office/drawing/2014/main" id="{CDC2DD76-E94A-435B-BDB4-D10EA8D453D9}"/>
              </a:ext>
            </a:extLst>
          </p:cNvPr>
          <p:cNvSpPr/>
          <p:nvPr userDrawn="1"/>
        </p:nvSpPr>
        <p:spPr>
          <a:xfrm>
            <a:off x="0" y="0"/>
            <a:ext cx="62098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A99F6BB-7452-4A97-9D6D-C9C80D04D2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9038" y="239167"/>
            <a:ext cx="5075367" cy="2387600"/>
          </a:xfrm>
          <a:solidFill>
            <a:srgbClr val="0000FF">
              <a:alpha val="0"/>
            </a:srgbClr>
          </a:solidFill>
          <a:effectLst>
            <a:outerShdw blurRad="50800" dist="50800" dir="5400000" algn="ctr" rotWithShape="0">
              <a:srgbClr val="0A0000">
                <a:alpha val="0"/>
              </a:srgbClr>
            </a:outerShdw>
          </a:effectLst>
        </p:spPr>
        <p:txBody>
          <a:bodyPr vert="horz" anchor="t"/>
          <a:lstStyle>
            <a:lvl1pPr algn="l">
              <a:lnSpc>
                <a:spcPct val="100000"/>
              </a:lnSpc>
              <a:defRPr sz="4501"/>
            </a:lvl1pPr>
          </a:lstStyle>
          <a:p>
            <a:r>
              <a:rPr lang="nb-NO" noProof="0" dirty="0"/>
              <a:t>Velg fakultet fra </a:t>
            </a:r>
            <a:r>
              <a:rPr lang="nb-NO" noProof="0" dirty="0" err="1"/>
              <a:t>nedtrekksmenyen</a:t>
            </a:r>
            <a:endParaRPr lang="en-US" noProof="0" dirty="0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E17BAB58-FE9E-48CD-90C1-5A92CD4AF34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9038" y="4112581"/>
            <a:ext cx="5080128" cy="226283"/>
          </a:xfrm>
        </p:spPr>
        <p:txBody>
          <a:bodyPr/>
          <a:lstStyle>
            <a:lvl1pPr marL="0" indent="0">
              <a:buNone/>
              <a:defRPr sz="1750"/>
            </a:lvl1pPr>
          </a:lstStyle>
          <a:p>
            <a:pPr lvl="0"/>
            <a:r>
              <a:rPr lang="nb-NO" dirty="0"/>
              <a:t>Navn Etternavn</a:t>
            </a:r>
            <a:endParaRPr lang="en-US" dirty="0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D1011A16-94DD-4043-A614-BEC724B6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3800" y="4379312"/>
            <a:ext cx="5075366" cy="226283"/>
          </a:xfrm>
        </p:spPr>
        <p:txBody>
          <a:bodyPr/>
          <a:lstStyle>
            <a:lvl1pPr marL="0" indent="0">
              <a:buNone/>
              <a:defRPr sz="1750"/>
            </a:lvl1pPr>
          </a:lstStyle>
          <a:p>
            <a:pPr lvl="0"/>
            <a:r>
              <a:rPr lang="nb-NO" dirty="0"/>
              <a:t>Tittel</a:t>
            </a:r>
            <a:endParaRPr lang="en-US" dirty="0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BC09F072-DFF2-42B8-9221-578EE194D0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3800" y="4646043"/>
            <a:ext cx="5075367" cy="226283"/>
          </a:xfrm>
        </p:spPr>
        <p:txBody>
          <a:bodyPr/>
          <a:lstStyle>
            <a:lvl1pPr marL="0" indent="0">
              <a:buNone/>
              <a:defRPr sz="1750"/>
            </a:lvl1pPr>
          </a:lstStyle>
          <a:p>
            <a:pPr lvl="0"/>
            <a:r>
              <a:rPr lang="nb-NO" dirty="0"/>
              <a:t>Universitet</a:t>
            </a:r>
            <a:endParaRPr lang="en-US" dirty="0"/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3BBDCC2B-F1B3-4493-BC07-8FE83C70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9038" y="5135118"/>
            <a:ext cx="5075367" cy="365125"/>
          </a:xfrm>
        </p:spPr>
        <p:txBody>
          <a:bodyPr lIns="0" tIns="0" rIns="0" bIns="0"/>
          <a:lstStyle>
            <a:lvl1pPr>
              <a:defRPr sz="1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24" name="Graphic 23" descr="UiO segl">
            <a:extLst>
              <a:ext uri="{FF2B5EF4-FFF2-40B4-BE49-F238E27FC236}">
                <a16:creationId xmlns:a16="http://schemas.microsoft.com/office/drawing/2014/main" id="{EC3480BC-2C3D-4A7E-9C52-40E1CC216EE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9038" y="5945262"/>
            <a:ext cx="2078732" cy="538688"/>
          </a:xfrm>
          <a:prstGeom prst="rect">
            <a:avLst/>
          </a:prstGeom>
        </p:spPr>
      </p:pic>
      <p:sp>
        <p:nvSpPr>
          <p:cNvPr id="10" name="addin_colorlist" hidden="1">
            <a:extLst>
              <a:ext uri="{FF2B5EF4-FFF2-40B4-BE49-F238E27FC236}">
                <a16:creationId xmlns:a16="http://schemas.microsoft.com/office/drawing/2014/main" id="{39C5D506-67A5-4F89-8560-22F43BCF74AF}"/>
              </a:ext>
            </a:extLst>
          </p:cNvPr>
          <p:cNvSpPr/>
          <p:nvPr userDrawn="1"/>
        </p:nvSpPr>
        <p:spPr>
          <a:xfrm>
            <a:off x="0" y="-1466578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kapforHvit</a:t>
            </a:r>
            <a:r>
              <a:rPr lang="nb-NO" dirty="0"/>
              <a:t>, halv1, halv2, halv3, halv4, halv5, halv6, halv7, halv8</a:t>
            </a:r>
          </a:p>
        </p:txBody>
      </p:sp>
      <p:sp>
        <p:nvSpPr>
          <p:cNvPr id="16" name="addin_colorbox" hidden="1">
            <a:extLst>
              <a:ext uri="{FF2B5EF4-FFF2-40B4-BE49-F238E27FC236}">
                <a16:creationId xmlns:a16="http://schemas.microsoft.com/office/drawing/2014/main" id="{FCA3E1BC-B669-4110-87EA-FAF1FA6121DD}"/>
              </a:ext>
            </a:extLst>
          </p:cNvPr>
          <p:cNvSpPr/>
          <p:nvPr userDrawn="1"/>
        </p:nvSpPr>
        <p:spPr>
          <a:xfrm>
            <a:off x="486187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addin_colorbox</a:t>
            </a:r>
            <a:endParaRPr lang="nb-NO" dirty="0"/>
          </a:p>
        </p:txBody>
      </p:sp>
      <p:sp>
        <p:nvSpPr>
          <p:cNvPr id="17" name="addin_title" hidden="1">
            <a:extLst>
              <a:ext uri="{FF2B5EF4-FFF2-40B4-BE49-F238E27FC236}">
                <a16:creationId xmlns:a16="http://schemas.microsoft.com/office/drawing/2014/main" id="{3ED724C7-6D8D-4B02-A942-476103665D49}"/>
              </a:ext>
            </a:extLst>
          </p:cNvPr>
          <p:cNvSpPr/>
          <p:nvPr userDrawn="1"/>
        </p:nvSpPr>
        <p:spPr>
          <a:xfrm>
            <a:off x="972374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addin_title</a:t>
            </a:r>
            <a:endParaRPr lang="nb-NO" dirty="0"/>
          </a:p>
        </p:txBody>
      </p:sp>
      <p:sp>
        <p:nvSpPr>
          <p:cNvPr id="18" name="addin_text" hidden="1">
            <a:extLst>
              <a:ext uri="{FF2B5EF4-FFF2-40B4-BE49-F238E27FC236}">
                <a16:creationId xmlns:a16="http://schemas.microsoft.com/office/drawing/2014/main" id="{3875A1F9-BE97-453C-A6D3-C2B80FB26DAF}"/>
              </a:ext>
            </a:extLst>
          </p:cNvPr>
          <p:cNvSpPr/>
          <p:nvPr userDrawn="1"/>
        </p:nvSpPr>
        <p:spPr>
          <a:xfrm>
            <a:off x="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addin_text</a:t>
            </a:r>
            <a:endParaRPr lang="nb-NO" dirty="0"/>
          </a:p>
        </p:txBody>
      </p:sp>
      <p:sp>
        <p:nvSpPr>
          <p:cNvPr id="19" name="addin_image" hidden="1">
            <a:extLst>
              <a:ext uri="{FF2B5EF4-FFF2-40B4-BE49-F238E27FC236}">
                <a16:creationId xmlns:a16="http://schemas.microsoft.com/office/drawing/2014/main" id="{B74C45E3-A0CF-4E11-99D4-B0A97B5ECA6D}"/>
              </a:ext>
            </a:extLst>
          </p:cNvPr>
          <p:cNvSpPr/>
          <p:nvPr userDrawn="1"/>
        </p:nvSpPr>
        <p:spPr>
          <a:xfrm>
            <a:off x="2505076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addin_image</a:t>
            </a:r>
            <a:endParaRPr lang="nb-NO" dirty="0"/>
          </a:p>
        </p:txBody>
      </p:sp>
      <p:sp>
        <p:nvSpPr>
          <p:cNvPr id="20" name="addin_grouplist" hidden="1">
            <a:extLst>
              <a:ext uri="{FF2B5EF4-FFF2-40B4-BE49-F238E27FC236}">
                <a16:creationId xmlns:a16="http://schemas.microsoft.com/office/drawing/2014/main" id="{E863661C-B13F-46BB-BA71-469E9D5AB327}"/>
              </a:ext>
            </a:extLst>
          </p:cNvPr>
          <p:cNvSpPr/>
          <p:nvPr userDrawn="1"/>
        </p:nvSpPr>
        <p:spPr>
          <a:xfrm>
            <a:off x="4973338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SkiftBakgrunnGroup</a:t>
            </a:r>
            <a:endParaRPr lang="nb-NO" dirty="0"/>
          </a:p>
        </p:txBody>
      </p:sp>
      <p:sp>
        <p:nvSpPr>
          <p:cNvPr id="21" name="addin_logo" hidden="1">
            <a:extLst>
              <a:ext uri="{FF2B5EF4-FFF2-40B4-BE49-F238E27FC236}">
                <a16:creationId xmlns:a16="http://schemas.microsoft.com/office/drawing/2014/main" id="{6B15E5D0-41F1-4B95-AEBC-8FEF29F24DE4}"/>
              </a:ext>
            </a:extLst>
          </p:cNvPr>
          <p:cNvSpPr/>
          <p:nvPr userDrawn="1"/>
        </p:nvSpPr>
        <p:spPr>
          <a:xfrm>
            <a:off x="744160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addin_logo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9182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orside fakultet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C57EEA8-87A3-4F4A-8A88-C8CF94340B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995528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think-cell Slide" r:id="rId4" imgW="339" imgH="343" progId="TCLayout.ActiveDocument.1">
                  <p:embed/>
                </p:oleObj>
              </mc:Choice>
              <mc:Fallback>
                <p:oleObj name="think-cell Slide" r:id="rId4" imgW="339" imgH="3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Placeholder 2" descr="Bakgrunn">
            <a:extLst>
              <a:ext uri="{FF2B5EF4-FFF2-40B4-BE49-F238E27FC236}">
                <a16:creationId xmlns:a16="http://schemas.microsoft.com/office/drawing/2014/main" id="{4E3EE5B4-2D44-45E3-B636-1734E02BA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14641" y="0"/>
            <a:ext cx="5973955" cy="685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200">
                <a:solidFill>
                  <a:srgbClr val="010000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Content Placeholder 17">
            <a:extLst>
              <a:ext uri="{FF2B5EF4-FFF2-40B4-BE49-F238E27FC236}">
                <a16:creationId xmlns:a16="http://schemas.microsoft.com/office/drawing/2014/main" id="{F839063B-4438-46C0-A11A-618196F7669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09880" y="0"/>
            <a:ext cx="5982120" cy="6858000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A99F6BB-7452-4A97-9D6D-C9C80D04D2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9038" y="239167"/>
            <a:ext cx="5075367" cy="2387600"/>
          </a:xfrm>
          <a:solidFill>
            <a:srgbClr val="0000FF">
              <a:alpha val="0"/>
            </a:srgbClr>
          </a:solidFill>
          <a:effectLst>
            <a:outerShdw blurRad="50800" dist="50800" dir="5400000" algn="ctr" rotWithShape="0">
              <a:srgbClr val="0A0000">
                <a:alpha val="0"/>
              </a:srgbClr>
            </a:outerShdw>
          </a:effectLst>
        </p:spPr>
        <p:txBody>
          <a:bodyPr vert="horz" anchor="t"/>
          <a:lstStyle>
            <a:lvl1pPr algn="l">
              <a:lnSpc>
                <a:spcPct val="100000"/>
              </a:lnSpc>
              <a:defRPr sz="4501"/>
            </a:lvl1pPr>
          </a:lstStyle>
          <a:p>
            <a:r>
              <a:rPr lang="nb-NO" noProof="0" dirty="0"/>
              <a:t>Velg fakultet fra </a:t>
            </a:r>
            <a:r>
              <a:rPr lang="nb-NO" noProof="0" dirty="0" err="1"/>
              <a:t>nedtrekksmenyen</a:t>
            </a:r>
            <a:endParaRPr lang="en-US" noProof="0" dirty="0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D0FDCF8F-A008-4CFD-BFC2-4B8B6F9B513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9038" y="4112581"/>
            <a:ext cx="5080128" cy="226283"/>
          </a:xfrm>
        </p:spPr>
        <p:txBody>
          <a:bodyPr/>
          <a:lstStyle>
            <a:lvl1pPr marL="0" indent="0">
              <a:buNone/>
              <a:defRPr sz="1750"/>
            </a:lvl1pPr>
          </a:lstStyle>
          <a:p>
            <a:pPr lvl="0"/>
            <a:r>
              <a:rPr lang="nb-NO" dirty="0"/>
              <a:t>Navn Etternavn</a:t>
            </a:r>
            <a:endParaRPr lang="en-US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2127E9DC-8728-47D2-950F-5610AB44AE5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3800" y="4379312"/>
            <a:ext cx="5075366" cy="226283"/>
          </a:xfrm>
        </p:spPr>
        <p:txBody>
          <a:bodyPr/>
          <a:lstStyle>
            <a:lvl1pPr marL="0" indent="0">
              <a:buNone/>
              <a:defRPr sz="1750"/>
            </a:lvl1pPr>
          </a:lstStyle>
          <a:p>
            <a:pPr lvl="0"/>
            <a:r>
              <a:rPr lang="nb-NO" dirty="0"/>
              <a:t>Tittel</a:t>
            </a:r>
            <a:endParaRPr lang="en-US" dirty="0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212AB716-EA8C-40F3-9E5E-FADFDE5B68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3800" y="4646043"/>
            <a:ext cx="5075367" cy="226283"/>
          </a:xfrm>
        </p:spPr>
        <p:txBody>
          <a:bodyPr/>
          <a:lstStyle>
            <a:lvl1pPr marL="0" indent="0">
              <a:buNone/>
              <a:defRPr sz="1750"/>
            </a:lvl1pPr>
          </a:lstStyle>
          <a:p>
            <a:pPr lvl="0"/>
            <a:r>
              <a:rPr lang="nb-NO" dirty="0"/>
              <a:t>Universitet</a:t>
            </a:r>
            <a:endParaRPr lang="en-US" dirty="0"/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0D51CD3-9F1B-45C4-9816-FCEC12A4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9038" y="5135118"/>
            <a:ext cx="5075367" cy="365125"/>
          </a:xfrm>
        </p:spPr>
        <p:txBody>
          <a:bodyPr lIns="0" tIns="0" rIns="0" bIns="0"/>
          <a:lstStyle>
            <a:lvl1pPr>
              <a:defRPr sz="1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28" name="Graphic 27" descr="UiO segl">
            <a:extLst>
              <a:ext uri="{FF2B5EF4-FFF2-40B4-BE49-F238E27FC236}">
                <a16:creationId xmlns:a16="http://schemas.microsoft.com/office/drawing/2014/main" id="{AECCD3CC-AC27-4207-85D4-8056C1F5FD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9038" y="5945262"/>
            <a:ext cx="2078732" cy="538688"/>
          </a:xfrm>
          <a:prstGeom prst="rect">
            <a:avLst/>
          </a:prstGeom>
        </p:spPr>
      </p:pic>
      <p:sp>
        <p:nvSpPr>
          <p:cNvPr id="10" name="addin_colorlist" hidden="1">
            <a:extLst>
              <a:ext uri="{FF2B5EF4-FFF2-40B4-BE49-F238E27FC236}">
                <a16:creationId xmlns:a16="http://schemas.microsoft.com/office/drawing/2014/main" id="{31A16B11-9453-4838-96C7-0B2173D11399}"/>
              </a:ext>
            </a:extLst>
          </p:cNvPr>
          <p:cNvSpPr/>
          <p:nvPr userDrawn="1"/>
        </p:nvSpPr>
        <p:spPr>
          <a:xfrm>
            <a:off x="0" y="-1466578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kapforHvit</a:t>
            </a:r>
            <a:r>
              <a:rPr lang="nb-NO" dirty="0"/>
              <a:t>, halv1, halv2, halv3, halv4, halv5, halv6, halv7, halv8</a:t>
            </a:r>
          </a:p>
        </p:txBody>
      </p:sp>
      <p:sp>
        <p:nvSpPr>
          <p:cNvPr id="11" name="addin_colorbox" hidden="1">
            <a:extLst>
              <a:ext uri="{FF2B5EF4-FFF2-40B4-BE49-F238E27FC236}">
                <a16:creationId xmlns:a16="http://schemas.microsoft.com/office/drawing/2014/main" id="{D1415340-24A4-4DEA-BEFB-EEC4384292C0}"/>
              </a:ext>
            </a:extLst>
          </p:cNvPr>
          <p:cNvSpPr/>
          <p:nvPr userDrawn="1"/>
        </p:nvSpPr>
        <p:spPr>
          <a:xfrm>
            <a:off x="486187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addin_colorbox</a:t>
            </a:r>
            <a:endParaRPr lang="nb-NO" dirty="0"/>
          </a:p>
        </p:txBody>
      </p:sp>
      <p:sp>
        <p:nvSpPr>
          <p:cNvPr id="12" name="addin_title" hidden="1">
            <a:extLst>
              <a:ext uri="{FF2B5EF4-FFF2-40B4-BE49-F238E27FC236}">
                <a16:creationId xmlns:a16="http://schemas.microsoft.com/office/drawing/2014/main" id="{9F75B8A5-5BF9-4EC4-8BB6-C6D3F7E34839}"/>
              </a:ext>
            </a:extLst>
          </p:cNvPr>
          <p:cNvSpPr/>
          <p:nvPr userDrawn="1"/>
        </p:nvSpPr>
        <p:spPr>
          <a:xfrm>
            <a:off x="972374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addin_title</a:t>
            </a:r>
            <a:endParaRPr lang="nb-NO" dirty="0"/>
          </a:p>
        </p:txBody>
      </p:sp>
      <p:sp>
        <p:nvSpPr>
          <p:cNvPr id="19" name="addin_text" hidden="1">
            <a:extLst>
              <a:ext uri="{FF2B5EF4-FFF2-40B4-BE49-F238E27FC236}">
                <a16:creationId xmlns:a16="http://schemas.microsoft.com/office/drawing/2014/main" id="{4E3B39B7-9751-440D-A9AB-82782D8FC8DF}"/>
              </a:ext>
            </a:extLst>
          </p:cNvPr>
          <p:cNvSpPr/>
          <p:nvPr userDrawn="1"/>
        </p:nvSpPr>
        <p:spPr>
          <a:xfrm>
            <a:off x="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addin_text</a:t>
            </a:r>
            <a:endParaRPr lang="nb-NO" dirty="0"/>
          </a:p>
        </p:txBody>
      </p:sp>
      <p:sp>
        <p:nvSpPr>
          <p:cNvPr id="20" name="addin_image" hidden="1">
            <a:extLst>
              <a:ext uri="{FF2B5EF4-FFF2-40B4-BE49-F238E27FC236}">
                <a16:creationId xmlns:a16="http://schemas.microsoft.com/office/drawing/2014/main" id="{9F11CD0A-A270-4DB2-9FCA-BA55A2B1F0DE}"/>
              </a:ext>
            </a:extLst>
          </p:cNvPr>
          <p:cNvSpPr/>
          <p:nvPr userDrawn="1"/>
        </p:nvSpPr>
        <p:spPr>
          <a:xfrm>
            <a:off x="2505076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addin_image</a:t>
            </a:r>
            <a:endParaRPr lang="nb-NO" dirty="0"/>
          </a:p>
        </p:txBody>
      </p:sp>
      <p:sp>
        <p:nvSpPr>
          <p:cNvPr id="21" name="addin_grouplist" hidden="1">
            <a:extLst>
              <a:ext uri="{FF2B5EF4-FFF2-40B4-BE49-F238E27FC236}">
                <a16:creationId xmlns:a16="http://schemas.microsoft.com/office/drawing/2014/main" id="{DB6D9EA2-99A8-4372-A598-0B5D60587726}"/>
              </a:ext>
            </a:extLst>
          </p:cNvPr>
          <p:cNvSpPr/>
          <p:nvPr userDrawn="1"/>
        </p:nvSpPr>
        <p:spPr>
          <a:xfrm>
            <a:off x="4973338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SkiftBakgrunnGroup</a:t>
            </a:r>
            <a:endParaRPr lang="nb-NO" dirty="0"/>
          </a:p>
        </p:txBody>
      </p:sp>
      <p:sp>
        <p:nvSpPr>
          <p:cNvPr id="22" name="addin_logo" hidden="1">
            <a:extLst>
              <a:ext uri="{FF2B5EF4-FFF2-40B4-BE49-F238E27FC236}">
                <a16:creationId xmlns:a16="http://schemas.microsoft.com/office/drawing/2014/main" id="{A4926120-738A-4FCE-960F-FA718D9B088F}"/>
              </a:ext>
            </a:extLst>
          </p:cNvPr>
          <p:cNvSpPr/>
          <p:nvPr userDrawn="1"/>
        </p:nvSpPr>
        <p:spPr>
          <a:xfrm>
            <a:off x="744160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addin_logo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3668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fakultet bilde og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 descr="Bakgrunn">
            <a:extLst>
              <a:ext uri="{FF2B5EF4-FFF2-40B4-BE49-F238E27FC236}">
                <a16:creationId xmlns:a16="http://schemas.microsoft.com/office/drawing/2014/main" id="{16BE45C5-2FD6-4365-884E-E7211BA9F81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14641" y="0"/>
            <a:ext cx="5973955" cy="685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200">
                <a:solidFill>
                  <a:srgbClr val="010000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FC80015-4906-4750-9E68-18BCB837A8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15063" y="0"/>
            <a:ext cx="5976937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B116A28A-122D-47FC-B20F-2DE6D034FBA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2847" y="341458"/>
            <a:ext cx="5071557" cy="207999"/>
          </a:xfrm>
          <a:solidFill>
            <a:srgbClr val="0000FE">
              <a:alpha val="0"/>
            </a:srgbClr>
          </a:solidFill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 err="1">
                <a:latin typeface="Arial, sans-serif"/>
              </a:rPr>
              <a:t>Velg</a:t>
            </a:r>
            <a:r>
              <a:rPr lang="en-US" dirty="0">
                <a:latin typeface="Arial, sans-serif"/>
              </a:rPr>
              <a:t> </a:t>
            </a:r>
            <a:r>
              <a:rPr lang="en-US" dirty="0" err="1">
                <a:latin typeface="Arial, sans-serif"/>
              </a:rPr>
              <a:t>fakultet</a:t>
            </a:r>
            <a:r>
              <a:rPr lang="en-US" dirty="0">
                <a:latin typeface="Arial, sans-serif"/>
              </a:rPr>
              <a:t> </a:t>
            </a:r>
            <a:r>
              <a:rPr lang="en-US" dirty="0" err="1">
                <a:latin typeface="Arial, sans-serif"/>
              </a:rPr>
              <a:t>fra</a:t>
            </a:r>
            <a:r>
              <a:rPr lang="en-US" dirty="0">
                <a:latin typeface="Arial, sans-serif"/>
              </a:rPr>
              <a:t> </a:t>
            </a:r>
            <a:r>
              <a:rPr lang="en-US" dirty="0" err="1">
                <a:latin typeface="Arial, sans-serif"/>
              </a:rPr>
              <a:t>nedtrekksmenyen</a:t>
            </a:r>
            <a:endParaRPr lang="nb-NO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A99F6BB-7452-4A97-9D6D-C9C80D04D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634" y="2283763"/>
            <a:ext cx="5075367" cy="1650530"/>
          </a:xfrm>
        </p:spPr>
        <p:txBody>
          <a:bodyPr anchor="t"/>
          <a:lstStyle>
            <a:lvl1pPr algn="l">
              <a:lnSpc>
                <a:spcPct val="100000"/>
              </a:lnSpc>
              <a:defRPr sz="4501"/>
            </a:lvl1pPr>
          </a:lstStyle>
          <a:p>
            <a:r>
              <a:rPr lang="nb-NO" noProof="0" smtClean="0"/>
              <a:t>Klikk for å redigere tittelstil</a:t>
            </a:r>
            <a:endParaRPr lang="nb-NO" noProof="0" dirty="0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16F080F3-F66D-44E1-A274-51E675B7D76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9038" y="4112581"/>
            <a:ext cx="5080128" cy="226283"/>
          </a:xfrm>
        </p:spPr>
        <p:txBody>
          <a:bodyPr/>
          <a:lstStyle>
            <a:lvl1pPr marL="0" indent="0">
              <a:buNone/>
              <a:defRPr sz="1750"/>
            </a:lvl1pPr>
          </a:lstStyle>
          <a:p>
            <a:pPr lvl="0"/>
            <a:r>
              <a:rPr lang="nb-NO" dirty="0"/>
              <a:t>Navn Etternavn</a:t>
            </a:r>
            <a:endParaRPr lang="en-US" dirty="0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2B993451-3DED-457B-B2BA-C0AD678BC4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3800" y="4379312"/>
            <a:ext cx="5075366" cy="226283"/>
          </a:xfrm>
        </p:spPr>
        <p:txBody>
          <a:bodyPr/>
          <a:lstStyle>
            <a:lvl1pPr marL="0" indent="0">
              <a:buNone/>
              <a:defRPr sz="1750"/>
            </a:lvl1pPr>
          </a:lstStyle>
          <a:p>
            <a:pPr lvl="0"/>
            <a:r>
              <a:rPr lang="nb-NO" dirty="0"/>
              <a:t>Tittel</a:t>
            </a:r>
            <a:endParaRPr lang="en-US" dirty="0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E4C943B6-9D87-4707-9BC0-AB5D348B81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3800" y="4646043"/>
            <a:ext cx="5075367" cy="226283"/>
          </a:xfrm>
        </p:spPr>
        <p:txBody>
          <a:bodyPr/>
          <a:lstStyle>
            <a:lvl1pPr marL="0" indent="0">
              <a:buNone/>
              <a:defRPr sz="1750"/>
            </a:lvl1pPr>
          </a:lstStyle>
          <a:p>
            <a:pPr lvl="0"/>
            <a:r>
              <a:rPr lang="nb-NO" dirty="0"/>
              <a:t>Universitet</a:t>
            </a:r>
            <a:endParaRPr lang="en-US" dirty="0"/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9138817D-ECF3-4F24-AB4D-EE86A7D38E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9038" y="5135118"/>
            <a:ext cx="5075367" cy="365125"/>
          </a:xfrm>
        </p:spPr>
        <p:txBody>
          <a:bodyPr lIns="0" tIns="0" rIns="0" bIns="0"/>
          <a:lstStyle>
            <a:lvl1pPr>
              <a:defRPr sz="1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0" name="Graphic 29" descr="UiO segl">
            <a:extLst>
              <a:ext uri="{FF2B5EF4-FFF2-40B4-BE49-F238E27FC236}">
                <a16:creationId xmlns:a16="http://schemas.microsoft.com/office/drawing/2014/main" id="{E981D0C6-9965-4EA6-835B-007DA74548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038" y="5945262"/>
            <a:ext cx="2078732" cy="538688"/>
          </a:xfrm>
          <a:prstGeom prst="rect">
            <a:avLst/>
          </a:prstGeom>
        </p:spPr>
      </p:pic>
      <p:sp>
        <p:nvSpPr>
          <p:cNvPr id="11" name="addin_colorlist" hidden="1">
            <a:extLst>
              <a:ext uri="{FF2B5EF4-FFF2-40B4-BE49-F238E27FC236}">
                <a16:creationId xmlns:a16="http://schemas.microsoft.com/office/drawing/2014/main" id="{FB8D8BF6-D27B-473E-8C7F-5564EC4E8842}"/>
              </a:ext>
            </a:extLst>
          </p:cNvPr>
          <p:cNvSpPr/>
          <p:nvPr userDrawn="1"/>
        </p:nvSpPr>
        <p:spPr>
          <a:xfrm>
            <a:off x="0" y="-1466578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kapforHvit</a:t>
            </a:r>
            <a:r>
              <a:rPr lang="nb-NO" dirty="0"/>
              <a:t>, halv1, halv2, halv3, halv4, halv5, halv6, halv7, halv8</a:t>
            </a:r>
          </a:p>
        </p:txBody>
      </p:sp>
      <p:sp>
        <p:nvSpPr>
          <p:cNvPr id="12" name="addin_colorbox" hidden="1">
            <a:extLst>
              <a:ext uri="{FF2B5EF4-FFF2-40B4-BE49-F238E27FC236}">
                <a16:creationId xmlns:a16="http://schemas.microsoft.com/office/drawing/2014/main" id="{AEA2A8D1-CC8A-49D7-B5F3-4D3D31E797B5}"/>
              </a:ext>
            </a:extLst>
          </p:cNvPr>
          <p:cNvSpPr/>
          <p:nvPr userDrawn="1"/>
        </p:nvSpPr>
        <p:spPr>
          <a:xfrm>
            <a:off x="486187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addin_colorbox</a:t>
            </a:r>
            <a:endParaRPr lang="nb-NO" dirty="0"/>
          </a:p>
        </p:txBody>
      </p:sp>
      <p:sp>
        <p:nvSpPr>
          <p:cNvPr id="14" name="addin_title" hidden="1">
            <a:extLst>
              <a:ext uri="{FF2B5EF4-FFF2-40B4-BE49-F238E27FC236}">
                <a16:creationId xmlns:a16="http://schemas.microsoft.com/office/drawing/2014/main" id="{FA762AA7-0630-463D-983A-714A0FDC6D6B}"/>
              </a:ext>
            </a:extLst>
          </p:cNvPr>
          <p:cNvSpPr/>
          <p:nvPr userDrawn="1"/>
        </p:nvSpPr>
        <p:spPr>
          <a:xfrm>
            <a:off x="972374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addin_title</a:t>
            </a:r>
            <a:endParaRPr lang="nb-NO" dirty="0"/>
          </a:p>
        </p:txBody>
      </p:sp>
      <p:sp>
        <p:nvSpPr>
          <p:cNvPr id="19" name="addin_text" hidden="1">
            <a:extLst>
              <a:ext uri="{FF2B5EF4-FFF2-40B4-BE49-F238E27FC236}">
                <a16:creationId xmlns:a16="http://schemas.microsoft.com/office/drawing/2014/main" id="{BADFE346-6D41-462E-B93E-8A4581258439}"/>
              </a:ext>
            </a:extLst>
          </p:cNvPr>
          <p:cNvSpPr/>
          <p:nvPr userDrawn="1"/>
        </p:nvSpPr>
        <p:spPr>
          <a:xfrm>
            <a:off x="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addin_text</a:t>
            </a:r>
            <a:endParaRPr lang="nb-NO" dirty="0"/>
          </a:p>
        </p:txBody>
      </p:sp>
      <p:sp>
        <p:nvSpPr>
          <p:cNvPr id="20" name="addin_image" hidden="1">
            <a:extLst>
              <a:ext uri="{FF2B5EF4-FFF2-40B4-BE49-F238E27FC236}">
                <a16:creationId xmlns:a16="http://schemas.microsoft.com/office/drawing/2014/main" id="{2F05EFBC-3D55-4A55-AC99-18A584A64FD7}"/>
              </a:ext>
            </a:extLst>
          </p:cNvPr>
          <p:cNvSpPr/>
          <p:nvPr userDrawn="1"/>
        </p:nvSpPr>
        <p:spPr>
          <a:xfrm>
            <a:off x="2505076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addin_image</a:t>
            </a:r>
            <a:endParaRPr lang="nb-NO" dirty="0"/>
          </a:p>
        </p:txBody>
      </p:sp>
      <p:sp>
        <p:nvSpPr>
          <p:cNvPr id="21" name="addin_grouplist" hidden="1">
            <a:extLst>
              <a:ext uri="{FF2B5EF4-FFF2-40B4-BE49-F238E27FC236}">
                <a16:creationId xmlns:a16="http://schemas.microsoft.com/office/drawing/2014/main" id="{22529F69-78C3-4EA5-A8EF-DAED9CFEB726}"/>
              </a:ext>
            </a:extLst>
          </p:cNvPr>
          <p:cNvSpPr/>
          <p:nvPr userDrawn="1"/>
        </p:nvSpPr>
        <p:spPr>
          <a:xfrm>
            <a:off x="4973338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SkiftBakgrunnGroup</a:t>
            </a:r>
            <a:endParaRPr lang="nb-NO" dirty="0"/>
          </a:p>
        </p:txBody>
      </p:sp>
      <p:sp>
        <p:nvSpPr>
          <p:cNvPr id="22" name="addin_logo" hidden="1">
            <a:extLst>
              <a:ext uri="{FF2B5EF4-FFF2-40B4-BE49-F238E27FC236}">
                <a16:creationId xmlns:a16="http://schemas.microsoft.com/office/drawing/2014/main" id="{26D5A990-E30B-4E3A-A5A7-8F106A934ECB}"/>
              </a:ext>
            </a:extLst>
          </p:cNvPr>
          <p:cNvSpPr/>
          <p:nvPr userDrawn="1"/>
        </p:nvSpPr>
        <p:spPr>
          <a:xfrm>
            <a:off x="744160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addin_logo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7605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institut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 descr="Bakgrunn">
            <a:extLst>
              <a:ext uri="{FF2B5EF4-FFF2-40B4-BE49-F238E27FC236}">
                <a16:creationId xmlns:a16="http://schemas.microsoft.com/office/drawing/2014/main" id="{4E3EE5B4-2D44-45E3-B636-1734E02BA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14641" y="0"/>
            <a:ext cx="5973955" cy="6858000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200">
                <a:solidFill>
                  <a:srgbClr val="010000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D537D-BDA7-442F-85CC-77B15D3E9EB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09880" y="0"/>
            <a:ext cx="598212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0" tIns="0" rIns="0" bIns="0"/>
          <a:lstStyle/>
          <a:p>
            <a:r>
              <a:rPr lang="nb-NO" smtClean="0"/>
              <a:t>Klikk ikonet for å legge til et bilde</a:t>
            </a:r>
            <a:endParaRPr lang="en-US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EA343E91-A7F8-411F-8D9E-AD0CD04545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2847" y="341458"/>
            <a:ext cx="5071557" cy="207999"/>
          </a:xfrm>
          <a:solidFill>
            <a:srgbClr val="0000FE">
              <a:alpha val="0"/>
            </a:srgbClr>
          </a:solidFill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 err="1">
                <a:latin typeface="Arial, sans-serif"/>
              </a:rPr>
              <a:t>Velg</a:t>
            </a:r>
            <a:r>
              <a:rPr lang="en-US" dirty="0">
                <a:latin typeface="Arial, sans-serif"/>
              </a:rPr>
              <a:t> </a:t>
            </a:r>
            <a:r>
              <a:rPr lang="en-US" dirty="0" err="1">
                <a:latin typeface="Arial, sans-serif"/>
              </a:rPr>
              <a:t>fakultet</a:t>
            </a:r>
            <a:r>
              <a:rPr lang="en-US" dirty="0">
                <a:latin typeface="Arial, sans-serif"/>
              </a:rPr>
              <a:t> </a:t>
            </a:r>
            <a:r>
              <a:rPr lang="en-US" dirty="0" err="1">
                <a:latin typeface="Arial, sans-serif"/>
              </a:rPr>
              <a:t>fra</a:t>
            </a:r>
            <a:r>
              <a:rPr lang="en-US" dirty="0">
                <a:latin typeface="Arial, sans-serif"/>
              </a:rPr>
              <a:t> </a:t>
            </a:r>
            <a:r>
              <a:rPr lang="en-US" dirty="0" err="1">
                <a:latin typeface="Arial, sans-serif"/>
              </a:rPr>
              <a:t>nedtrekksmenyen</a:t>
            </a:r>
            <a:endParaRPr lang="nb-NO" noProof="0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9353483E-A81E-4295-A996-3D67CCCC2E0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9038" y="653143"/>
            <a:ext cx="5075367" cy="1973624"/>
          </a:xfrm>
        </p:spPr>
        <p:txBody>
          <a:bodyPr/>
          <a:lstStyle>
            <a:lvl1pPr marL="0" indent="0">
              <a:buNone/>
              <a:defRPr lang="en-US" sz="450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b-NO" sz="450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Navn på institutt</a:t>
            </a:r>
            <a:endParaRPr lang="en-US" dirty="0"/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A0F37DB2-E675-4E63-AD01-1D4996198F3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9038" y="4112581"/>
            <a:ext cx="5080128" cy="226283"/>
          </a:xfrm>
        </p:spPr>
        <p:txBody>
          <a:bodyPr/>
          <a:lstStyle>
            <a:lvl1pPr marL="0" indent="0">
              <a:buNone/>
              <a:defRPr sz="1750"/>
            </a:lvl1pPr>
          </a:lstStyle>
          <a:p>
            <a:pPr lvl="0"/>
            <a:r>
              <a:rPr lang="nb-NO" dirty="0"/>
              <a:t>Navn Etternavn</a:t>
            </a:r>
            <a:endParaRPr lang="en-US" dirty="0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AF5E8745-EB5B-4C17-A308-AC6088BCA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3800" y="4379312"/>
            <a:ext cx="5075366" cy="226283"/>
          </a:xfrm>
        </p:spPr>
        <p:txBody>
          <a:bodyPr/>
          <a:lstStyle>
            <a:lvl1pPr marL="0" indent="0">
              <a:buNone/>
              <a:defRPr sz="1750"/>
            </a:lvl1pPr>
          </a:lstStyle>
          <a:p>
            <a:pPr lvl="0"/>
            <a:r>
              <a:rPr lang="nb-NO" dirty="0"/>
              <a:t>Tittel</a:t>
            </a:r>
            <a:endParaRPr lang="en-US" dirty="0"/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7CB7E83F-937E-4B9E-830A-492432F3A4E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3800" y="4646043"/>
            <a:ext cx="5075367" cy="226283"/>
          </a:xfrm>
        </p:spPr>
        <p:txBody>
          <a:bodyPr/>
          <a:lstStyle>
            <a:lvl1pPr marL="0" indent="0">
              <a:buNone/>
              <a:defRPr sz="1750"/>
            </a:lvl1pPr>
          </a:lstStyle>
          <a:p>
            <a:pPr lvl="0"/>
            <a:r>
              <a:rPr lang="nb-NO" dirty="0"/>
              <a:t>Universitet</a:t>
            </a:r>
            <a:endParaRPr lang="en-US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B8980526-4F9F-495D-A07D-8D82934AE6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9038" y="5135118"/>
            <a:ext cx="5075367" cy="365125"/>
          </a:xfrm>
        </p:spPr>
        <p:txBody>
          <a:bodyPr lIns="0" tIns="0" rIns="0" bIns="0"/>
          <a:lstStyle>
            <a:lvl1pPr>
              <a:defRPr sz="1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1" name="Graphic 30" descr="UiO segl">
            <a:extLst>
              <a:ext uri="{FF2B5EF4-FFF2-40B4-BE49-F238E27FC236}">
                <a16:creationId xmlns:a16="http://schemas.microsoft.com/office/drawing/2014/main" id="{9BE98BF2-9E12-4468-BCAE-2A3B441A6E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038" y="5945262"/>
            <a:ext cx="2078732" cy="538688"/>
          </a:xfrm>
          <a:prstGeom prst="rect">
            <a:avLst/>
          </a:prstGeom>
        </p:spPr>
      </p:pic>
      <p:sp>
        <p:nvSpPr>
          <p:cNvPr id="10" name="addin_colorlist" hidden="1">
            <a:extLst>
              <a:ext uri="{FF2B5EF4-FFF2-40B4-BE49-F238E27FC236}">
                <a16:creationId xmlns:a16="http://schemas.microsoft.com/office/drawing/2014/main" id="{31A16B11-9453-4838-96C7-0B2173D11399}"/>
              </a:ext>
            </a:extLst>
          </p:cNvPr>
          <p:cNvSpPr/>
          <p:nvPr userDrawn="1"/>
        </p:nvSpPr>
        <p:spPr>
          <a:xfrm>
            <a:off x="0" y="-1466578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kapforHvit</a:t>
            </a:r>
            <a:r>
              <a:rPr lang="nb-NO" dirty="0"/>
              <a:t>, halv1, halv2, halv3, halv4, halv5, halv6, halv7, halv8</a:t>
            </a:r>
          </a:p>
        </p:txBody>
      </p:sp>
      <p:sp>
        <p:nvSpPr>
          <p:cNvPr id="11" name="addin_colorbox" hidden="1">
            <a:extLst>
              <a:ext uri="{FF2B5EF4-FFF2-40B4-BE49-F238E27FC236}">
                <a16:creationId xmlns:a16="http://schemas.microsoft.com/office/drawing/2014/main" id="{D1415340-24A4-4DEA-BEFB-EEC4384292C0}"/>
              </a:ext>
            </a:extLst>
          </p:cNvPr>
          <p:cNvSpPr/>
          <p:nvPr userDrawn="1"/>
        </p:nvSpPr>
        <p:spPr>
          <a:xfrm>
            <a:off x="486187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addin_colorbox</a:t>
            </a:r>
            <a:endParaRPr lang="nb-NO" dirty="0"/>
          </a:p>
        </p:txBody>
      </p:sp>
      <p:sp>
        <p:nvSpPr>
          <p:cNvPr id="12" name="addin_title" hidden="1">
            <a:extLst>
              <a:ext uri="{FF2B5EF4-FFF2-40B4-BE49-F238E27FC236}">
                <a16:creationId xmlns:a16="http://schemas.microsoft.com/office/drawing/2014/main" id="{9F75B8A5-5BF9-4EC4-8BB6-C6D3F7E34839}"/>
              </a:ext>
            </a:extLst>
          </p:cNvPr>
          <p:cNvSpPr/>
          <p:nvPr userDrawn="1"/>
        </p:nvSpPr>
        <p:spPr>
          <a:xfrm>
            <a:off x="972374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addin_title</a:t>
            </a:r>
            <a:endParaRPr lang="nb-NO" dirty="0"/>
          </a:p>
        </p:txBody>
      </p:sp>
      <p:sp>
        <p:nvSpPr>
          <p:cNvPr id="19" name="addin_text" hidden="1">
            <a:extLst>
              <a:ext uri="{FF2B5EF4-FFF2-40B4-BE49-F238E27FC236}">
                <a16:creationId xmlns:a16="http://schemas.microsoft.com/office/drawing/2014/main" id="{4E3B39B7-9751-440D-A9AB-82782D8FC8DF}"/>
              </a:ext>
            </a:extLst>
          </p:cNvPr>
          <p:cNvSpPr/>
          <p:nvPr userDrawn="1"/>
        </p:nvSpPr>
        <p:spPr>
          <a:xfrm>
            <a:off x="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addin_text</a:t>
            </a:r>
            <a:endParaRPr lang="nb-NO" dirty="0"/>
          </a:p>
        </p:txBody>
      </p:sp>
      <p:sp>
        <p:nvSpPr>
          <p:cNvPr id="20" name="addin_image" hidden="1">
            <a:extLst>
              <a:ext uri="{FF2B5EF4-FFF2-40B4-BE49-F238E27FC236}">
                <a16:creationId xmlns:a16="http://schemas.microsoft.com/office/drawing/2014/main" id="{9F11CD0A-A270-4DB2-9FCA-BA55A2B1F0DE}"/>
              </a:ext>
            </a:extLst>
          </p:cNvPr>
          <p:cNvSpPr/>
          <p:nvPr userDrawn="1"/>
        </p:nvSpPr>
        <p:spPr>
          <a:xfrm>
            <a:off x="2505076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addin_image</a:t>
            </a:r>
            <a:endParaRPr lang="nb-NO" dirty="0"/>
          </a:p>
        </p:txBody>
      </p:sp>
      <p:sp>
        <p:nvSpPr>
          <p:cNvPr id="21" name="addin_grouplist" hidden="1">
            <a:extLst>
              <a:ext uri="{FF2B5EF4-FFF2-40B4-BE49-F238E27FC236}">
                <a16:creationId xmlns:a16="http://schemas.microsoft.com/office/drawing/2014/main" id="{DB6D9EA2-99A8-4372-A598-0B5D60587726}"/>
              </a:ext>
            </a:extLst>
          </p:cNvPr>
          <p:cNvSpPr/>
          <p:nvPr userDrawn="1"/>
        </p:nvSpPr>
        <p:spPr>
          <a:xfrm>
            <a:off x="4973338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SkiftBakgrunnGroup</a:t>
            </a:r>
            <a:endParaRPr lang="nb-NO" dirty="0"/>
          </a:p>
        </p:txBody>
      </p:sp>
      <p:sp>
        <p:nvSpPr>
          <p:cNvPr id="22" name="addin_logo" hidden="1">
            <a:extLst>
              <a:ext uri="{FF2B5EF4-FFF2-40B4-BE49-F238E27FC236}">
                <a16:creationId xmlns:a16="http://schemas.microsoft.com/office/drawing/2014/main" id="{A4926120-738A-4FCE-960F-FA718D9B088F}"/>
              </a:ext>
            </a:extLst>
          </p:cNvPr>
          <p:cNvSpPr/>
          <p:nvPr userDrawn="1"/>
        </p:nvSpPr>
        <p:spPr>
          <a:xfrm>
            <a:off x="744160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addin_logo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6917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3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A22D069C-C025-484F-B809-F6C0328593D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0"/>
            </p:custDataLst>
            <p:extLst>
              <p:ext uri="{D42A27DB-BD31-4B8C-83A1-F6EECF244321}">
                <p14:modId xmlns:p14="http://schemas.microsoft.com/office/powerpoint/2010/main" val="28017091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think-cell Slide" r:id="rId31" imgW="339" imgH="343" progId="TCLayout.ActiveDocument.1">
                  <p:embed/>
                </p:oleObj>
              </mc:Choice>
              <mc:Fallback>
                <p:oleObj name="think-cell Slide" r:id="rId31" imgW="339" imgH="3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432" y="-180924"/>
            <a:ext cx="10515600" cy="13255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529" y="1711312"/>
            <a:ext cx="5563433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0" y="62635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6367" y="6263528"/>
            <a:ext cx="5994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rgbClr val="524B48"/>
                </a:solidFill>
              </a:defRPr>
            </a:lvl1pPr>
          </a:lstStyle>
          <a:p>
            <a:r>
              <a:rPr lang="en-US" dirty="0"/>
              <a:t>Side </a:t>
            </a:r>
            <a:fld id="{5251F420-7306-4E7C-A79E-F31A38F7D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 descr="Logo Universitet i oslo">
            <a:extLst>
              <a:ext uri="{FF2B5EF4-FFF2-40B4-BE49-F238E27FC236}">
                <a16:creationId xmlns:a16="http://schemas.microsoft.com/office/drawing/2014/main" id="{C0E4FBEC-28F7-4C61-8732-186A1AAD3429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=""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381001" y="6280142"/>
            <a:ext cx="1021262" cy="202980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5F9D6C5-6F73-4568-92A3-43149586B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7732" y="6243181"/>
            <a:ext cx="1501215" cy="259232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8" name="addin_colorpicker" hidden="1">
            <a:extLst>
              <a:ext uri="{FF2B5EF4-FFF2-40B4-BE49-F238E27FC236}">
                <a16:creationId xmlns:a16="http://schemas.microsoft.com/office/drawing/2014/main" id="{EC6BC642-49C3-4139-8F38-A96E75EE0920}"/>
              </a:ext>
            </a:extLst>
          </p:cNvPr>
          <p:cNvSpPr/>
          <p:nvPr userDrawn="1"/>
        </p:nvSpPr>
        <p:spPr>
          <a:xfrm>
            <a:off x="2486668" y="-1436292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addin_colorpicker</a:t>
            </a:r>
          </a:p>
        </p:txBody>
      </p:sp>
    </p:spTree>
    <p:extLst>
      <p:ext uri="{BB962C8B-B14F-4D97-AF65-F5344CB8AC3E}">
        <p14:creationId xmlns:p14="http://schemas.microsoft.com/office/powerpoint/2010/main" val="339228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9" r:id="rId5"/>
    <p:sldLayoutId id="2147483726" r:id="rId6"/>
    <p:sldLayoutId id="2147483727" r:id="rId7"/>
    <p:sldLayoutId id="2147483728" r:id="rId8"/>
    <p:sldLayoutId id="2147483721" r:id="rId9"/>
    <p:sldLayoutId id="2147483720" r:id="rId10"/>
    <p:sldLayoutId id="2147483719" r:id="rId11"/>
    <p:sldLayoutId id="2147483701" r:id="rId12"/>
    <p:sldLayoutId id="2147483702" r:id="rId13"/>
    <p:sldLayoutId id="2147483704" r:id="rId14"/>
    <p:sldLayoutId id="2147483706" r:id="rId15"/>
    <p:sldLayoutId id="2147483716" r:id="rId16"/>
    <p:sldLayoutId id="2147483717" r:id="rId17"/>
    <p:sldLayoutId id="2147483713" r:id="rId18"/>
    <p:sldLayoutId id="2147483714" r:id="rId19"/>
    <p:sldLayoutId id="2147483709" r:id="rId20"/>
    <p:sldLayoutId id="2147483710" r:id="rId21"/>
    <p:sldLayoutId id="2147483711" r:id="rId22"/>
    <p:sldLayoutId id="2147483712" r:id="rId23"/>
    <p:sldLayoutId id="2147483707" r:id="rId24"/>
    <p:sldLayoutId id="2147483708" r:id="rId25"/>
    <p:sldLayoutId id="2147483715" r:id="rId26"/>
    <p:sldLayoutId id="2147483718" r:id="rId27"/>
  </p:sldLayoutIdLst>
  <p:hf hdr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914446" rtl="0" eaLnBrk="1" latinLnBrk="0" hangingPunct="1">
        <a:lnSpc>
          <a:spcPct val="100000"/>
        </a:lnSpc>
        <a:spcBef>
          <a:spcPts val="115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918BBD-4AD3-4187-BA2B-81452CA156C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DD3C5F-F23B-451A-8B04-B979FE39776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D23B6-21C0-480E-A2D0-E42B5C9D3D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smtClean="0"/>
              <a:t>Det matematisk-naturvitenskapelige fakultet</a:t>
            </a:r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1A76D9-D766-4615-886E-F99D7D3D0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Dialogmøte</a:t>
            </a:r>
            <a:r>
              <a:rPr lang="en-GB" dirty="0" smtClean="0"/>
              <a:t> om </a:t>
            </a:r>
            <a:r>
              <a:rPr lang="en-GB" dirty="0" err="1" smtClean="0"/>
              <a:t>studiekvalitet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61E3DA-F973-4531-AB15-8355D4BAF1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 err="1" smtClean="0"/>
              <a:t>Institutt</a:t>
            </a:r>
            <a:endParaRPr lang="en-GB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D479BBD-B7BE-4FDD-8A61-B74E4A0B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xx.xx.2022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78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28"/>
          </p:nvPr>
        </p:nvSpPr>
        <p:spPr>
          <a:xfrm>
            <a:off x="360044" y="1082726"/>
            <a:ext cx="11471910" cy="19366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Arbeid med utdanningskvalitet ved </a:t>
            </a:r>
            <a:r>
              <a:rPr lang="nb-NO" dirty="0" smtClean="0"/>
              <a:t>instituttet/programmene (35 min)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Læringsmiljø (15 min)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Ansattkultur </a:t>
            </a:r>
            <a:r>
              <a:rPr lang="nb-NO" dirty="0"/>
              <a:t>og </a:t>
            </a:r>
            <a:r>
              <a:rPr lang="nb-NO" dirty="0" smtClean="0"/>
              <a:t>erfaringsdeling (10 min)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 smtClean="0"/>
              <a:t>Ph.d</a:t>
            </a:r>
            <a:r>
              <a:rPr lang="nb-NO" dirty="0"/>
              <a:t>.-</a:t>
            </a:r>
            <a:r>
              <a:rPr lang="nb-NO" dirty="0" smtClean="0"/>
              <a:t>utdanningen (minimum 15 min)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Eventuelt (15 min)</a:t>
            </a:r>
            <a:endParaRPr lang="nb-NO" dirty="0"/>
          </a:p>
          <a:p>
            <a:endParaRPr lang="nb-NO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smtClean="0"/>
              <a:t>Det matematisk-naturvitenskapelige fakultet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Side </a:t>
            </a:r>
            <a:fld id="{5251F420-7306-4E7C-A79E-F31A38F7D39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Agenda 2022</a:t>
            </a:r>
            <a:endParaRPr lang="nb-NO" dirty="0"/>
          </a:p>
        </p:txBody>
      </p:sp>
      <p:sp>
        <p:nvSpPr>
          <p:cNvPr id="7" name="TekstSylinder 6"/>
          <p:cNvSpPr txBox="1"/>
          <p:nvPr/>
        </p:nvSpPr>
        <p:spPr>
          <a:xfrm>
            <a:off x="360044" y="4308137"/>
            <a:ext cx="10374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/>
              <a:t>A</a:t>
            </a:r>
            <a:r>
              <a:rPr lang="nb-NO" sz="1600" dirty="0" smtClean="0"/>
              <a:t>lle punktene </a:t>
            </a:r>
            <a:r>
              <a:rPr lang="nb-NO" sz="1600" dirty="0"/>
              <a:t>i «malen» </a:t>
            </a:r>
            <a:r>
              <a:rPr lang="nb-NO" sz="1600" dirty="0" smtClean="0"/>
              <a:t>skal besvares </a:t>
            </a:r>
            <a:r>
              <a:rPr lang="nb-NO" sz="1600" dirty="0"/>
              <a:t>så langt det er mulig — dette er en del av vårt lovpålagte kvalitetssystem. I </a:t>
            </a:r>
            <a:r>
              <a:rPr lang="nb-NO" sz="1600" dirty="0" smtClean="0"/>
              <a:t>selve dialogmøtet </a:t>
            </a:r>
            <a:r>
              <a:rPr lang="nb-NO" sz="1600" dirty="0"/>
              <a:t>velger dere hva som skal vektlegges innenfor hvert punkt.</a:t>
            </a:r>
          </a:p>
          <a:p>
            <a:r>
              <a:rPr lang="nb-NO" sz="1600" dirty="0"/>
              <a:t>Etter </a:t>
            </a:r>
            <a:r>
              <a:rPr lang="nb-NO" sz="1600" dirty="0" smtClean="0"/>
              <a:t>dialogmøtet skal fakultetet ha en </a:t>
            </a:r>
            <a:r>
              <a:rPr lang="nb-NO" sz="1600" dirty="0"/>
              <a:t>kopi av presentasjonen, også som en del av </a:t>
            </a:r>
            <a:r>
              <a:rPr lang="nb-NO" sz="1600" dirty="0" smtClean="0"/>
              <a:t>våre studiekvalitetsrutiner.</a:t>
            </a:r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411798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pPr marL="846146" lvl="1" indent="-285750">
              <a:buFont typeface="Arial" panose="020B0604020202020204" pitchFamily="34" charset="0"/>
              <a:buChar char="•"/>
            </a:pPr>
            <a:r>
              <a:rPr lang="nb-NO" dirty="0"/>
              <a:t>Statistikk: rekruttering, gjennomføring, frafall – inkludert: fyller dere studieplassene deres?</a:t>
            </a:r>
          </a:p>
          <a:p>
            <a:pPr marL="846146" lvl="1" indent="-285750">
              <a:buFont typeface="Arial" panose="020B0604020202020204" pitchFamily="34" charset="0"/>
              <a:buChar char="•"/>
            </a:pPr>
            <a:r>
              <a:rPr lang="nb-NO" dirty="0"/>
              <a:t>Eksempler på hvordan dere fanger opp sviktende kvalitet, hvor (hvilke organer og arenaer) dette fanges opp, og hvordan dette følges opp videre</a:t>
            </a:r>
          </a:p>
          <a:p>
            <a:pPr marL="846146" lvl="1" indent="-285750">
              <a:buFont typeface="Arial" panose="020B0604020202020204" pitchFamily="34" charset="0"/>
              <a:buChar char="•"/>
            </a:pPr>
            <a:r>
              <a:rPr lang="nb-NO" dirty="0"/>
              <a:t>Periodisk programevaluering: Hvordan følger dere opp bachelorevalueringene? Hvordan går det så langt med masterevalueringene (erfaringer)?</a:t>
            </a:r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smtClean="0"/>
              <a:t>Det matematisk-naturvitenskapelige fakultet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Side </a:t>
            </a:r>
            <a:fld id="{5251F420-7306-4E7C-A79E-F31A38F7D39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tel 4"/>
          <p:cNvSpPr>
            <a:spLocks noGrp="1"/>
          </p:cNvSpPr>
          <p:nvPr>
            <p:ph type="title"/>
          </p:nvPr>
        </p:nvSpPr>
        <p:spPr>
          <a:xfrm>
            <a:off x="360044" y="341573"/>
            <a:ext cx="11471910" cy="542658"/>
          </a:xfrm>
        </p:spPr>
        <p:txBody>
          <a:bodyPr/>
          <a:lstStyle/>
          <a:p>
            <a:r>
              <a:rPr lang="nb-NO" dirty="0"/>
              <a:t>Arbeid med utdanningskvalitet ved </a:t>
            </a:r>
            <a:r>
              <a:rPr lang="nb-NO" dirty="0" smtClean="0"/>
              <a:t>instituttet</a:t>
            </a:r>
            <a:r>
              <a:rPr lang="nb-NO" dirty="0"/>
              <a:t> </a:t>
            </a:r>
            <a:r>
              <a:rPr lang="nb-NO" dirty="0" smtClean="0"/>
              <a:t>(35 min)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5407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pPr marL="846146" lvl="1" indent="-285750">
              <a:buFont typeface="Arial" panose="020B0604020202020204" pitchFamily="34" charset="0"/>
              <a:buChar char="•"/>
            </a:pPr>
            <a:r>
              <a:rPr lang="nb-NO" dirty="0"/>
              <a:t>Hvordan jobber dere med oppfølging og utvikling av læringsmiljøet?</a:t>
            </a:r>
          </a:p>
          <a:p>
            <a:pPr marL="560396" lvl="1" indent="0">
              <a:buNone/>
            </a:pPr>
            <a:endParaRPr lang="nb-NO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smtClean="0"/>
              <a:t>Det matematisk-naturvitenskapelige fakultet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Side </a:t>
            </a:r>
            <a:fld id="{5251F420-7306-4E7C-A79E-F31A38F7D39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Læringsmiljø (15 min)</a:t>
            </a:r>
            <a:r>
              <a:rPr lang="nb-NO" dirty="0"/>
              <a:t/>
            </a:r>
            <a:br>
              <a:rPr lang="nb-NO" dirty="0"/>
            </a:b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7102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pPr marL="846146" lvl="1" indent="-285750">
              <a:buFont typeface="Arial" panose="020B0604020202020204" pitchFamily="34" charset="0"/>
              <a:buChar char="•"/>
            </a:pPr>
            <a:r>
              <a:rPr lang="nb-NO" dirty="0"/>
              <a:t>Hvordan jobber dere med undervisnings- og utdanningsutvikling </a:t>
            </a:r>
            <a:br>
              <a:rPr lang="nb-NO" dirty="0"/>
            </a:br>
            <a:r>
              <a:rPr lang="nb-NO" dirty="0"/>
              <a:t>(nøkkelord: kollegialt fellesskap</a:t>
            </a:r>
            <a:r>
              <a:rPr lang="nb-NO" dirty="0" smtClean="0"/>
              <a:t>)</a:t>
            </a:r>
            <a:endParaRPr lang="nb-NO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smtClean="0"/>
              <a:t>Det matematisk-naturvitenskapelige fakultet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Side </a:t>
            </a:r>
            <a:fld id="{5251F420-7306-4E7C-A79E-F31A38F7D39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tel 4"/>
          <p:cNvSpPr>
            <a:spLocks noGrp="1"/>
          </p:cNvSpPr>
          <p:nvPr>
            <p:ph type="title"/>
          </p:nvPr>
        </p:nvSpPr>
        <p:spPr>
          <a:xfrm>
            <a:off x="360044" y="341572"/>
            <a:ext cx="11471910" cy="542658"/>
          </a:xfrm>
        </p:spPr>
        <p:txBody>
          <a:bodyPr/>
          <a:lstStyle/>
          <a:p>
            <a:r>
              <a:rPr lang="nb-NO" dirty="0" smtClean="0"/>
              <a:t>Ansattkultur og erfaringsdeling</a:t>
            </a:r>
            <a:r>
              <a:rPr lang="nb-NO" dirty="0"/>
              <a:t> </a:t>
            </a:r>
            <a:r>
              <a:rPr lang="nb-NO" dirty="0" smtClean="0"/>
              <a:t>(10 min)</a:t>
            </a:r>
            <a:r>
              <a:rPr lang="nb-NO" dirty="0"/>
              <a:t/>
            </a:r>
            <a:br>
              <a:rPr lang="nb-NO" dirty="0"/>
            </a:b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8212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pPr marL="846146" lvl="1" indent="-285750">
              <a:buFont typeface="Arial" panose="020B0604020202020204" pitchFamily="34" charset="0"/>
              <a:buChar char="•"/>
            </a:pPr>
            <a:r>
              <a:rPr lang="nb-NO" dirty="0"/>
              <a:t>Har dere faste rammer/rutiner på hvordan kandidater tas imot og følges opp – særlig </a:t>
            </a:r>
            <a:r>
              <a:rPr lang="nb-NO" dirty="0" smtClean="0"/>
              <a:t>de første </a:t>
            </a:r>
            <a:r>
              <a:rPr lang="nb-NO" dirty="0"/>
              <a:t>6 månedene?</a:t>
            </a:r>
          </a:p>
          <a:p>
            <a:pPr marL="846146" lvl="1" indent="-285750">
              <a:buFont typeface="Arial" panose="020B0604020202020204" pitchFamily="34" charset="0"/>
              <a:buChar char="•"/>
            </a:pPr>
            <a:r>
              <a:rPr lang="nb-NO" dirty="0"/>
              <a:t>Får </a:t>
            </a:r>
            <a:r>
              <a:rPr lang="nb-NO" dirty="0" err="1"/>
              <a:t>ph.d</a:t>
            </a:r>
            <a:r>
              <a:rPr lang="nb-NO" dirty="0"/>
              <a:t>.-kandidater som er ansatt ved instituttet tilbud om medarbeidersamtaler? </a:t>
            </a:r>
          </a:p>
          <a:p>
            <a:pPr marL="846146" lvl="1" indent="-285750">
              <a:buFont typeface="Arial" panose="020B0604020202020204" pitchFamily="34" charset="0"/>
              <a:buChar char="•"/>
            </a:pPr>
            <a:r>
              <a:rPr lang="nb-NO" dirty="0"/>
              <a:t>Hvordan integreres eksterne </a:t>
            </a:r>
            <a:r>
              <a:rPr lang="nb-NO" dirty="0" err="1"/>
              <a:t>ph.d</a:t>
            </a:r>
            <a:r>
              <a:rPr lang="nb-NO" dirty="0"/>
              <a:t>.-kandidater faglig og sosialt ved instituttet?</a:t>
            </a:r>
          </a:p>
          <a:p>
            <a:pPr marL="846146" lvl="1" indent="-285750">
              <a:buFont typeface="Arial" panose="020B0604020202020204" pitchFamily="34" charset="0"/>
              <a:buChar char="•"/>
            </a:pPr>
            <a:r>
              <a:rPr lang="nb-NO" dirty="0"/>
              <a:t>Andre tiltak som bidrar til økt gjennomføring</a:t>
            </a:r>
            <a:r>
              <a:rPr lang="nb-NO" dirty="0" smtClean="0"/>
              <a:t>? </a:t>
            </a:r>
            <a:r>
              <a:rPr lang="nb-NO" dirty="0" smtClean="0"/>
              <a:t>Når</a:t>
            </a:r>
            <a:r>
              <a:rPr lang="nb-NO" dirty="0" smtClean="0"/>
              <a:t> kandidat(er) slutter, hvilke rutiner har dere for å finne årsaken til at de ønsker å slutte/ikke lykkes med graden?</a:t>
            </a:r>
            <a:endParaRPr lang="nb-NO" dirty="0"/>
          </a:p>
          <a:p>
            <a:pPr marL="846146" lvl="1" indent="-285750">
              <a:buFont typeface="Arial" panose="020B0604020202020204" pitchFamily="34" charset="0"/>
              <a:buChar char="•"/>
            </a:pPr>
            <a:r>
              <a:rPr lang="nb-NO" dirty="0"/>
              <a:t>Lærdommer fra pandemien: er det tiltak som bør/skal videreføres?</a:t>
            </a:r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smtClean="0"/>
              <a:t>Det matematisk-naturvitenskapelige fakultet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Side </a:t>
            </a:r>
            <a:fld id="{5251F420-7306-4E7C-A79E-F31A38F7D39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Ph.d.-utdanningen (minimum 15 min)</a:t>
            </a:r>
            <a:r>
              <a:rPr lang="nb-NO" dirty="0"/>
              <a:t/>
            </a:r>
            <a:br>
              <a:rPr lang="nb-NO" dirty="0"/>
            </a:br>
            <a:r>
              <a:rPr lang="nb-NO" dirty="0"/>
              <a:t/>
            </a:r>
            <a:br>
              <a:rPr lang="nb-NO" dirty="0"/>
            </a:b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82874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Gi oss gjerne beskjed i forkant av dialogmøtet, dersom dere har saker på eventuelt som dere ønsker å snakke om</a:t>
            </a:r>
            <a:endParaRPr lang="nb-NO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dirty="0" smtClean="0"/>
              <a:t>Det matematisk-naturvitenskapelige fakultet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Side </a:t>
            </a:r>
            <a:fld id="{5251F420-7306-4E7C-A79E-F31A38F7D39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Eventuelt (15 min)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828146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-te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6666"/>
      </a:accent1>
      <a:accent2>
        <a:srgbClr val="FFFEA7"/>
      </a:accent2>
      <a:accent3>
        <a:srgbClr val="86A4F7"/>
      </a:accent3>
      <a:accent4>
        <a:srgbClr val="E6ECFF"/>
      </a:accent4>
      <a:accent5>
        <a:srgbClr val="FEA11B"/>
      </a:accent5>
      <a:accent6>
        <a:srgbClr val="3E31D6"/>
      </a:accent6>
      <a:hlink>
        <a:srgbClr val="0563C1"/>
      </a:hlink>
      <a:folHlink>
        <a:srgbClr val="954F72"/>
      </a:folHlink>
    </a:clrScheme>
    <a:fontScheme name="Custom 1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O_PPT_NO.potx" id="{EF1AA1B9-BC1F-45E4-9908-70FA5603ED5D}" vid="{0B1EB24D-9A29-4936-B027-FCD997E1BD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0108F0405CBB4CAF0A4935735FBDAF" ma:contentTypeVersion="2" ma:contentTypeDescription="Opprett et nytt dokument." ma:contentTypeScope="" ma:versionID="40820e0ad83be9a9961789050f7f0561">
  <xsd:schema xmlns:xsd="http://www.w3.org/2001/XMLSchema" xmlns:xs="http://www.w3.org/2001/XMLSchema" xmlns:p="http://schemas.microsoft.com/office/2006/metadata/properties" xmlns:ns2="e5e35b8c-bb2a-40e7-acd7-beed1d1f14b8" xmlns:ns3="45a9c032-1c21-4297-bc4a-1b0e359a6c15" targetNamespace="http://schemas.microsoft.com/office/2006/metadata/properties" ma:root="true" ma:fieldsID="0d622c3afd3d445bea522ad461dd9299" ns2:_="" ns3:_="">
    <xsd:import namespace="e5e35b8c-bb2a-40e7-acd7-beed1d1f14b8"/>
    <xsd:import namespace="45a9c032-1c21-4297-bc4a-1b0e359a6c15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e35b8c-bb2a-40e7-acd7-beed1d1f14b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kument-ID-verdi" ma:description="Verdien for dokument-IDen som er tilordnet elementet." ma:internalName="_dlc_DocId" ma:readOnly="true">
      <xsd:simpleType>
        <xsd:restriction base="dms:Text"/>
      </xsd:simpleType>
    </xsd:element>
    <xsd:element name="_dlc_DocIdUrl" ma:index="9" nillable="true" ma:displayName="Dokument-ID" ma:description="Fast kobling til dokumente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a9c032-1c21-4297-bc4a-1b0e359a6c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5e35b8c-bb2a-40e7-acd7-beed1d1f14b8">JAJEJYK5CVUX-448798232-25</_dlc_DocId>
    <_dlc_DocIdUrl xmlns="e5e35b8c-bb2a-40e7-acd7-beed1d1f14b8">
      <Url>https://uio.sharepoint.com/sites/GrafiskUttrykk/_layouts/15/DocIdRedir.aspx?ID=JAJEJYK5CVUX-448798232-25</Url>
      <Description>JAJEJYK5CVUX-448798232-25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CFB7AC4D-E83B-47A4-9E06-B565C308E6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e35b8c-bb2a-40e7-acd7-beed1d1f14b8"/>
    <ds:schemaRef ds:uri="45a9c032-1c21-4297-bc4a-1b0e359a6c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B9CF10-6C6A-444C-B05E-E78C1785A52C}">
  <ds:schemaRefs>
    <ds:schemaRef ds:uri="45a9c032-1c21-4297-bc4a-1b0e359a6c15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e5e35b8c-bb2a-40e7-acd7-beed1d1f14b8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84213E5-2D10-47A0-9EC6-16DB2B77A2C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002927B-03DE-4325-846A-85432DF8412B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UiO Norsk</Template>
  <TotalTime>61</TotalTime>
  <Words>357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8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Innebygde OLE-servere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3" baseType="lpstr">
      <vt:lpstr>Arial</vt:lpstr>
      <vt:lpstr>Arial, sans-serif</vt:lpstr>
      <vt:lpstr>Calibri</vt:lpstr>
      <vt:lpstr>Wingdings</vt:lpstr>
      <vt:lpstr>Office-tema</vt:lpstr>
      <vt:lpstr>think-cell Slide</vt:lpstr>
      <vt:lpstr>Dialogmøte om studiekvalitet</vt:lpstr>
      <vt:lpstr>Agenda 2022</vt:lpstr>
      <vt:lpstr>Arbeid med utdanningskvalitet ved instituttet (35 min)</vt:lpstr>
      <vt:lpstr>Læringsmiljø (15 min) </vt:lpstr>
      <vt:lpstr>Ansattkultur og erfaringsdeling (10 min) </vt:lpstr>
      <vt:lpstr>Ph.d.-utdanningen (minimum 15 min)  </vt:lpstr>
      <vt:lpstr>Eventuelt (15 min)</vt:lpstr>
    </vt:vector>
  </TitlesOfParts>
  <Company>Universitetet i Oslo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Dialogmøte om studiekvalitet</dc:title>
  <dc:creator>Ina Hodnebrug</dc:creator>
  <cp:lastModifiedBy>Ina Hodnebrug</cp:lastModifiedBy>
  <cp:revision>10</cp:revision>
  <dcterms:created xsi:type="dcterms:W3CDTF">2022-04-05T14:16:10Z</dcterms:created>
  <dcterms:modified xsi:type="dcterms:W3CDTF">2022-04-19T13:24:33Z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0x0101003A0108F0405CBB4CAF0A4935735FBDAF</vt:lpwstr>
  </property>
  <property fmtid="{D5CDD505-2E9C-101B-9397-08002B2CF9AE}" pid="3" name="_dlc_DocIdItemGuid">
    <vt:lpwstr>e1ba8df5-1c55-4d83-8486-5b6b738896d5</vt:lpwstr>
  </property>
</Properties>
</file>