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1FFCB-211F-4C2C-B80D-3F9378603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20D89D-818B-4BFA-B872-8F11F4915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04296-0D85-4C6B-A078-1981FF8B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3CE2C-DE85-4485-BD69-2F97AD68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4B025-E660-4974-86DA-59BCB49F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9E54-7DD8-402A-A4DC-B44CEEA8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B6104-2F48-4D60-B9A2-F6A4677D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B684D-53E7-4E64-8974-EDB95ADA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84637-3FBE-44AC-8980-81809742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66A68-2B32-4703-B44A-78225F0E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4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B25EA3-3DE5-4C7B-9D5B-43E22A995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D1A52-D4BF-4995-88B5-1847703E5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47C93-395D-45B8-AED4-2B802D2E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0F5FB-0071-476F-BDED-85C491C2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B4E77-B836-46F7-ACB0-41C0E388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62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4F202-E3FA-43A1-933A-EB57F6E5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408BF-AD67-4630-9405-13D42902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F1B18-05F9-49C6-80FA-6B1816C2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C7090-3BFB-46D7-857D-6DE499D2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79FA8-BAF1-4B98-AFF3-C4AFD27B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9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167C5-8457-4EEF-AEC4-0DC8E1F3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F99F02-4DA3-41DA-81BB-A8CC3E38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1FDEC-8ADC-4CE1-9854-07E98C9A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C325F-2B15-4C6D-8A18-ED19193D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DF949-73DF-437C-904D-9AC48234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8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DB8ED-D7ED-4A31-8255-48CD2D06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052AC-501C-4F45-887B-282649E54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9CE216-E8EC-411B-922F-100449800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CEBEEA-5C23-47A8-9D10-4AE4022A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C8505-6DCA-4523-89A5-D9E2C08D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90E72-9A54-40A7-B3ED-FE48BDEF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6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0FA70-1F06-4432-B047-9BC67A82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3AB1C-A902-4E7D-90F7-B5827D8AD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B1C537-CF07-428F-9D8F-BCF29303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CDBAAC-4E51-447D-950E-638616185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B8DFDF-F414-4BF5-BF2D-17BEA52CF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376A53-4C86-4911-86F0-CC7F5C42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AFC217-1D36-4449-993C-7C0B31E9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A227B-ADD4-47FA-B2BE-37271B88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2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76AC1-79BC-4718-92E2-E3611E4A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79EAF-B212-4CBC-BCF4-CB174F7D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24EAD8-9BB3-44C5-80E4-B4E231CE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3717D3-2DD7-4BFC-8845-2694ABB5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6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CC16D7-0C45-4BF3-9D28-45FBA68C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CEBE47-7C3B-48E9-AC1D-D65E212A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4FE8D9-6175-4ED0-A73A-3BA5AC23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16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ADCFB-797E-4066-AFD1-83A7BB0A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DE770-CE30-46ED-8E13-8F85A29E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B81A74-3492-48E0-8345-9B9EA2487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79929-BFFE-4B61-94A0-F8612B6A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853CE-4097-42FB-A634-218E156F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DBA9F-EF91-4832-A0E8-2CC7F9F6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75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4F206-0A18-40D7-8B56-ED7F26AB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47B086-C997-42BA-83A0-FFEDE9BDC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369034-64BC-4D34-B6A0-15A506B12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1840A-66F4-4BF9-98D2-2B50027E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48DF12-1EB6-42B0-A990-952FAB4A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063B4-D085-46E2-B8EB-295D8A08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58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46484F-7E25-4B90-A854-13475355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18F31-F6FE-4AB3-8DBF-559799C18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E2E9F-CBFA-412E-8C01-6DDD6CE67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652CC-3B1A-49C0-A549-BFF71EA0C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755C6-7770-471A-A6B0-C975D2D99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C68049-3B20-4E30-93F6-F5D34D562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ROS</a:t>
            </a:r>
            <a:endParaRPr lang="ko-KR" altLang="en-US" sz="48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045354-8465-49D2-9F3F-0D4435D26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 err="1"/>
              <a:t>데칼코마니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3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189EA7-5652-73B9-9840-46E2FCE1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</a:rPr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21528-5782-3561-31DA-787F4B10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60" y="649480"/>
            <a:ext cx="6519380" cy="5546047"/>
          </a:xfrm>
        </p:spPr>
        <p:txBody>
          <a:bodyPr anchor="ctr">
            <a:normAutofit/>
          </a:bodyPr>
          <a:lstStyle/>
          <a:p>
            <a:r>
              <a:rPr lang="ko-KR" altLang="en-US" sz="2400" dirty="0" err="1"/>
              <a:t>라즈베리파이보드에서</a:t>
            </a:r>
            <a:r>
              <a:rPr lang="ko-KR" altLang="en-US" sz="2400" dirty="0"/>
              <a:t> 동작하는 </a:t>
            </a:r>
            <a:r>
              <a:rPr lang="en-US" altLang="ko-KR" sz="2400" dirty="0" err="1"/>
              <a:t>mediapipe</a:t>
            </a:r>
            <a:r>
              <a:rPr lang="ko-KR" altLang="en-US" sz="2400" dirty="0"/>
              <a:t>처리결과를 </a:t>
            </a:r>
            <a:r>
              <a:rPr lang="en-US" altLang="ko-KR" sz="2400" dirty="0"/>
              <a:t>jetson nano</a:t>
            </a:r>
            <a:r>
              <a:rPr lang="ko-KR" altLang="en-US" sz="2400" dirty="0"/>
              <a:t>에서 </a:t>
            </a:r>
            <a:r>
              <a:rPr lang="en-US" altLang="ko-KR" sz="2400" dirty="0"/>
              <a:t>ROS</a:t>
            </a:r>
            <a:r>
              <a:rPr lang="ko-KR" altLang="en-US" sz="2400" dirty="0"/>
              <a:t>를 통해 받아들이고 </a:t>
            </a:r>
            <a:r>
              <a:rPr lang="en-US" altLang="ko-KR" sz="2400" dirty="0"/>
              <a:t>jetson nano </a:t>
            </a:r>
            <a:r>
              <a:rPr lang="ko-KR" altLang="en-US" sz="2400" dirty="0"/>
              <a:t>보드에 연결된 </a:t>
            </a:r>
            <a:r>
              <a:rPr lang="en-US" altLang="ko-KR" sz="2400" dirty="0" err="1"/>
              <a:t>aruduion</a:t>
            </a:r>
            <a:r>
              <a:rPr lang="ko-KR" altLang="en-US" sz="2400" dirty="0"/>
              <a:t>보드의 </a:t>
            </a:r>
            <a:r>
              <a:rPr lang="ko-KR" altLang="en-US" sz="2400" dirty="0" err="1"/>
              <a:t>다관절</a:t>
            </a:r>
            <a:r>
              <a:rPr lang="ko-KR" altLang="en-US" sz="2400" dirty="0"/>
              <a:t> 손 로봇의 제어 시도</a:t>
            </a:r>
          </a:p>
        </p:txBody>
      </p:sp>
    </p:spTree>
    <p:extLst>
      <p:ext uri="{BB962C8B-B14F-4D97-AF65-F5344CB8AC3E}">
        <p14:creationId xmlns:p14="http://schemas.microsoft.com/office/powerpoint/2010/main" val="364963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A47E33-B704-4BD6-8A95-687A2D06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구성도</a:t>
            </a:r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F2B09CF3-7FA4-3FF1-279A-7B226086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19" y="2066353"/>
            <a:ext cx="7521621" cy="455744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4263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26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ROS</vt:lpstr>
      <vt:lpstr>목적</vt:lpstr>
      <vt:lpstr>구성도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</dc:title>
  <dc:creator>Owner</dc:creator>
  <cp:lastModifiedBy>Owner</cp:lastModifiedBy>
  <cp:revision>24</cp:revision>
  <dcterms:created xsi:type="dcterms:W3CDTF">2022-03-07T07:05:33Z</dcterms:created>
  <dcterms:modified xsi:type="dcterms:W3CDTF">2022-05-10T11:10:55Z</dcterms:modified>
</cp:coreProperties>
</file>